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61" r:id="rId4"/>
    <p:sldId id="262" r:id="rId5"/>
    <p:sldId id="264" r:id="rId6"/>
    <p:sldId id="267" r:id="rId7"/>
    <p:sldId id="268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lipal0212@gmail.com" initials="a" lastIdx="1" clrIdx="0">
    <p:extLst>
      <p:ext uri="{19B8F6BF-5375-455C-9EA6-DF929625EA0E}">
        <p15:presenceInfo xmlns:p15="http://schemas.microsoft.com/office/powerpoint/2012/main" xmlns="" userId="4544790ef60689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5T22:15:50.951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855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89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431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782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3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7598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076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271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806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398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7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35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6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160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42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16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727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E7F9DD-2A11-4D10-9D07-E96F4C2B2DF3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319338-8B0D-4A4F-9C19-FDEA8EC4B0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8462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ank-you-text-message-note-39418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pngall.com/smile-png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204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www.pngall.com/music-pn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hvoices.live/author/alex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mmons.wikimedia.org/wiki/File:Phone_font_awesome.sv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usic-notes-star-time-techno-color-2073069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question-mark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0C408-336E-440D-BD76-F88EC16C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247624" y="5036538"/>
            <a:ext cx="6880819" cy="111625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2021 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-</a:t>
            </a:r>
            <a:r>
              <a:rPr lang="en-US" sz="32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2022</a:t>
            </a:r>
            <a:r>
              <a:rPr lang="en-IN" sz="3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/>
            </a:r>
            <a:br>
              <a:rPr lang="en-IN" sz="3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</a:b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706CF4-2486-41DB-A644-1E01D33B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932" y="0"/>
            <a:ext cx="10554511" cy="3223438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5000"/>
              </a:lnSpc>
            </a:pPr>
            <a:r>
              <a:rPr lang="en-US" sz="43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BACHELOR OF TECHNOLOGY</a:t>
            </a:r>
            <a:endParaRPr lang="en-IN" sz="43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43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IN</a:t>
            </a:r>
            <a:endParaRPr lang="en-IN" sz="43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43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COMPUTER SCIENCE &amp; ENGINEERING</a:t>
            </a:r>
            <a:endParaRPr lang="en-IN" sz="43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32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 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525C19-2DAC-4204-A682-BB41CEFDBB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669" y="2449585"/>
            <a:ext cx="7872661" cy="2499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B7043B-0818-4F6B-9E83-E55B25F6A0FB}"/>
              </a:ext>
            </a:extLst>
          </p:cNvPr>
          <p:cNvSpPr txBox="1"/>
          <p:nvPr/>
        </p:nvSpPr>
        <p:spPr>
          <a:xfrm>
            <a:off x="8875463" y="5102532"/>
            <a:ext cx="3138197" cy="1772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480822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Submitted By :</a:t>
            </a:r>
            <a:endParaRPr lang="en-IN" sz="2400" dirty="0"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78536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tabLst>
                <a:tab pos="478536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AAYUSH JOSHI</a:t>
            </a:r>
            <a:endParaRPr lang="en-IN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tabLst>
                <a:tab pos="478536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ADITYA SHARMA</a:t>
            </a:r>
            <a:endParaRPr lang="en-IN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tabLst>
                <a:tab pos="4785360" algn="l"/>
              </a:tabLst>
            </a:pPr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ANJALI PAL</a:t>
            </a:r>
            <a:endParaRPr lang="en-IN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48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E752D8-6EBE-4FBA-9619-CA2D101D2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06941" y="821987"/>
            <a:ext cx="9144000" cy="521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772C1E-DD9C-4934-A96D-7D11B911D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241277" y="2889115"/>
            <a:ext cx="2462718" cy="2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95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38073-CED8-4C92-838A-4A0CF3A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3" y="273050"/>
            <a:ext cx="10515600" cy="201295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4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Used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  <a:ea typeface="Times New Roman" panose="02020603050405020304" pitchFamily="18" charset="0"/>
              </a:rPr>
              <a:t>website development</a:t>
            </a:r>
            <a:endParaRPr lang="en-IN" sz="4000" dirty="0">
              <a:solidFill>
                <a:schemeClr val="accent6">
                  <a:lumMod val="75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CF40E889-1565-4951-9771-3088129A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07013"/>
            <a:ext cx="10515600" cy="425098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USED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HTML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PHP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CSS 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JAVASCRIPT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400" u="sng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MYSQL</a:t>
            </a:r>
            <a:endParaRPr lang="en-IN" sz="2400" u="sng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6684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A3C4A-D4A3-44B8-8EEA-9CE024FD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112"/>
            <a:ext cx="10515600" cy="428115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tabLst>
                <a:tab pos="1314450" algn="l"/>
                <a:tab pos="2971800" algn="ctr"/>
              </a:tabLst>
            </a:pPr>
            <a:r>
              <a:rPr lang="en-US" sz="36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OF PROJECT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MUSIC WEBSITE –  breathless music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7C02EC-3432-46C4-93A2-5F5C7012F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532531"/>
            <a:ext cx="10515600" cy="428115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endParaRPr lang="en-IN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B51638-5042-4F2F-A969-1431551D1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79309">
            <a:off x="-743708" y="-471928"/>
            <a:ext cx="9850424" cy="3080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C079AD2-56BC-4DF1-8097-F7E446619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" y="2461098"/>
            <a:ext cx="12192000" cy="4603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9AFF049-70A9-4878-8B2F-BE204B210C50}"/>
              </a:ext>
            </a:extLst>
          </p:cNvPr>
          <p:cNvSpPr txBox="1"/>
          <p:nvPr/>
        </p:nvSpPr>
        <p:spPr>
          <a:xfrm>
            <a:off x="566500" y="7101175"/>
            <a:ext cx="943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://www.pngall.com/music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xmlns="" val="9772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346B5-7839-43B7-A0B2-8D85E7F1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9" y="661482"/>
            <a:ext cx="10194588" cy="125486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66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USED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7D9145-004F-4924-B5C2-B58D5925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25" y="2402732"/>
            <a:ext cx="10499627" cy="7859321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BOOTSTRAp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Vscode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effectLst/>
              <a:latin typeface="Stencil" panose="040409050D0802020404" pitchFamily="82" charset="0"/>
              <a:ea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/>
                <a:latin typeface="Stencil" panose="040409050D0802020404" pitchFamily="82" charset="0"/>
                <a:ea typeface="Times New Roman" panose="02020603050405020304" pitchFamily="18" charset="0"/>
              </a:rPr>
              <a:t>WAMP SERVER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16373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6C52F-DDFE-4D9A-8C83-402A7E4D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29" y="1595336"/>
            <a:ext cx="8534401" cy="54961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CF0681-4E49-4D14-95F3-F6E2EC0A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929" y="398833"/>
            <a:ext cx="9802270" cy="6040877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chemeClr val="bg1"/>
                </a:solidFill>
                <a:latin typeface="Arial Black" panose="020B0A04020102020204" pitchFamily="34" charset="0"/>
              </a:rPr>
              <a:t>ADDED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Contact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media links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way to listen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well written biography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Blog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 up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Photos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2400" u="sng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189247-556B-4F1E-81CC-927D1C75A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777265" y="5123538"/>
            <a:ext cx="4572000" cy="173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6E8EDC-ABE4-4407-A8F7-C47042536F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4734129" y="962238"/>
            <a:ext cx="2031457" cy="15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182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5D0B7-6555-45F5-90DB-3ED2FC0D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34482"/>
            <a:ext cx="8534401" cy="14986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developer tools 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75F953-726D-4847-94FB-81EE73C3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420238"/>
            <a:ext cx="10551234" cy="442824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Firefox – F12 opens the Web Console / Browser Console (since Firefox 4). ...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Chrome – 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Chrome Developer Tools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DevTools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 and Microsoft Edge – F12 opens Web Developer Tools (as of version 8)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 – Opera Dragonfly.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Safari – Safari Web Development Tools (as of version 3)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335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1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3A82F-EEDB-47A4-9D9B-808BC3C1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7" y="87550"/>
            <a:ext cx="11215990" cy="2101173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9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steps on how to develop </a:t>
            </a:r>
            <a:br>
              <a:rPr lang="en-US" sz="49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9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 music streaming website:</a:t>
            </a:r>
            <a:r>
              <a:rPr lang="en-IN" sz="4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72005E-4497-4894-92D0-3E88CC0FC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931" y="1771875"/>
            <a:ext cx="11527242" cy="460947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the requirements and </a:t>
            </a: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 list of essential features.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Hire a team of experienced developers.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 MVP version of your </a:t>
            </a: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music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streaming service.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users' feedback and add advanced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Upgrade the </a:t>
            </a: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music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streaming 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regularly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C8CB74E-542A-4EB6-BA0B-72883812C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93796" y="4669278"/>
            <a:ext cx="5898204" cy="23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04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03C97-B10E-4FE5-8632-056A5BFE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86" y="-109330"/>
            <a:ext cx="10497310" cy="1578207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r>
              <a:rPr lang="en-IN" sz="6000" u="sng" dirty="0">
                <a:solidFill>
                  <a:schemeClr val="bg1"/>
                </a:solidFill>
                <a:latin typeface="Stencil" panose="040409050D0802020404" pitchFamily="82" charset="0"/>
              </a:rPr>
              <a:t>Website look like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39BC2F66-CB5F-4B51-8B18-E9097384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5121452" y="5237163"/>
            <a:ext cx="79022" cy="44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B3C6D6-1E5C-450E-BE1E-CF8F8B8DE3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90" r="1002" b="5054"/>
          <a:stretch/>
        </p:blipFill>
        <p:spPr>
          <a:xfrm>
            <a:off x="753787" y="1576387"/>
            <a:ext cx="10569209" cy="473686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4016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4A59F-B3FA-4A5C-B206-9984098F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80745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1">
                    <a:lumMod val="50000"/>
                  </a:schemeClr>
                </a:solidFill>
                <a:latin typeface="Stencil" panose="040409050D0802020404" pitchFamily="82" charset="0"/>
              </a:rPr>
              <a:t>Any queries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E98C1B-EA16-4982-8B8C-BFDD856A1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031133"/>
            <a:ext cx="6400800" cy="13117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9B1363-70E2-469B-8A0C-E7653991C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941652" y="2342926"/>
            <a:ext cx="6327031" cy="4015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438D60-C6D4-478E-92AA-7D5AAE40140C}"/>
              </a:ext>
            </a:extLst>
          </p:cNvPr>
          <p:cNvSpPr txBox="1"/>
          <p:nvPr/>
        </p:nvSpPr>
        <p:spPr>
          <a:xfrm>
            <a:off x="1331068" y="7353707"/>
            <a:ext cx="9296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pngall.com/question-mark-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xmlns="" val="3690736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1476</TotalTime>
  <Words>112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2021 - 2022 </vt:lpstr>
      <vt:lpstr>Technology Used website development</vt:lpstr>
      <vt:lpstr>INTRODUCTION OF PROJECT   MUSIC WEBSITE –  breathless music    </vt:lpstr>
      <vt:lpstr>SOFTWARE USED</vt:lpstr>
      <vt:lpstr>          </vt:lpstr>
      <vt:lpstr>Web developer tools  </vt:lpstr>
      <vt:lpstr> main steps on how to develop  a music streaming website: </vt:lpstr>
      <vt:lpstr> Website look like </vt:lpstr>
      <vt:lpstr>Any queries 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WEBSITE</dc:title>
  <dc:creator>anjalipal0212@gmail.com</dc:creator>
  <cp:lastModifiedBy>Mohit Joshi</cp:lastModifiedBy>
  <cp:revision>51</cp:revision>
  <dcterms:created xsi:type="dcterms:W3CDTF">2021-03-05T12:58:25Z</dcterms:created>
  <dcterms:modified xsi:type="dcterms:W3CDTF">2021-05-08T07:31:35Z</dcterms:modified>
</cp:coreProperties>
</file>