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11" r:id="rId1"/>
  </p:sldMasterIdLst>
  <p:sldIdLst>
    <p:sldId id="256" r:id="rId2"/>
    <p:sldId id="274" r:id="rId3"/>
    <p:sldId id="257" r:id="rId4"/>
    <p:sldId id="258" r:id="rId5"/>
    <p:sldId id="273" r:id="rId6"/>
    <p:sldId id="279" r:id="rId7"/>
    <p:sldId id="280" r:id="rId8"/>
    <p:sldId id="275" r:id="rId9"/>
    <p:sldId id="276" r:id="rId10"/>
    <p:sldId id="277" r:id="rId11"/>
    <p:sldId id="278" r:id="rId12"/>
    <p:sldId id="272"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133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280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1960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9356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69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6963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7844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5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92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868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955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615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81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94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06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89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2/15/2025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077468"/>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 id="2147484426" r:id="rId15"/>
    <p:sldLayoutId id="21474844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N6skSKMYEao" TargetMode="External"/><Relationship Id="rId2" Type="http://schemas.openxmlformats.org/officeDocument/2006/relationships/hyperlink" Target="http://www.anoto.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3208000" y="-1107440"/>
            <a:ext cx="1249680" cy="203200"/>
          </a:xfrm>
        </p:spPr>
        <p:txBody>
          <a:bodyPr>
            <a:normAutofit fontScale="90000"/>
          </a:bodyPr>
          <a:lstStyle/>
          <a:p>
            <a:pPr algn="r"/>
            <a:endParaRPr lang="en-IN" sz="2400" dirty="0">
              <a:solidFill>
                <a:schemeClr val="bg1">
                  <a:lumMod val="75000"/>
                  <a:lumOff val="25000"/>
                </a:schemeClr>
              </a:solidFill>
            </a:endParaRPr>
          </a:p>
        </p:txBody>
      </p:sp>
      <p:sp>
        <p:nvSpPr>
          <p:cNvPr id="3" name="Subtitle 2"/>
          <p:cNvSpPr>
            <a:spLocks noGrp="1"/>
          </p:cNvSpPr>
          <p:nvPr>
            <p:ph type="subTitle" idx="1"/>
          </p:nvPr>
        </p:nvSpPr>
        <p:spPr>
          <a:xfrm>
            <a:off x="8077197" y="4248232"/>
            <a:ext cx="4043563" cy="1828800"/>
          </a:xfrm>
        </p:spPr>
        <p:txBody>
          <a:bodyPr>
            <a:normAutofit/>
          </a:bodyPr>
          <a:lstStyle/>
          <a:p>
            <a:pPr algn="ctr"/>
            <a:r>
              <a:rPr lang="en-IN" dirty="0" smtClean="0">
                <a:solidFill>
                  <a:schemeClr val="tx1">
                    <a:lumMod val="95000"/>
                  </a:schemeClr>
                </a:solidFill>
              </a:rPr>
              <a:t>Ty-BCA</a:t>
            </a:r>
          </a:p>
          <a:p>
            <a:pPr algn="ctr"/>
            <a:r>
              <a:rPr lang="en-US" dirty="0" smtClean="0">
                <a:solidFill>
                  <a:schemeClr val="tx1">
                    <a:lumMod val="95000"/>
                  </a:schemeClr>
                </a:solidFill>
              </a:rPr>
              <a:t>SHREYA UMESHBHAI PATEL</a:t>
            </a:r>
            <a:endParaRPr lang="en-IN" dirty="0" smtClean="0">
              <a:solidFill>
                <a:schemeClr val="tx1">
                  <a:lumMod val="95000"/>
                </a:schemeClr>
              </a:solidFill>
            </a:endParaRPr>
          </a:p>
          <a:p>
            <a:pPr algn="ctr"/>
            <a:r>
              <a:rPr lang="en-IN" dirty="0" smtClean="0">
                <a:solidFill>
                  <a:schemeClr val="tx1">
                    <a:lumMod val="95000"/>
                  </a:schemeClr>
                </a:solidFill>
              </a:rPr>
              <a:t>Roll no : 78</a:t>
            </a:r>
            <a:endParaRPr lang="en-IN" b="1" dirty="0" smtClean="0">
              <a:solidFill>
                <a:schemeClr val="tx1">
                  <a:lumMod val="95000"/>
                </a:schemeClr>
              </a:solidFill>
            </a:endParaRPr>
          </a:p>
          <a:p>
            <a:endParaRPr lang="en-IN" dirty="0" smtClean="0"/>
          </a:p>
        </p:txBody>
      </p:sp>
      <p:sp>
        <p:nvSpPr>
          <p:cNvPr id="5" name="TextBox 4"/>
          <p:cNvSpPr txBox="1"/>
          <p:nvPr/>
        </p:nvSpPr>
        <p:spPr>
          <a:xfrm>
            <a:off x="2660903" y="2778268"/>
            <a:ext cx="8500871" cy="830997"/>
          </a:xfrm>
          <a:prstGeom prst="rect">
            <a:avLst/>
          </a:prstGeom>
          <a:noFill/>
        </p:spPr>
        <p:txBody>
          <a:bodyPr wrap="square" rtlCol="0">
            <a:spAutoFit/>
          </a:bodyPr>
          <a:lstStyle/>
          <a:p>
            <a:pPr algn="ctr"/>
            <a:r>
              <a:rPr lang="en-IN" sz="2400" b="1" dirty="0" smtClean="0"/>
              <a:t>V.S.PATEL COLLAGE OF ARTS &amp; SCIENCE,BILIMORA</a:t>
            </a:r>
          </a:p>
          <a:p>
            <a:pPr algn="ctr"/>
            <a:r>
              <a:rPr lang="en-IN" sz="2400" b="1" dirty="0" smtClean="0"/>
              <a:t>BCA DEPARTMENT</a:t>
            </a:r>
            <a:endParaRPr lang="en-IN" sz="2400" b="1" dirty="0"/>
          </a:p>
        </p:txBody>
      </p:sp>
      <p:sp>
        <p:nvSpPr>
          <p:cNvPr id="6" name="TextBox 5"/>
          <p:cNvSpPr txBox="1"/>
          <p:nvPr/>
        </p:nvSpPr>
        <p:spPr>
          <a:xfrm>
            <a:off x="0" y="199633"/>
            <a:ext cx="2276855"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2000" b="1" dirty="0" smtClean="0">
                <a:ln/>
                <a:solidFill>
                  <a:schemeClr val="accent4"/>
                </a:solidFill>
              </a:rPr>
              <a:t>: SUBJECT : </a:t>
            </a:r>
          </a:p>
          <a:p>
            <a:pPr algn="ctr"/>
            <a:r>
              <a:rPr lang="en-IN" sz="2000" b="1" dirty="0" smtClean="0">
                <a:ln/>
                <a:solidFill>
                  <a:schemeClr val="accent4"/>
                </a:solidFill>
              </a:rPr>
              <a:t>(604) SEMINAR</a:t>
            </a:r>
            <a:endParaRPr lang="en-IN" sz="2000" b="1" dirty="0">
              <a:ln/>
              <a:solidFill>
                <a:schemeClr val="accent4"/>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042" r="12997" b="23927"/>
          <a:stretch/>
        </p:blipFill>
        <p:spPr>
          <a:xfrm>
            <a:off x="5745477" y="199633"/>
            <a:ext cx="2331720" cy="2431213"/>
          </a:xfrm>
          <a:prstGeom prst="rect">
            <a:avLst/>
          </a:prstGeom>
        </p:spPr>
      </p:pic>
    </p:spTree>
    <p:extLst>
      <p:ext uri="{BB962C8B-B14F-4D97-AF65-F5344CB8AC3E}">
        <p14:creationId xmlns:p14="http://schemas.microsoft.com/office/powerpoint/2010/main" val="3677552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TECHNICAL REQUREMENTS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t>Operating system(LINUX OR WINDOWS)</a:t>
            </a:r>
          </a:p>
          <a:p>
            <a:r>
              <a:rPr lang="en-US" sz="2400" dirty="0" smtClean="0"/>
              <a:t>Software program to convert data into text or string</a:t>
            </a:r>
            <a:r>
              <a:rPr lang="en-IN" sz="2400" dirty="0" smtClean="0"/>
              <a:t> format.</a:t>
            </a:r>
          </a:p>
          <a:p>
            <a:r>
              <a:rPr lang="en-US" sz="2400" dirty="0" err="1" smtClean="0"/>
              <a:t>Displacment</a:t>
            </a:r>
            <a:r>
              <a:rPr lang="en-US" sz="2400" dirty="0" smtClean="0"/>
              <a:t> sensor.</a:t>
            </a:r>
          </a:p>
          <a:p>
            <a:r>
              <a:rPr lang="en-US" sz="2400" dirty="0" smtClean="0"/>
              <a:t>Parallel cable.</a:t>
            </a:r>
          </a:p>
          <a:p>
            <a:r>
              <a:rPr lang="en-US" sz="2400" dirty="0" smtClean="0"/>
              <a:t>Analog to digital converter.</a:t>
            </a:r>
          </a:p>
          <a:p>
            <a:r>
              <a:rPr lang="en-US" sz="2400" dirty="0" smtClean="0"/>
              <a:t>switch,.</a:t>
            </a:r>
          </a:p>
          <a:p>
            <a:r>
              <a:rPr lang="en-US" sz="2400" dirty="0" smtClean="0"/>
              <a:t>Rechargeable battery.</a:t>
            </a:r>
          </a:p>
        </p:txBody>
      </p:sp>
    </p:spTree>
    <p:extLst>
      <p:ext uri="{BB962C8B-B14F-4D97-AF65-F5344CB8AC3E}">
        <p14:creationId xmlns:p14="http://schemas.microsoft.com/office/powerpoint/2010/main" val="110520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OPPORTUNITIES IN MARKET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t>In the current market there are many similar products that can convert handwritten documents into digital type documents. In these products optical sensors are being widely used to perceive the motion. ink is also used in these products to be functioned as an ordinary pen . there  are optical sensors on the pen. However ,they have some lacks and imperfection such as being wired , limited in work space, non –practical and limited in 2D.</a:t>
            </a:r>
            <a:endParaRPr lang="en-IN" sz="2400" dirty="0"/>
          </a:p>
        </p:txBody>
      </p:sp>
    </p:spTree>
    <p:extLst>
      <p:ext uri="{BB962C8B-B14F-4D97-AF65-F5344CB8AC3E}">
        <p14:creationId xmlns:p14="http://schemas.microsoft.com/office/powerpoint/2010/main" val="212605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CURRENT PRODUCTS: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51579" y="1160586"/>
            <a:ext cx="9603275" cy="4305760"/>
          </a:xfrm>
        </p:spPr>
        <p:txBody>
          <a:bodyPr>
            <a:normAutofit/>
          </a:bodyPr>
          <a:lstStyle/>
          <a:p>
            <a:pPr marL="0" indent="0">
              <a:buNone/>
            </a:pPr>
            <a:endParaRPr lang="en-IN" sz="3200" dirty="0" smtClean="0"/>
          </a:p>
          <a:p>
            <a:pPr marL="0" indent="0">
              <a:buNone/>
            </a:pPr>
            <a:r>
              <a:rPr lang="en-IN" sz="3200" b="1" dirty="0" smtClean="0"/>
              <a:t>MOBILE NOTE TAKER                      PC NOTE TAKER</a:t>
            </a:r>
            <a:endParaRPr lang="en-IN" sz="3600" b="1" dirty="0"/>
          </a:p>
        </p:txBody>
      </p:sp>
      <p:pic>
        <p:nvPicPr>
          <p:cNvPr id="7" name="Picture 6"/>
          <p:cNvPicPr>
            <a:picLocks noChangeAspect="1"/>
          </p:cNvPicPr>
          <p:nvPr/>
        </p:nvPicPr>
        <p:blipFill>
          <a:blip r:embed="rId2"/>
          <a:stretch>
            <a:fillRect/>
          </a:stretch>
        </p:blipFill>
        <p:spPr>
          <a:xfrm>
            <a:off x="481263" y="3226006"/>
            <a:ext cx="3721769" cy="2565194"/>
          </a:xfrm>
          <a:prstGeom prst="rect">
            <a:avLst/>
          </a:prstGeom>
        </p:spPr>
      </p:pic>
      <p:pic>
        <p:nvPicPr>
          <p:cNvPr id="8" name="Picture 7"/>
          <p:cNvPicPr>
            <a:picLocks noChangeAspect="1"/>
          </p:cNvPicPr>
          <p:nvPr/>
        </p:nvPicPr>
        <p:blipFill>
          <a:blip r:embed="rId3"/>
          <a:stretch>
            <a:fillRect/>
          </a:stretch>
        </p:blipFill>
        <p:spPr>
          <a:xfrm>
            <a:off x="5951621" y="3226006"/>
            <a:ext cx="4090737" cy="2565194"/>
          </a:xfrm>
          <a:prstGeom prst="rect">
            <a:avLst/>
          </a:prstGeom>
        </p:spPr>
      </p:pic>
    </p:spTree>
    <p:extLst>
      <p:ext uri="{BB962C8B-B14F-4D97-AF65-F5344CB8AC3E}">
        <p14:creationId xmlns:p14="http://schemas.microsoft.com/office/powerpoint/2010/main" val="3736372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Advantage</a:t>
            </a:r>
          </a:p>
        </p:txBody>
      </p:sp>
      <p:sp>
        <p:nvSpPr>
          <p:cNvPr id="3" name="Content Placeholder 2"/>
          <p:cNvSpPr>
            <a:spLocks noGrp="1"/>
          </p:cNvSpPr>
          <p:nvPr>
            <p:ph idx="1"/>
          </p:nvPr>
        </p:nvSpPr>
        <p:spPr/>
        <p:txBody>
          <a:bodyPr>
            <a:noAutofit/>
          </a:bodyPr>
          <a:lstStyle/>
          <a:p>
            <a:r>
              <a:rPr lang="en-US" sz="2400" dirty="0" smtClean="0"/>
              <a:t>Smart note taker is </a:t>
            </a:r>
            <a:r>
              <a:rPr lang="en-US" sz="2400" dirty="0" err="1" smtClean="0"/>
              <a:t>realible</a:t>
            </a:r>
            <a:r>
              <a:rPr lang="en-US" sz="2400" dirty="0" smtClean="0"/>
              <a:t> and powerful. </a:t>
            </a:r>
          </a:p>
          <a:p>
            <a:r>
              <a:rPr lang="en-US" sz="2400" dirty="0" smtClean="0"/>
              <a:t>It is useful for blinds that think and write freely.</a:t>
            </a:r>
          </a:p>
          <a:p>
            <a:r>
              <a:rPr lang="en-US" sz="2400" dirty="0" smtClean="0"/>
              <a:t>Easy to use wireless connection.</a:t>
            </a:r>
          </a:p>
          <a:p>
            <a:r>
              <a:rPr lang="en-US" sz="2400" dirty="0" smtClean="0"/>
              <a:t>It is time saving.</a:t>
            </a:r>
          </a:p>
          <a:p>
            <a:r>
              <a:rPr lang="en-US" sz="2400" dirty="0" smtClean="0"/>
              <a:t>Smart note taker is used for instructors in presentation.</a:t>
            </a:r>
          </a:p>
          <a:p>
            <a:r>
              <a:rPr lang="en-US" sz="2400" dirty="0" smtClean="0"/>
              <a:t>Light weighted</a:t>
            </a:r>
            <a:endParaRPr lang="en-IN" sz="2400" dirty="0"/>
          </a:p>
        </p:txBody>
      </p:sp>
    </p:spTree>
    <p:extLst>
      <p:ext uri="{BB962C8B-B14F-4D97-AF65-F5344CB8AC3E}">
        <p14:creationId xmlns:p14="http://schemas.microsoft.com/office/powerpoint/2010/main" val="413964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Disadvantage:</a:t>
            </a:r>
          </a:p>
        </p:txBody>
      </p:sp>
      <p:sp>
        <p:nvSpPr>
          <p:cNvPr id="3" name="Content Placeholder 2"/>
          <p:cNvSpPr>
            <a:spLocks noGrp="1"/>
          </p:cNvSpPr>
          <p:nvPr>
            <p:ph idx="1"/>
          </p:nvPr>
        </p:nvSpPr>
        <p:spPr/>
        <p:txBody>
          <a:bodyPr>
            <a:normAutofit/>
          </a:bodyPr>
          <a:lstStyle/>
          <a:p>
            <a:r>
              <a:rPr lang="en-US" sz="2400" dirty="0" smtClean="0"/>
              <a:t>Cost of the pen is very high(50-90$ for 2D pen,2000$ 3D pen).</a:t>
            </a:r>
          </a:p>
          <a:p>
            <a:r>
              <a:rPr lang="en-US" sz="2400" dirty="0" smtClean="0"/>
              <a:t>Only high class people can affords this type of note takers.</a:t>
            </a:r>
          </a:p>
        </p:txBody>
      </p:sp>
    </p:spTree>
    <p:extLst>
      <p:ext uri="{BB962C8B-B14F-4D97-AF65-F5344CB8AC3E}">
        <p14:creationId xmlns:p14="http://schemas.microsoft.com/office/powerpoint/2010/main" val="2804676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11410"/>
            <a:ext cx="8596668" cy="3880773"/>
          </a:xfrm>
        </p:spPr>
        <p:txBody>
          <a:bodyPr>
            <a:normAutofit/>
          </a:bodyPr>
          <a:lstStyle/>
          <a:p>
            <a:r>
              <a:rPr lang="en-US" sz="2400" dirty="0" smtClean="0"/>
              <a:t>Hence , we can conclude that our product has many advantages over digital pen , since the smart note taker is a device that can store visual recordings and thus can be used widely.</a:t>
            </a:r>
            <a:endParaRPr lang="en-US" sz="2800" dirty="0" smtClean="0"/>
          </a:p>
        </p:txBody>
      </p:sp>
    </p:spTree>
    <p:extLst>
      <p:ext uri="{BB962C8B-B14F-4D97-AF65-F5344CB8AC3E}">
        <p14:creationId xmlns:p14="http://schemas.microsoft.com/office/powerpoint/2010/main" val="294532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p:txBody>
          <a:bodyPr/>
          <a:lstStyle/>
          <a:p>
            <a:r>
              <a:rPr lang="en-IN" dirty="0"/>
              <a:t>[online] Available: </a:t>
            </a:r>
            <a:r>
              <a:rPr lang="en-IN" dirty="0">
                <a:hlinkClick r:id="rId2"/>
              </a:rPr>
              <a:t>http://www.anoto.com</a:t>
            </a:r>
            <a:r>
              <a:rPr lang="en-IN" dirty="0" smtClean="0"/>
              <a:t>.</a:t>
            </a:r>
          </a:p>
          <a:p>
            <a:r>
              <a:rPr lang="en-IN" dirty="0"/>
              <a:t>S. Jaeger, S. </a:t>
            </a:r>
            <a:r>
              <a:rPr lang="en-IN" dirty="0" err="1"/>
              <a:t>Manke</a:t>
            </a:r>
            <a:r>
              <a:rPr lang="en-IN" dirty="0"/>
              <a:t>, J. Reichert and A. </a:t>
            </a:r>
            <a:r>
              <a:rPr lang="en-IN" dirty="0" err="1"/>
              <a:t>Waibel</a:t>
            </a:r>
            <a:r>
              <a:rPr lang="en-IN" dirty="0"/>
              <a:t>, "Online Handwriting Recognition: the </a:t>
            </a:r>
            <a:r>
              <a:rPr lang="en-IN" dirty="0" err="1"/>
              <a:t>Npen</a:t>
            </a:r>
            <a:r>
              <a:rPr lang="en-IN" dirty="0"/>
              <a:t>++ Recognizer", </a:t>
            </a:r>
            <a:r>
              <a:rPr lang="en-IN" i="1" dirty="0"/>
              <a:t>International Journal on Document Analysis and Recognition 3:169–180</a:t>
            </a:r>
            <a:r>
              <a:rPr lang="en-IN" dirty="0"/>
              <a:t>, 2001</a:t>
            </a:r>
            <a:r>
              <a:rPr lang="en-IN" dirty="0" smtClean="0"/>
              <a:t>.</a:t>
            </a:r>
          </a:p>
          <a:p>
            <a:r>
              <a:rPr lang="en-IN" dirty="0" smtClean="0">
                <a:hlinkClick r:id="rId3"/>
              </a:rPr>
              <a:t>https</a:t>
            </a:r>
            <a:r>
              <a:rPr lang="en-IN" dirty="0">
                <a:hlinkClick r:id="rId3"/>
              </a:rPr>
              <a:t>://</a:t>
            </a:r>
            <a:r>
              <a:rPr lang="en-IN" dirty="0" smtClean="0">
                <a:hlinkClick r:id="rId3"/>
              </a:rPr>
              <a:t>www.youtube.com/watch?v=N6skSKMYEao</a:t>
            </a:r>
            <a:endParaRPr lang="en-IN" dirty="0" smtClean="0"/>
          </a:p>
        </p:txBody>
      </p:sp>
    </p:spTree>
    <p:extLst>
      <p:ext uri="{BB962C8B-B14F-4D97-AF65-F5344CB8AC3E}">
        <p14:creationId xmlns:p14="http://schemas.microsoft.com/office/powerpoint/2010/main" val="2343518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245362" y="1"/>
            <a:ext cx="946638" cy="518746"/>
          </a:xfrm>
        </p:spPr>
        <p:txBody>
          <a:bodyPr>
            <a:normAutofit fontScale="90000"/>
          </a:bodyPr>
          <a:lstStyle/>
          <a:p>
            <a:endParaRPr lang="en-IN" dirty="0"/>
          </a:p>
        </p:txBody>
      </p:sp>
      <p:sp>
        <p:nvSpPr>
          <p:cNvPr id="3" name="Content Placeholder 2"/>
          <p:cNvSpPr>
            <a:spLocks noGrp="1"/>
          </p:cNvSpPr>
          <p:nvPr>
            <p:ph idx="1"/>
          </p:nvPr>
        </p:nvSpPr>
        <p:spPr>
          <a:xfrm flipH="1">
            <a:off x="11054854" y="5372100"/>
            <a:ext cx="45719" cy="94245"/>
          </a:xfrm>
        </p:spPr>
        <p:txBody>
          <a:bodyPr>
            <a:normAutofit fontScale="25000" lnSpcReduction="20000"/>
          </a:bodyPr>
          <a:lstStyle/>
          <a:p>
            <a:pPr marL="0" indent="0">
              <a:buNone/>
            </a:pPr>
            <a:endParaRPr lang="en-IN" dirty="0"/>
          </a:p>
        </p:txBody>
      </p:sp>
      <p:sp>
        <p:nvSpPr>
          <p:cNvPr id="4" name="Rectangle 3"/>
          <p:cNvSpPr/>
          <p:nvPr/>
        </p:nvSpPr>
        <p:spPr>
          <a:xfrm>
            <a:off x="3898995" y="2782696"/>
            <a:ext cx="3760966"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you</a:t>
            </a:r>
            <a:r>
              <a:rPr lang="en-US" dirty="0" err="1" smtClean="0">
                <a:solidFill>
                  <a:schemeClr val="accent1">
                    <a:lumMod val="20000"/>
                    <a:lumOff val="80000"/>
                  </a:schemeClr>
                </a:solidFill>
              </a:rPr>
              <a:t>u</a:t>
            </a:r>
            <a:endParaRPr lang="en-US" sz="5400" b="1" cap="none" spc="0" dirty="0">
              <a:ln w="13462">
                <a:solidFill>
                  <a:schemeClr val="bg1"/>
                </a:solidFill>
                <a:prstDash val="solid"/>
              </a:ln>
              <a:solidFill>
                <a:schemeClr val="accent1">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082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FEATURES</a:t>
            </a:r>
          </a:p>
          <a:p>
            <a:r>
              <a:rPr lang="en-US" dirty="0" smtClean="0"/>
              <a:t>CONSTRUCTION</a:t>
            </a:r>
          </a:p>
          <a:p>
            <a:r>
              <a:rPr lang="en-US" dirty="0" smtClean="0"/>
              <a:t>WORKING</a:t>
            </a:r>
          </a:p>
          <a:p>
            <a:r>
              <a:rPr lang="en-US" dirty="0" smtClean="0"/>
              <a:t>CURRENT PRODUCTS</a:t>
            </a:r>
          </a:p>
          <a:p>
            <a:r>
              <a:rPr lang="en-US" dirty="0" smtClean="0"/>
              <a:t>ADVANTAGES</a:t>
            </a:r>
          </a:p>
          <a:p>
            <a:r>
              <a:rPr lang="en-US" dirty="0" smtClean="0"/>
              <a:t>DISADVANGTAGES</a:t>
            </a:r>
          </a:p>
          <a:p>
            <a:r>
              <a:rPr lang="en-US" dirty="0" smtClean="0"/>
              <a:t>CONCLUSION</a:t>
            </a:r>
          </a:p>
          <a:p>
            <a:endParaRPr lang="en-IN" dirty="0"/>
          </a:p>
        </p:txBody>
      </p:sp>
    </p:spTree>
    <p:extLst>
      <p:ext uri="{BB962C8B-B14F-4D97-AF65-F5344CB8AC3E}">
        <p14:creationId xmlns:p14="http://schemas.microsoft.com/office/powerpoint/2010/main" val="4892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3208000" y="-1107440"/>
            <a:ext cx="1249680" cy="203200"/>
          </a:xfrm>
        </p:spPr>
        <p:txBody>
          <a:bodyPr>
            <a:normAutofit fontScale="90000"/>
          </a:bodyPr>
          <a:lstStyle/>
          <a:p>
            <a:pPr algn="r"/>
            <a:endParaRPr lang="en-IN" sz="2400" dirty="0">
              <a:solidFill>
                <a:schemeClr val="bg1">
                  <a:lumMod val="75000"/>
                  <a:lumOff val="25000"/>
                </a:schemeClr>
              </a:solidFill>
            </a:endParaRPr>
          </a:p>
        </p:txBody>
      </p:sp>
      <p:sp>
        <p:nvSpPr>
          <p:cNvPr id="7" name="Subtitle 6"/>
          <p:cNvSpPr>
            <a:spLocks noGrp="1"/>
          </p:cNvSpPr>
          <p:nvPr>
            <p:ph type="subTitle" idx="1"/>
          </p:nvPr>
        </p:nvSpPr>
        <p:spPr>
          <a:xfrm>
            <a:off x="1910237" y="4645153"/>
            <a:ext cx="8791575" cy="1627632"/>
          </a:xfrm>
        </p:spPr>
        <p:txBody>
          <a:bodyPr>
            <a:normAutofit/>
          </a:bodyP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Smart Note Taker</a:t>
            </a:r>
            <a:endParaRPr lang="en-IN"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283368" y="703574"/>
            <a:ext cx="8069179" cy="3563625"/>
          </a:xfrm>
          <a:prstGeom prst="rect">
            <a:avLst/>
          </a:prstGeom>
        </p:spPr>
      </p:pic>
    </p:spTree>
    <p:extLst>
      <p:ext uri="{BB962C8B-B14F-4D97-AF65-F5344CB8AC3E}">
        <p14:creationId xmlns:p14="http://schemas.microsoft.com/office/powerpoint/2010/main" val="1558076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445" y="417350"/>
            <a:ext cx="5039931" cy="689074"/>
          </a:xfrm>
        </p:spPr>
        <p:txBody>
          <a:bodyPr>
            <a:noAutofit/>
          </a:bodyPr>
          <a:lstStyle/>
          <a:p>
            <a:pPr algn="ctr"/>
            <a:r>
              <a:rPr lang="en-US" sz="4400" dirty="0" smtClean="0">
                <a:effectLst>
                  <a:outerShdw blurRad="38100" dist="38100" dir="2700000" algn="tl">
                    <a:srgbClr val="000000">
                      <a:alpha val="43137"/>
                    </a:srgbClr>
                  </a:outerShdw>
                </a:effectLst>
              </a:rPr>
              <a:t>INTRODUCTION</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46973" y="1856232"/>
            <a:ext cx="9256293" cy="4809744"/>
          </a:xfrm>
        </p:spPr>
        <p:txBody>
          <a:bodyPr>
            <a:normAutofit/>
          </a:bodyPr>
          <a:lstStyle/>
          <a:p>
            <a:pPr marL="0" indent="0">
              <a:buNone/>
            </a:pPr>
            <a:r>
              <a:rPr lang="en-US" sz="2400" dirty="0" smtClean="0"/>
              <a:t>Smart Note Taker is a very useful product that could </a:t>
            </a:r>
            <a:r>
              <a:rPr lang="en-US" sz="2400" dirty="0" smtClean="0"/>
              <a:t>satisfy </a:t>
            </a:r>
            <a:r>
              <a:rPr lang="en-US" sz="2400" dirty="0" smtClean="0"/>
              <a:t>the need of people in today’s technological and fast life</a:t>
            </a:r>
            <a:r>
              <a:rPr lang="en-US" sz="2400" dirty="0" smtClean="0"/>
              <a:t>. Smart </a:t>
            </a:r>
            <a:r>
              <a:rPr lang="en-US" sz="2400" dirty="0" smtClean="0"/>
              <a:t>Note Taker is a pen that provides taking fast and easy notes to people who are busy one’s self with something.</a:t>
            </a:r>
            <a:r>
              <a:rPr lang="en-IN" sz="2400" dirty="0" smtClean="0"/>
              <a:t>with the help of SNT people will be able to make notes in air, while being busy with their work. The written notes will be stored in memory chip of the pen and will be able to read in digital medium after the job is done.it is made by KAWELL industry of </a:t>
            </a:r>
            <a:r>
              <a:rPr lang="en-IN" sz="2400" dirty="0" err="1" smtClean="0"/>
              <a:t>HONGKONG.this</a:t>
            </a:r>
            <a:r>
              <a:rPr lang="en-IN" sz="2400" dirty="0" smtClean="0"/>
              <a:t> will save time and </a:t>
            </a:r>
            <a:r>
              <a:rPr lang="en-IN" sz="2400" dirty="0" err="1" smtClean="0"/>
              <a:t>facillite</a:t>
            </a:r>
            <a:r>
              <a:rPr lang="en-IN" sz="2400" dirty="0" smtClean="0"/>
              <a:t> </a:t>
            </a:r>
            <a:r>
              <a:rPr lang="en-IN" sz="2400" dirty="0" smtClean="0"/>
              <a:t>life.it also include voice </a:t>
            </a:r>
            <a:r>
              <a:rPr lang="en-IN" sz="2400" dirty="0" smtClean="0"/>
              <a:t>recorder</a:t>
            </a:r>
            <a:r>
              <a:rPr lang="en-IN" sz="2400" dirty="0" smtClean="0"/>
              <a:t>.</a:t>
            </a:r>
            <a:endParaRPr lang="en-US" sz="2400" dirty="0" smtClean="0"/>
          </a:p>
        </p:txBody>
      </p:sp>
    </p:spTree>
    <p:extLst>
      <p:ext uri="{BB962C8B-B14F-4D97-AF65-F5344CB8AC3E}">
        <p14:creationId xmlns:p14="http://schemas.microsoft.com/office/powerpoint/2010/main" val="3206340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96206"/>
            <a:ext cx="8911687" cy="1280890"/>
          </a:xfrm>
        </p:spPr>
        <p:txBody>
          <a:bodyPr/>
          <a:lstStyle/>
          <a:p>
            <a:r>
              <a:rPr lang="en-US" dirty="0" smtClean="0">
                <a:effectLst>
                  <a:outerShdw blurRad="38100" dist="38100" dir="2700000" algn="tl">
                    <a:srgbClr val="000000">
                      <a:alpha val="43137"/>
                    </a:srgbClr>
                  </a:outerShdw>
                </a:effectLst>
              </a:rPr>
              <a:t>FEATURES: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t>With the help of smart note taker handwritten notes can be instantly converted into editable text.</a:t>
            </a:r>
          </a:p>
          <a:p>
            <a:r>
              <a:rPr lang="en-US" sz="2400" dirty="0" smtClean="0"/>
              <a:t>It can recognize </a:t>
            </a:r>
            <a:r>
              <a:rPr lang="en-US" sz="2400" dirty="0" err="1" smtClean="0"/>
              <a:t>upto</a:t>
            </a:r>
            <a:r>
              <a:rPr lang="en-US" sz="2400" dirty="0" smtClean="0"/>
              <a:t> 22 Languages such as </a:t>
            </a:r>
            <a:r>
              <a:rPr lang="en-US" sz="2400" dirty="0" err="1" smtClean="0"/>
              <a:t>English,Canada,germam,simplified</a:t>
            </a:r>
            <a:r>
              <a:rPr lang="en-US" sz="2400" dirty="0" smtClean="0"/>
              <a:t> </a:t>
            </a:r>
            <a:r>
              <a:rPr lang="en-US" sz="2400" dirty="0" err="1" smtClean="0"/>
              <a:t>Chinese,Korean,Spanish,French</a:t>
            </a:r>
            <a:r>
              <a:rPr lang="en-US" sz="2400" dirty="0" smtClean="0"/>
              <a:t> and many more.</a:t>
            </a:r>
          </a:p>
          <a:p>
            <a:r>
              <a:rPr lang="en-US" sz="2400" dirty="0" smtClean="0"/>
              <a:t>Recognize handwritten notes – simply write your text using the provided ink </a:t>
            </a:r>
            <a:r>
              <a:rPr lang="en-US" sz="2400" dirty="0" err="1" smtClean="0"/>
              <a:t>pen.your</a:t>
            </a:r>
            <a:r>
              <a:rPr lang="en-US" sz="2400" dirty="0" smtClean="0"/>
              <a:t> handwritten notes will be instantly converted into editable text.</a:t>
            </a:r>
            <a:endParaRPr lang="en-IN" sz="2400" dirty="0"/>
          </a:p>
        </p:txBody>
      </p:sp>
    </p:spTree>
    <p:extLst>
      <p:ext uri="{BB962C8B-B14F-4D97-AF65-F5344CB8AC3E}">
        <p14:creationId xmlns:p14="http://schemas.microsoft.com/office/powerpoint/2010/main" val="69789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WORKING</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89212" y="1565031"/>
            <a:ext cx="8915400" cy="4346191"/>
          </a:xfrm>
        </p:spPr>
        <p:txBody>
          <a:bodyPr>
            <a:noAutofit/>
          </a:bodyPr>
          <a:lstStyle/>
          <a:p>
            <a:r>
              <a:rPr lang="en-US" sz="2400" dirty="0" smtClean="0"/>
              <a:t>Using the smart note taker we can write in air and it is stored in the internal memory.</a:t>
            </a:r>
          </a:p>
          <a:p>
            <a:r>
              <a:rPr lang="en-US" sz="2400" dirty="0" smtClean="0"/>
              <a:t>The sensed shape that is drawn in the air will be recognized and the desired character can be written with the help of the software program and later printed in the word document.</a:t>
            </a:r>
          </a:p>
          <a:p>
            <a:r>
              <a:rPr lang="en-US" sz="2400" dirty="0"/>
              <a:t>I</a:t>
            </a:r>
            <a:r>
              <a:rPr lang="en-US" sz="2400" dirty="0" smtClean="0"/>
              <a:t>f the application program is a paint related program, then </a:t>
            </a:r>
            <a:r>
              <a:rPr lang="en-US" sz="2400" dirty="0"/>
              <a:t>T</a:t>
            </a:r>
            <a:r>
              <a:rPr lang="en-US" sz="2400" dirty="0" smtClean="0"/>
              <a:t>he most similar shape will be chosen by the program and then will be displayed on screen.</a:t>
            </a:r>
          </a:p>
          <a:p>
            <a:r>
              <a:rPr lang="en-US" sz="2400" dirty="0" smtClean="0"/>
              <a:t>It converts your handwriting into text. Any handwriting is recognized 99.9% accurately. Write in cursive or print, even a combination! </a:t>
            </a:r>
            <a:endParaRPr lang="en-IN" sz="2400" dirty="0"/>
          </a:p>
        </p:txBody>
      </p:sp>
    </p:spTree>
    <p:extLst>
      <p:ext uri="{BB962C8B-B14F-4D97-AF65-F5344CB8AC3E}">
        <p14:creationId xmlns:p14="http://schemas.microsoft.com/office/powerpoint/2010/main" val="229763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628" y="4395537"/>
            <a:ext cx="8596668" cy="2101516"/>
          </a:xfrm>
        </p:spPr>
        <p:txBody>
          <a:bodyPr>
            <a:normAutofit/>
          </a:bodyPr>
          <a:lstStyle/>
          <a:p>
            <a:r>
              <a:rPr lang="en-US" sz="1800" dirty="0" smtClean="0"/>
              <a:t>Simply write your notes                 when you are back to            edit your notes in </a:t>
            </a:r>
            <a:br>
              <a:rPr lang="en-US" sz="1800" dirty="0" smtClean="0"/>
            </a:br>
            <a:r>
              <a:rPr lang="en-US" sz="1800" dirty="0" smtClean="0"/>
              <a:t>with the provided                           your computer ,simply       </a:t>
            </a:r>
            <a:r>
              <a:rPr lang="en-US" sz="1800" dirty="0" smtClean="0"/>
              <a:t>       favorite </a:t>
            </a:r>
            <a:r>
              <a:rPr lang="en-US" sz="1800" dirty="0" smtClean="0"/>
              <a:t/>
            </a:r>
            <a:br>
              <a:rPr lang="en-US" sz="1800" dirty="0" smtClean="0"/>
            </a:br>
            <a:r>
              <a:rPr lang="en-US" sz="1800" dirty="0" smtClean="0"/>
              <a:t> standard ink pen.                           Upload your notes                    software.</a:t>
            </a:r>
            <a:endParaRPr lang="en-IN" sz="1800" dirty="0"/>
          </a:p>
        </p:txBody>
      </p:sp>
      <p:pic>
        <p:nvPicPr>
          <p:cNvPr id="4" name="Content Placeholder 3"/>
          <p:cNvPicPr>
            <a:picLocks noGrp="1" noChangeAspect="1"/>
          </p:cNvPicPr>
          <p:nvPr>
            <p:ph idx="1"/>
          </p:nvPr>
        </p:nvPicPr>
        <p:blipFill>
          <a:blip r:embed="rId2"/>
          <a:stretch>
            <a:fillRect/>
          </a:stretch>
        </p:blipFill>
        <p:spPr>
          <a:xfrm>
            <a:off x="597877" y="1310054"/>
            <a:ext cx="9071138" cy="2892669"/>
          </a:xfrm>
          <a:prstGeom prst="rect">
            <a:avLst/>
          </a:prstGeom>
        </p:spPr>
      </p:pic>
    </p:spTree>
    <p:extLst>
      <p:ext uri="{BB962C8B-B14F-4D97-AF65-F5344CB8AC3E}">
        <p14:creationId xmlns:p14="http://schemas.microsoft.com/office/powerpoint/2010/main" val="9064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040" y="606526"/>
            <a:ext cx="8911687" cy="1280890"/>
          </a:xfrm>
        </p:spPr>
        <p:txBody>
          <a:bodyPr/>
          <a:lstStyle/>
          <a:p>
            <a:r>
              <a:rPr lang="en-US" dirty="0" smtClean="0">
                <a:effectLst>
                  <a:outerShdw blurRad="38100" dist="38100" dir="2700000" algn="tl">
                    <a:srgbClr val="000000">
                      <a:alpha val="43137"/>
                    </a:srgbClr>
                  </a:outerShdw>
                </a:effectLst>
              </a:rPr>
              <a:t>CONSTRUCTION(external)</a:t>
            </a:r>
            <a:endParaRPr lang="en-IN"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4123787" y="2133600"/>
            <a:ext cx="5846252" cy="3778250"/>
          </a:xfrm>
          <a:prstGeom prst="rect">
            <a:avLst/>
          </a:prstGeom>
        </p:spPr>
      </p:pic>
    </p:spTree>
    <p:extLst>
      <p:ext uri="{BB962C8B-B14F-4D97-AF65-F5344CB8AC3E}">
        <p14:creationId xmlns:p14="http://schemas.microsoft.com/office/powerpoint/2010/main" val="10567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CONSTRUCTION(Internal</a:t>
            </a:r>
            <a:r>
              <a:rPr lang="en-US" dirty="0" smtClean="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2277979" y="1491916"/>
            <a:ext cx="5245768" cy="4812631"/>
          </a:xfrm>
          <a:prstGeom prst="rect">
            <a:avLst/>
          </a:prstGeom>
        </p:spPr>
      </p:pic>
    </p:spTree>
    <p:extLst>
      <p:ext uri="{BB962C8B-B14F-4D97-AF65-F5344CB8AC3E}">
        <p14:creationId xmlns:p14="http://schemas.microsoft.com/office/powerpoint/2010/main" val="29580053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464</TotalTime>
  <Words>602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PowerPoint Presentation</vt:lpstr>
      <vt:lpstr>CONTENTS</vt:lpstr>
      <vt:lpstr>PowerPoint Presentation</vt:lpstr>
      <vt:lpstr>INTRODUCTION</vt:lpstr>
      <vt:lpstr>FEATURES:</vt:lpstr>
      <vt:lpstr>WORKING</vt:lpstr>
      <vt:lpstr>Simply write your notes                 when you are back to            edit your notes in  with the provided                           your computer ,simply              favorite   standard ink pen.                           Upload your notes                    software.</vt:lpstr>
      <vt:lpstr>CONSTRUCTION(external)</vt:lpstr>
      <vt:lpstr>CONSTRUCTION(Internal)</vt:lpstr>
      <vt:lpstr>TECHNICAL REQUREMENTS</vt:lpstr>
      <vt:lpstr>OPPORTUNITIES IN MARKET</vt:lpstr>
      <vt:lpstr>CURRENT PRODUCTS:</vt:lpstr>
      <vt:lpstr>Advantage</vt:lpstr>
      <vt:lpstr>Disadvantage: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V.S.PATEL COLLAGE OF ARTS &amp; SCIENCE, Bilimora (BCA Department)</dc:title>
  <dc:creator>admin</dc:creator>
  <cp:lastModifiedBy>S</cp:lastModifiedBy>
  <cp:revision>72</cp:revision>
  <dcterms:created xsi:type="dcterms:W3CDTF">2023-12-26T18:59:13Z</dcterms:created>
  <dcterms:modified xsi:type="dcterms:W3CDTF">2025-02-15T10:35:34Z</dcterms:modified>
</cp:coreProperties>
</file>