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2" r:id="rId2"/>
    <p:sldId id="269" r:id="rId3"/>
    <p:sldId id="267" r:id="rId4"/>
    <p:sldId id="270" r:id="rId5"/>
    <p:sldId id="258" r:id="rId6"/>
    <p:sldId id="268" r:id="rId7"/>
    <p:sldId id="262" r:id="rId8"/>
    <p:sldId id="27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2F1B5-6763-481F-BA63-EDBA6EB0A276}" type="datetimeFigureOut">
              <a:rPr lang="en-IN" smtClean="0"/>
              <a:t>07-08-2019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D6A4C-30F9-4811-B4BC-883FD5F6E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8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69E2D-4684-4C2F-B11C-D8012DF79BB6}" type="slidenum">
              <a:rPr lang="en-US"/>
              <a:pPr/>
              <a:t>3</a:t>
            </a:fld>
            <a:endParaRPr lang="en-US"/>
          </a:p>
        </p:txBody>
      </p:sp>
      <p:sp>
        <p:nvSpPr>
          <p:cNvPr id="215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Briefly review some terminology used throughout the course.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fundamental approaches are in use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2296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Conventional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Encryption, also known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symmetric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encryption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Public-key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Encryption, also known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 asymmetric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1989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Er Pavitar\Desktop\ScreenHunter_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7315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4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156547" name="Rectangle 3"/>
          <p:cNvSpPr>
            <a:spLocks noGrp="1" noChangeArrowheads="1"/>
          </p:cNvSpPr>
          <p:nvPr>
            <p:ph idx="1"/>
          </p:nvPr>
        </p:nvSpPr>
        <p:spPr>
          <a:xfrm>
            <a:off x="1039090" y="1219200"/>
            <a:ext cx="7800109" cy="40386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Er Pavitar\Desktop\ScreenHunter_0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7772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0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Conventional </a:t>
            </a:r>
            <a:r>
              <a:rPr lang="en-IN" dirty="0"/>
              <a:t>Encryption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Five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components to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82296" indent="0"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The original message 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that is fed into the algorithm as input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Encryption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Performs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various substitutions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transformations 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plaintext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Secret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Input to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encryption algorithm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Substitutions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transformations performed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depend on this key</a:t>
            </a:r>
          </a:p>
          <a:p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Scrambled message produced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as output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Depends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plaintext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secret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key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Decryption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Encryption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algorithm run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 reverse. Uses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secret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key to produce the original plaintext</a:t>
            </a:r>
          </a:p>
        </p:txBody>
      </p:sp>
    </p:spTree>
    <p:extLst>
      <p:ext uri="{BB962C8B-B14F-4D97-AF65-F5344CB8AC3E}">
        <p14:creationId xmlns:p14="http://schemas.microsoft.com/office/powerpoint/2010/main" val="6791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Symmetric cipher model</a:t>
            </a:r>
            <a:endParaRPr lang="en-IN" dirty="0"/>
          </a:p>
        </p:txBody>
      </p:sp>
      <p:pic>
        <p:nvPicPr>
          <p:cNvPr id="5" name="Picture 2" descr="C:\Users\Er Pavitar\Desktop\ScreenHunter_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362200"/>
            <a:ext cx="777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400" dirty="0"/>
              <a:t>Classification of Cryptographic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782" y="1447800"/>
            <a:ext cx="7769906" cy="48006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i) The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type of operations used for transforming plaintext to </a:t>
            </a:r>
            <a:r>
              <a:rPr lang="en-IN" sz="2900" dirty="0" err="1">
                <a:latin typeface="Times New Roman" pitchFamily="18" charset="0"/>
                <a:cs typeface="Times New Roman" pitchFamily="18" charset="0"/>
              </a:rPr>
              <a:t>ciphertext</a:t>
            </a:r>
            <a:endParaRPr lang="en-IN" sz="2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Substitution</a:t>
            </a:r>
            <a:endParaRPr lang="en-IN" sz="29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Transposition</a:t>
            </a:r>
          </a:p>
          <a:p>
            <a:pPr algn="just"/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Product</a:t>
            </a:r>
          </a:p>
          <a:p>
            <a:pPr algn="just"/>
            <a:endParaRPr lang="en-IN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ii) The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number of keys used</a:t>
            </a:r>
          </a:p>
          <a:p>
            <a:pPr marL="365760" lvl="1" indent="-283464" algn="just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Hash functions: no key</a:t>
            </a:r>
          </a:p>
          <a:p>
            <a:pPr algn="just"/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Symmetric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(single key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Asymmetric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(two-keys, or public-key encryption</a:t>
            </a: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endParaRPr lang="en-IN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iii) The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way in which the plaintext is processed</a:t>
            </a:r>
          </a:p>
          <a:p>
            <a:pPr algn="just"/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cipher</a:t>
            </a:r>
          </a:p>
          <a:p>
            <a:pPr algn="just"/>
            <a:r>
              <a:rPr lang="en-IN" sz="2900" dirty="0" smtClean="0">
                <a:latin typeface="Times New Roman" pitchFamily="18" charset="0"/>
                <a:cs typeface="Times New Roman" pitchFamily="18" charset="0"/>
              </a:rPr>
              <a:t>Stream </a:t>
            </a:r>
            <a:r>
              <a:rPr lang="en-IN" sz="2900" dirty="0">
                <a:latin typeface="Times New Roman" pitchFamily="18" charset="0"/>
                <a:cs typeface="Times New Roman" pitchFamily="18" charset="0"/>
              </a:rPr>
              <a:t>cipher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8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122" name="Picture 2" descr="C:\Users\Er Pavitar\Desktop\ScreenHunter_0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73914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2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 Symmetric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en-IN" b="1" dirty="0" smtClean="0"/>
          </a:p>
          <a:p>
            <a:pPr marL="82296" indent="0">
              <a:buNone/>
            </a:pPr>
            <a:r>
              <a:rPr lang="en-IN" b="1" dirty="0"/>
              <a:t>Substitution ciphers </a:t>
            </a:r>
            <a:r>
              <a:rPr lang="en-IN" dirty="0"/>
              <a:t>– replace bits, characters, or blocks of characters with substitutes</a:t>
            </a:r>
          </a:p>
          <a:p>
            <a:pPr marL="82296" indent="0">
              <a:buNone/>
            </a:pPr>
            <a:endParaRPr lang="en-IN" b="1" dirty="0" smtClean="0"/>
          </a:p>
          <a:p>
            <a:pPr marL="82296" indent="0">
              <a:buNone/>
            </a:pPr>
            <a:r>
              <a:rPr lang="en-IN" b="1" dirty="0" smtClean="0"/>
              <a:t>Transposition </a:t>
            </a:r>
            <a:r>
              <a:rPr lang="en-IN" b="1" dirty="0"/>
              <a:t>ciphers </a:t>
            </a:r>
            <a:r>
              <a:rPr lang="en-IN" dirty="0"/>
              <a:t>– rearrange bits or characters in the data</a:t>
            </a:r>
          </a:p>
          <a:p>
            <a:pPr marL="82296" indent="0">
              <a:buNone/>
            </a:pPr>
            <a:endParaRPr lang="en-IN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7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Substitution ciphers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Monoalphabetic</a:t>
            </a:r>
            <a:r>
              <a:rPr lang="en-IN" dirty="0" smtClean="0"/>
              <a:t> </a:t>
            </a:r>
          </a:p>
          <a:p>
            <a:pPr marL="82296" indent="0">
              <a:buNone/>
            </a:pPr>
            <a:r>
              <a:rPr lang="en-IN"/>
              <a:t> </a:t>
            </a:r>
            <a:r>
              <a:rPr lang="en-IN" smtClean="0"/>
              <a:t> (</a:t>
            </a:r>
            <a:r>
              <a:rPr lang="en-IN" dirty="0" err="1" smtClean="0"/>
              <a:t>Ceaser</a:t>
            </a:r>
            <a:r>
              <a:rPr lang="en-IN" dirty="0" smtClean="0"/>
              <a:t> cipher)</a:t>
            </a:r>
            <a:endParaRPr lang="en-IN" dirty="0" smtClean="0"/>
          </a:p>
          <a:p>
            <a:pPr marL="82296" indent="0">
              <a:buNone/>
            </a:pPr>
            <a:endParaRPr lang="en-IN" dirty="0" smtClean="0"/>
          </a:p>
          <a:p>
            <a:r>
              <a:rPr lang="en-IN" dirty="0" smtClean="0"/>
              <a:t>Polyalphabetic </a:t>
            </a:r>
          </a:p>
          <a:p>
            <a:pPr marL="82296" indent="0">
              <a:buNone/>
            </a:pPr>
            <a:r>
              <a:rPr lang="en-IN" dirty="0"/>
              <a:t> </a:t>
            </a:r>
            <a:r>
              <a:rPr lang="en-IN" dirty="0" smtClean="0"/>
              <a:t> (</a:t>
            </a:r>
            <a:r>
              <a:rPr lang="en-IN" dirty="0" err="1" smtClean="0"/>
              <a:t>playfair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err="1"/>
              <a:t>Vigenere</a:t>
            </a:r>
            <a:r>
              <a:rPr lang="en-IN" dirty="0"/>
              <a:t> </a:t>
            </a:r>
            <a:r>
              <a:rPr lang="en-IN" dirty="0" smtClean="0"/>
              <a:t>Cipher)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2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</TotalTime>
  <Words>223</Words>
  <Application>Microsoft Office PowerPoint</Application>
  <PresentationFormat>On-screen Show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Encryption Methods</vt:lpstr>
      <vt:lpstr>PowerPoint Presentation</vt:lpstr>
      <vt:lpstr>PowerPoint Presentation</vt:lpstr>
      <vt:lpstr> Conventional Encryption </vt:lpstr>
      <vt:lpstr>Symmetric cipher model</vt:lpstr>
      <vt:lpstr>Classification of Cryptographic Systems</vt:lpstr>
      <vt:lpstr>PowerPoint Presentation</vt:lpstr>
      <vt:lpstr>Classical Symmetric Cipher</vt:lpstr>
      <vt:lpstr>Substitution ciphers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Symmetric Encryption and Message Confidentiality </dc:title>
  <dc:creator>Er Pavitar</dc:creator>
  <cp:lastModifiedBy>Er Pavitar</cp:lastModifiedBy>
  <cp:revision>10</cp:revision>
  <dcterms:created xsi:type="dcterms:W3CDTF">2006-08-16T00:00:00Z</dcterms:created>
  <dcterms:modified xsi:type="dcterms:W3CDTF">2019-08-06T19:00:54Z</dcterms:modified>
</cp:coreProperties>
</file>