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9BD669-8B5E-4B7D-B868-5B08BC4D04D2}" type="datetimeFigureOut">
              <a:rPr lang="en-US" smtClean="0"/>
              <a:t>8/22/2019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0C760-E3E2-431D-BB6A-113CB74AC72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9BD669-8B5E-4B7D-B868-5B08BC4D04D2}" type="datetimeFigureOut">
              <a:rPr lang="en-US" smtClean="0"/>
              <a:t>8/22/2019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0C760-E3E2-431D-BB6A-113CB74AC72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9BD669-8B5E-4B7D-B868-5B08BC4D04D2}" type="datetimeFigureOut">
              <a:rPr lang="en-US" smtClean="0"/>
              <a:t>8/22/2019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0C760-E3E2-431D-BB6A-113CB74AC72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9BD669-8B5E-4B7D-B868-5B08BC4D04D2}" type="datetimeFigureOut">
              <a:rPr lang="en-US" smtClean="0"/>
              <a:t>8/22/2019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0C760-E3E2-431D-BB6A-113CB74AC72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9BD669-8B5E-4B7D-B868-5B08BC4D04D2}" type="datetimeFigureOut">
              <a:rPr lang="en-US" smtClean="0"/>
              <a:t>8/22/2019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0C760-E3E2-431D-BB6A-113CB74AC72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9BD669-8B5E-4B7D-B868-5B08BC4D04D2}" type="datetimeFigureOut">
              <a:rPr lang="en-US" smtClean="0"/>
              <a:t>8/22/2019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D0C760-E3E2-431D-BB6A-113CB74AC72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9BD669-8B5E-4B7D-B868-5B08BC4D04D2}" type="datetimeFigureOut">
              <a:rPr lang="en-US" smtClean="0"/>
              <a:t>8/22/2019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D0C760-E3E2-431D-BB6A-113CB74AC72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9BD669-8B5E-4B7D-B868-5B08BC4D04D2}" type="datetimeFigureOut">
              <a:rPr lang="en-US" smtClean="0"/>
              <a:t>8/22/2019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D0C760-E3E2-431D-BB6A-113CB74AC72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9BD669-8B5E-4B7D-B868-5B08BC4D04D2}" type="datetimeFigureOut">
              <a:rPr lang="en-US" smtClean="0"/>
              <a:t>8/22/2019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D0C760-E3E2-431D-BB6A-113CB74AC72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9BD669-8B5E-4B7D-B868-5B08BC4D04D2}" type="datetimeFigureOut">
              <a:rPr lang="en-US" smtClean="0"/>
              <a:t>8/22/2019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D0C760-E3E2-431D-BB6A-113CB74AC727}"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89BD669-8B5E-4B7D-B868-5B08BC4D04D2}" type="datetimeFigureOut">
              <a:rPr lang="en-US" smtClean="0"/>
              <a:t>8/22/2019</a:t>
            </a:fld>
            <a:endParaRPr lang="en-US"/>
          </a:p>
        </p:txBody>
      </p:sp>
      <p:sp>
        <p:nvSpPr>
          <p:cNvPr id="9" name="Slide Number Placeholder 8"/>
          <p:cNvSpPr>
            <a:spLocks noGrp="1"/>
          </p:cNvSpPr>
          <p:nvPr>
            <p:ph type="sldNum" sz="quarter" idx="11"/>
          </p:nvPr>
        </p:nvSpPr>
        <p:spPr/>
        <p:txBody>
          <a:bodyPr/>
          <a:lstStyle/>
          <a:p>
            <a:fld id="{12D0C760-E3E2-431D-BB6A-113CB74AC727}"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2D0C760-E3E2-431D-BB6A-113CB74AC727}"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89BD669-8B5E-4B7D-B868-5B08BC4D04D2}" type="datetimeFigureOut">
              <a:rPr lang="en-US" smtClean="0"/>
              <a:t>8/22/2019</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Constructors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19238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696200" cy="563562"/>
          </a:xfrm>
        </p:spPr>
        <p:txBody>
          <a:bodyPr>
            <a:normAutofit fontScale="90000"/>
          </a:bodyPr>
          <a:lstStyle/>
          <a:p>
            <a:r>
              <a:rPr lang="en-US" dirty="0" smtClean="0"/>
              <a:t>Copy constructor</a:t>
            </a:r>
            <a:endParaRPr lang="en-US" dirty="0"/>
          </a:p>
        </p:txBody>
      </p:sp>
      <p:sp>
        <p:nvSpPr>
          <p:cNvPr id="3" name="Content Placeholder 2"/>
          <p:cNvSpPr>
            <a:spLocks noGrp="1"/>
          </p:cNvSpPr>
          <p:nvPr>
            <p:ph idx="1"/>
          </p:nvPr>
        </p:nvSpPr>
        <p:spPr>
          <a:xfrm>
            <a:off x="381000" y="762000"/>
            <a:ext cx="8305800" cy="6096000"/>
          </a:xfrm>
        </p:spPr>
        <p:txBody>
          <a:bodyPr/>
          <a:lstStyle/>
          <a:p>
            <a:r>
              <a:rPr lang="en-US" sz="1600" dirty="0"/>
              <a:t>There is no copy constructor in Java. However, we can copy the values from one object to another like </a:t>
            </a:r>
            <a:r>
              <a:rPr lang="en-US" sz="1600" dirty="0" smtClean="0"/>
              <a:t>copy </a:t>
            </a:r>
            <a:r>
              <a:rPr lang="en-US" sz="1600" dirty="0"/>
              <a:t>constructor in C</a:t>
            </a:r>
            <a:r>
              <a:rPr lang="en-US" sz="1600" dirty="0" smtClean="0"/>
              <a:t>++.</a:t>
            </a:r>
          </a:p>
          <a:p>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1371600"/>
            <a:ext cx="83058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80999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a:bodyPr>
          <a:lstStyle/>
          <a:p>
            <a:r>
              <a:rPr lang="en-US" dirty="0" smtClean="0"/>
              <a:t> </a:t>
            </a:r>
            <a:r>
              <a:rPr lang="en-US" dirty="0"/>
              <a:t>Does constructor return any value?</a:t>
            </a:r>
          </a:p>
          <a:p>
            <a:r>
              <a:rPr lang="en-US" dirty="0" smtClean="0"/>
              <a:t>Can </a:t>
            </a:r>
            <a:r>
              <a:rPr lang="en-US" dirty="0"/>
              <a:t>constructor perform other tasks instead of initialization?</a:t>
            </a:r>
          </a:p>
          <a:p>
            <a:r>
              <a:rPr lang="en-US" dirty="0" smtClean="0"/>
              <a:t>Is </a:t>
            </a:r>
            <a:r>
              <a:rPr lang="en-US" dirty="0"/>
              <a:t>there Constructor class in Java?</a:t>
            </a:r>
          </a:p>
          <a:p>
            <a:r>
              <a:rPr lang="en-US" dirty="0" smtClean="0"/>
              <a:t>What </a:t>
            </a:r>
            <a:r>
              <a:rPr lang="en-US" dirty="0"/>
              <a:t>is the purpose of Constructor class?</a:t>
            </a:r>
          </a:p>
          <a:p>
            <a:endParaRPr lang="en-US" dirty="0"/>
          </a:p>
        </p:txBody>
      </p:sp>
    </p:spTree>
    <p:extLst>
      <p:ext uri="{BB962C8B-B14F-4D97-AF65-F5344CB8AC3E}">
        <p14:creationId xmlns:p14="http://schemas.microsoft.com/office/powerpoint/2010/main" val="25891121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his keyword</a:t>
            </a:r>
            <a:endParaRPr lang="en-US" dirty="0"/>
          </a:p>
        </p:txBody>
      </p:sp>
      <p:sp>
        <p:nvSpPr>
          <p:cNvPr id="3" name="Content Placeholder 2"/>
          <p:cNvSpPr>
            <a:spLocks noGrp="1"/>
          </p:cNvSpPr>
          <p:nvPr>
            <p:ph idx="1"/>
          </p:nvPr>
        </p:nvSpPr>
        <p:spPr/>
        <p:txBody>
          <a:bodyPr/>
          <a:lstStyle/>
          <a:p>
            <a:r>
              <a:rPr lang="en-US" dirty="0"/>
              <a:t>There can be a lot of usage of </a:t>
            </a:r>
            <a:r>
              <a:rPr lang="en-US" b="1" dirty="0"/>
              <a:t>java this keyword</a:t>
            </a:r>
            <a:r>
              <a:rPr lang="en-US" dirty="0"/>
              <a:t>. In java, this is a </a:t>
            </a:r>
            <a:r>
              <a:rPr lang="en-US" b="1" dirty="0" smtClean="0"/>
              <a:t>reference </a:t>
            </a:r>
            <a:r>
              <a:rPr lang="en-US" b="1" dirty="0"/>
              <a:t>variable</a:t>
            </a:r>
            <a:r>
              <a:rPr lang="en-US" dirty="0"/>
              <a:t> that refers to the current object</a:t>
            </a:r>
            <a:r>
              <a:rPr lang="en-US" dirty="0" smtClean="0"/>
              <a:t>.</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429000"/>
            <a:ext cx="4162425"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2910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 of java this keyword</a:t>
            </a:r>
            <a:br>
              <a:rPr lang="en-US" dirty="0"/>
            </a:br>
            <a:endParaRPr lang="en-US" dirty="0"/>
          </a:p>
        </p:txBody>
      </p:sp>
      <p:sp>
        <p:nvSpPr>
          <p:cNvPr id="3" name="Content Placeholder 2"/>
          <p:cNvSpPr>
            <a:spLocks noGrp="1"/>
          </p:cNvSpPr>
          <p:nvPr>
            <p:ph idx="1"/>
          </p:nvPr>
        </p:nvSpPr>
        <p:spPr/>
        <p:txBody>
          <a:bodyPr/>
          <a:lstStyle/>
          <a:p>
            <a:r>
              <a:rPr lang="en-US" dirty="0"/>
              <a:t>this can be used to refer current class instance variable.</a:t>
            </a:r>
          </a:p>
          <a:p>
            <a:r>
              <a:rPr lang="en-US" dirty="0"/>
              <a:t>this can be used to invoke current class method (implicitly)</a:t>
            </a:r>
          </a:p>
          <a:p>
            <a:r>
              <a:rPr lang="en-US" dirty="0"/>
              <a:t>this() can be used to invoke current class constructor.</a:t>
            </a:r>
          </a:p>
          <a:p>
            <a:r>
              <a:rPr lang="en-US" dirty="0"/>
              <a:t>this can be passed as an argument in the method call.</a:t>
            </a:r>
          </a:p>
          <a:p>
            <a:r>
              <a:rPr lang="en-US" dirty="0"/>
              <a:t>this can be passed as argument in the constructor call.</a:t>
            </a:r>
          </a:p>
          <a:p>
            <a:r>
              <a:rPr lang="en-US" dirty="0"/>
              <a:t>this can be used to return the current class instance from the method.</a:t>
            </a:r>
          </a:p>
          <a:p>
            <a:endParaRPr lang="en-US" dirty="0"/>
          </a:p>
        </p:txBody>
      </p:sp>
    </p:spTree>
    <p:extLst>
      <p:ext uri="{BB962C8B-B14F-4D97-AF65-F5344CB8AC3E}">
        <p14:creationId xmlns:p14="http://schemas.microsoft.com/office/powerpoint/2010/main" val="3319081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1</a:t>
            </a:r>
            <a:r>
              <a:rPr lang="en-US" dirty="0"/>
              <a:t>) this: to refer current class instance variable</a:t>
            </a:r>
            <a:br>
              <a:rPr lang="en-US" dirty="0"/>
            </a:br>
            <a:endParaRPr lang="en-US" dirty="0"/>
          </a:p>
        </p:txBody>
      </p:sp>
      <p:sp>
        <p:nvSpPr>
          <p:cNvPr id="3" name="Content Placeholder 2"/>
          <p:cNvSpPr>
            <a:spLocks noGrp="1"/>
          </p:cNvSpPr>
          <p:nvPr>
            <p:ph idx="1"/>
          </p:nvPr>
        </p:nvSpPr>
        <p:spPr/>
        <p:txBody>
          <a:bodyPr/>
          <a:lstStyle/>
          <a:p>
            <a:r>
              <a:rPr lang="en-US" dirty="0"/>
              <a:t>The this keyword can be used to refer current class instance variable. If there is ambiguity between the instance variables and parameters, this keyword resolves the problem of ambiguity.</a:t>
            </a:r>
          </a:p>
        </p:txBody>
      </p:sp>
    </p:spTree>
    <p:extLst>
      <p:ext uri="{BB962C8B-B14F-4D97-AF65-F5344CB8AC3E}">
        <p14:creationId xmlns:p14="http://schemas.microsoft.com/office/powerpoint/2010/main" val="2188829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2</a:t>
            </a:r>
            <a:r>
              <a:rPr lang="en-US" dirty="0"/>
              <a:t>) this: to invoke current class method</a:t>
            </a:r>
            <a:br>
              <a:rPr lang="en-US" dirty="0"/>
            </a:br>
            <a:endParaRPr lang="en-US" dirty="0"/>
          </a:p>
        </p:txBody>
      </p:sp>
      <p:sp>
        <p:nvSpPr>
          <p:cNvPr id="3" name="Content Placeholder 2"/>
          <p:cNvSpPr>
            <a:spLocks noGrp="1"/>
          </p:cNvSpPr>
          <p:nvPr>
            <p:ph idx="1"/>
          </p:nvPr>
        </p:nvSpPr>
        <p:spPr/>
        <p:txBody>
          <a:bodyPr/>
          <a:lstStyle/>
          <a:p>
            <a:r>
              <a:rPr lang="en-US" dirty="0"/>
              <a:t>You may invoke the method of the current class by using the this keyword. If you don't use the this keyword, compiler automatically adds this keyword while invoking the method. Let's see the example</a:t>
            </a:r>
          </a:p>
        </p:txBody>
      </p:sp>
    </p:spTree>
    <p:extLst>
      <p:ext uri="{BB962C8B-B14F-4D97-AF65-F5344CB8AC3E}">
        <p14:creationId xmlns:p14="http://schemas.microsoft.com/office/powerpoint/2010/main" val="3827671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3</a:t>
            </a:r>
            <a:r>
              <a:rPr lang="en-US" dirty="0"/>
              <a:t>) this() : to invoke current class constructor</a:t>
            </a:r>
            <a:br>
              <a:rPr lang="en-US" dirty="0"/>
            </a:br>
            <a:endParaRPr lang="en-US" dirty="0"/>
          </a:p>
        </p:txBody>
      </p:sp>
      <p:sp>
        <p:nvSpPr>
          <p:cNvPr id="3" name="Content Placeholder 2"/>
          <p:cNvSpPr>
            <a:spLocks noGrp="1"/>
          </p:cNvSpPr>
          <p:nvPr>
            <p:ph idx="1"/>
          </p:nvPr>
        </p:nvSpPr>
        <p:spPr/>
        <p:txBody>
          <a:bodyPr/>
          <a:lstStyle/>
          <a:p>
            <a:r>
              <a:rPr lang="en-US" dirty="0"/>
              <a:t>The this() constructor call can be used to invoke the current class constructor. It is used to reuse the constructor. In other words, it is used for constructor chaining</a:t>
            </a:r>
            <a:r>
              <a:rPr lang="en-US" dirty="0" smtClean="0"/>
              <a:t>.</a:t>
            </a:r>
          </a:p>
          <a:p>
            <a:endParaRPr lang="en-US" dirty="0"/>
          </a:p>
          <a:p>
            <a:endParaRPr lang="en-US" dirty="0" smtClean="0"/>
          </a:p>
          <a:p>
            <a:pPr marL="114300" indent="0">
              <a:buNone/>
            </a:pPr>
            <a:r>
              <a:rPr lang="en-US" dirty="0"/>
              <a:t>Rule: Call to </a:t>
            </a:r>
            <a:r>
              <a:rPr lang="en-US" dirty="0" smtClean="0"/>
              <a:t>this</a:t>
            </a:r>
            <a:r>
              <a:rPr lang="en-US" dirty="0"/>
              <a:t>() must be the first statement in constructor.</a:t>
            </a:r>
          </a:p>
          <a:p>
            <a:endParaRPr lang="en-US" dirty="0"/>
          </a:p>
        </p:txBody>
      </p:sp>
    </p:spTree>
    <p:extLst>
      <p:ext uri="{BB962C8B-B14F-4D97-AF65-F5344CB8AC3E}">
        <p14:creationId xmlns:p14="http://schemas.microsoft.com/office/powerpoint/2010/main" val="2983587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normAutofit/>
          </a:bodyPr>
          <a:lstStyle/>
          <a:p>
            <a:r>
              <a:rPr lang="en-US" dirty="0"/>
              <a:t>In Java, a constructor is a block of codes similar to the method. It is called when an instance of the class is created. At the time of calling constructor, memory for the object is allocated in the memory.</a:t>
            </a:r>
          </a:p>
          <a:p>
            <a:r>
              <a:rPr lang="en-US" dirty="0"/>
              <a:t>It is a special type of method which is used to initialize the object.</a:t>
            </a:r>
          </a:p>
          <a:p>
            <a:r>
              <a:rPr lang="en-US" dirty="0"/>
              <a:t>Every time an object is created using the new() keyword, at least one constructor is called</a:t>
            </a:r>
            <a:r>
              <a:rPr lang="en-US" dirty="0" smtClean="0"/>
              <a:t>.</a:t>
            </a:r>
          </a:p>
          <a:p>
            <a:r>
              <a:rPr lang="en-US" dirty="0"/>
              <a:t>It calls a default constructor if there is no constructor available in the class. In such case, Java compiler provides a default constructor by default.</a:t>
            </a:r>
          </a:p>
          <a:p>
            <a:r>
              <a:rPr lang="en-US" dirty="0"/>
              <a:t>There are two types of constructors in Java: no-</a:t>
            </a:r>
            <a:r>
              <a:rPr lang="en-US" dirty="0" err="1"/>
              <a:t>arg</a:t>
            </a:r>
            <a:r>
              <a:rPr lang="en-US" dirty="0"/>
              <a:t> constructor, and parameterized constructor.</a:t>
            </a:r>
          </a:p>
          <a:p>
            <a:endParaRPr lang="en-US" dirty="0"/>
          </a:p>
          <a:p>
            <a:endParaRPr lang="en-US" dirty="0"/>
          </a:p>
        </p:txBody>
      </p:sp>
    </p:spTree>
    <p:extLst>
      <p:ext uri="{BB962C8B-B14F-4D97-AF65-F5344CB8AC3E}">
        <p14:creationId xmlns:p14="http://schemas.microsoft.com/office/powerpoint/2010/main" val="82907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Rules for creating Java constructor</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Rules:</a:t>
            </a:r>
            <a:endParaRPr lang="en-US" dirty="0"/>
          </a:p>
          <a:p>
            <a:r>
              <a:rPr lang="en-US" dirty="0" smtClean="0"/>
              <a:t>Constructor </a:t>
            </a:r>
            <a:r>
              <a:rPr lang="en-US" dirty="0"/>
              <a:t>name must be the same as its class name</a:t>
            </a:r>
          </a:p>
          <a:p>
            <a:r>
              <a:rPr lang="en-US" dirty="0"/>
              <a:t>A Constructor must have no explicit return type</a:t>
            </a:r>
          </a:p>
          <a:p>
            <a:r>
              <a:rPr lang="en-US" dirty="0"/>
              <a:t>A Java constructor cannot be abstract, static, final, and synchronized</a:t>
            </a:r>
          </a:p>
          <a:p>
            <a:endParaRPr lang="en-US" dirty="0"/>
          </a:p>
        </p:txBody>
      </p:sp>
    </p:spTree>
    <p:extLst>
      <p:ext uri="{BB962C8B-B14F-4D97-AF65-F5344CB8AC3E}">
        <p14:creationId xmlns:p14="http://schemas.microsoft.com/office/powerpoint/2010/main" val="1709198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Java constructors</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a:t>There are two types of constructors in Java:</a:t>
            </a:r>
          </a:p>
          <a:p>
            <a:r>
              <a:rPr lang="en-US" dirty="0"/>
              <a:t>Default constructor (no-</a:t>
            </a:r>
            <a:r>
              <a:rPr lang="en-US" dirty="0" err="1"/>
              <a:t>arg</a:t>
            </a:r>
            <a:r>
              <a:rPr lang="en-US" dirty="0"/>
              <a:t> constructor)</a:t>
            </a:r>
          </a:p>
          <a:p>
            <a:r>
              <a:rPr lang="en-US" dirty="0"/>
              <a:t>Parameterized constructor</a:t>
            </a:r>
          </a:p>
          <a:p>
            <a:pPr marL="0" indent="0">
              <a:buNone/>
            </a:pPr>
            <a:r>
              <a:rPr lang="en-US" u="sng" dirty="0"/>
              <a:t>Java Default Constructor</a:t>
            </a:r>
          </a:p>
          <a:p>
            <a:r>
              <a:rPr lang="en-US" dirty="0"/>
              <a:t>A constructor is called "Default Constructor" when it doesn't have any parameter.</a:t>
            </a:r>
          </a:p>
          <a:p>
            <a:pPr marL="0" indent="0">
              <a:buNone/>
            </a:pPr>
            <a:r>
              <a:rPr lang="en-US" dirty="0"/>
              <a:t>Syntax of default constructor:</a:t>
            </a:r>
          </a:p>
          <a:p>
            <a:pPr marL="0" indent="0">
              <a:buNone/>
            </a:pPr>
            <a:r>
              <a:rPr lang="en-US" dirty="0"/>
              <a:t>&lt;</a:t>
            </a:r>
            <a:r>
              <a:rPr lang="en-US" dirty="0" err="1"/>
              <a:t>class_name</a:t>
            </a:r>
            <a:r>
              <a:rPr lang="en-US" dirty="0"/>
              <a:t>&gt;(){}  </a:t>
            </a:r>
          </a:p>
          <a:p>
            <a:pPr marL="0" indent="0">
              <a:buNone/>
            </a:pPr>
            <a:endParaRPr lang="en-US" dirty="0"/>
          </a:p>
        </p:txBody>
      </p:sp>
    </p:spTree>
    <p:extLst>
      <p:ext uri="{BB962C8B-B14F-4D97-AF65-F5344CB8AC3E}">
        <p14:creationId xmlns:p14="http://schemas.microsoft.com/office/powerpoint/2010/main" val="36736957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default constructor</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13" y="2162175"/>
            <a:ext cx="8258175"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8053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Parameterized Constructor</a:t>
            </a:r>
            <a:br>
              <a:rPr lang="en-US" dirty="0"/>
            </a:br>
            <a:endParaRPr lang="en-US" dirty="0"/>
          </a:p>
        </p:txBody>
      </p:sp>
      <p:sp>
        <p:nvSpPr>
          <p:cNvPr id="3" name="Content Placeholder 2"/>
          <p:cNvSpPr>
            <a:spLocks noGrp="1"/>
          </p:cNvSpPr>
          <p:nvPr>
            <p:ph idx="1"/>
          </p:nvPr>
        </p:nvSpPr>
        <p:spPr>
          <a:xfrm>
            <a:off x="457200" y="838200"/>
            <a:ext cx="8229600" cy="5287963"/>
          </a:xfrm>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952500"/>
            <a:ext cx="6005513"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10934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Constructor Overloading in Java</a:t>
            </a:r>
            <a:br>
              <a:rPr lang="en-US" dirty="0"/>
            </a:br>
            <a:endParaRPr lang="en-US" dirty="0"/>
          </a:p>
        </p:txBody>
      </p:sp>
      <p:sp>
        <p:nvSpPr>
          <p:cNvPr id="3" name="Content Placeholder 2"/>
          <p:cNvSpPr>
            <a:spLocks noGrp="1"/>
          </p:cNvSpPr>
          <p:nvPr>
            <p:ph idx="1"/>
          </p:nvPr>
        </p:nvSpPr>
        <p:spPr/>
        <p:txBody>
          <a:bodyPr>
            <a:normAutofit/>
          </a:bodyPr>
          <a:lstStyle/>
          <a:p>
            <a:r>
              <a:rPr lang="en-US" dirty="0"/>
              <a:t>In Java, a constructor is just like a method but without return type. It can also be overloaded like Java methods.</a:t>
            </a:r>
          </a:p>
          <a:p>
            <a:r>
              <a:rPr lang="en-US" dirty="0"/>
              <a:t>Constructor overloading in Java is a technique of having more than one constructor with different parameter lists. They are arranged in a way that each constructor performs a different task. They are differentiated by the compiler by the number of parameters in the list and their types.</a:t>
            </a:r>
          </a:p>
          <a:p>
            <a:endParaRPr lang="en-US" dirty="0"/>
          </a:p>
        </p:txBody>
      </p:sp>
    </p:spTree>
    <p:extLst>
      <p:ext uri="{BB962C8B-B14F-4D97-AF65-F5344CB8AC3E}">
        <p14:creationId xmlns:p14="http://schemas.microsoft.com/office/powerpoint/2010/main" val="2071205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5745163"/>
          </a:xfrm>
        </p:spPr>
        <p:txBody>
          <a:bodyPr/>
          <a:lstStyle/>
          <a:p>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1" y="452438"/>
            <a:ext cx="6434138" cy="595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98992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Difference </a:t>
            </a:r>
            <a:r>
              <a:rPr lang="en-US" dirty="0"/>
              <a:t>between constructor and method in Java</a:t>
            </a:r>
            <a:br>
              <a:rPr lang="en-US" dirty="0"/>
            </a:br>
            <a:endParaRPr lang="en-US" dirty="0"/>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538" y="1890713"/>
            <a:ext cx="8162925"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76749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110</TotalTime>
  <Words>557</Words>
  <Application>Microsoft Office PowerPoint</Application>
  <PresentationFormat>On-screen Show (4:3)</PresentationFormat>
  <Paragraphs>51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Adjacency</vt:lpstr>
      <vt:lpstr>Constructors</vt:lpstr>
      <vt:lpstr>Definition</vt:lpstr>
      <vt:lpstr>Rules for creating Java constructor </vt:lpstr>
      <vt:lpstr>Types of Java constructors </vt:lpstr>
      <vt:lpstr>Example of default constructor</vt:lpstr>
      <vt:lpstr>Java Parameterized Constructor </vt:lpstr>
      <vt:lpstr>Constructor Overloading in Java </vt:lpstr>
      <vt:lpstr>PowerPoint Presentation</vt:lpstr>
      <vt:lpstr> Difference between constructor and method in Java </vt:lpstr>
      <vt:lpstr>Copy constructor</vt:lpstr>
      <vt:lpstr>Questions</vt:lpstr>
      <vt:lpstr>this keyword</vt:lpstr>
      <vt:lpstr>Usage of java this keyword </vt:lpstr>
      <vt:lpstr> 1) this: to refer current class instance variable </vt:lpstr>
      <vt:lpstr> 2) this: to invoke current class method </vt:lpstr>
      <vt:lpstr> 3) this() : to invoke current class constructor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8</cp:revision>
  <dcterms:created xsi:type="dcterms:W3CDTF">2019-08-21T04:11:49Z</dcterms:created>
  <dcterms:modified xsi:type="dcterms:W3CDTF">2019-08-22T05:21:53Z</dcterms:modified>
</cp:coreProperties>
</file>