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8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6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9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2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3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4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1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12AAE-0AC6-4B3E-BB95-82A6D7618981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490D2-5A81-4BC6-95E3-B0D25DAD86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24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vm-works-jvm-architectu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Garbage collection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7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</a:t>
            </a:r>
            <a:r>
              <a:rPr lang="en-US" dirty="0"/>
              <a:t>) Method Overloading: changing no. of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Adder{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add(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a,</a:t>
            </a:r>
            <a:r>
              <a:rPr lang="en-US" b="1" dirty="0" err="1"/>
              <a:t>int</a:t>
            </a:r>
            <a:r>
              <a:rPr lang="en-US" dirty="0"/>
              <a:t> b){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</a:t>
            </a:r>
            <a:r>
              <a:rPr lang="en-US" dirty="0"/>
              <a:t>;}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add(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a,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b,</a:t>
            </a:r>
            <a:r>
              <a:rPr lang="en-US" b="1" dirty="0" err="1"/>
              <a:t>int</a:t>
            </a:r>
            <a:r>
              <a:rPr lang="en-US" dirty="0"/>
              <a:t> c){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a+b+c</a:t>
            </a:r>
            <a:r>
              <a:rPr lang="en-US" dirty="0"/>
              <a:t>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TestOverloading1{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(11,11));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(11,11,11));  </a:t>
            </a:r>
          </a:p>
          <a:p>
            <a:pPr marL="0" indent="0">
              <a:buNone/>
            </a:pPr>
            <a:r>
              <a:rPr lang="en-US" dirty="0"/>
              <a:t>}}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1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</a:t>
            </a:r>
            <a:r>
              <a:rPr lang="en-US" dirty="0"/>
              <a:t>) Method Overloading: changing data type of arguments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Adder{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add(</a:t>
            </a:r>
            <a:r>
              <a:rPr lang="en-US" b="1" dirty="0" err="1"/>
              <a:t>int</a:t>
            </a:r>
            <a:r>
              <a:rPr lang="en-US" dirty="0"/>
              <a:t> a, </a:t>
            </a:r>
            <a:r>
              <a:rPr lang="en-US" b="1" dirty="0" err="1"/>
              <a:t>int</a:t>
            </a:r>
            <a:r>
              <a:rPr lang="en-US" dirty="0"/>
              <a:t> b){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</a:t>
            </a:r>
            <a:r>
              <a:rPr lang="en-US" dirty="0"/>
              <a:t>;}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double</a:t>
            </a:r>
            <a:r>
              <a:rPr lang="en-US" dirty="0"/>
              <a:t> add(</a:t>
            </a:r>
            <a:r>
              <a:rPr lang="en-US" b="1" dirty="0"/>
              <a:t>double</a:t>
            </a:r>
            <a:r>
              <a:rPr lang="en-US" dirty="0"/>
              <a:t> a, </a:t>
            </a:r>
            <a:r>
              <a:rPr lang="en-US" b="1" dirty="0"/>
              <a:t>double</a:t>
            </a:r>
            <a:r>
              <a:rPr lang="en-US" dirty="0"/>
              <a:t> b){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</a:t>
            </a:r>
            <a:r>
              <a:rPr lang="en-US" dirty="0"/>
              <a:t>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TestOverloading2{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(11,11));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(12.3,12.6));  </a:t>
            </a:r>
          </a:p>
          <a:p>
            <a:pPr marL="0" indent="0">
              <a:buNone/>
            </a:pPr>
            <a:r>
              <a:rPr lang="en-US" dirty="0"/>
              <a:t>}}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1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Method Overloading is not possible by changing the return type of method only?</a:t>
            </a:r>
          </a:p>
          <a:p>
            <a:r>
              <a:rPr lang="en-US"/>
              <a:t>Can we overload java main() method?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9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382000" cy="5973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Method Overloading is not possible by changing the return type of method only?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Adder{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 err="1"/>
              <a:t>int</a:t>
            </a:r>
            <a:r>
              <a:rPr lang="en-US" dirty="0"/>
              <a:t> add(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a,</a:t>
            </a:r>
            <a:r>
              <a:rPr lang="en-US" b="1" dirty="0" err="1"/>
              <a:t>int</a:t>
            </a:r>
            <a:r>
              <a:rPr lang="en-US" dirty="0"/>
              <a:t> b){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</a:t>
            </a:r>
            <a:r>
              <a:rPr lang="en-US" dirty="0"/>
              <a:t>;}  </a:t>
            </a:r>
          </a:p>
          <a:p>
            <a:pPr marL="0" indent="0">
              <a:buNone/>
            </a:pP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double</a:t>
            </a:r>
            <a:r>
              <a:rPr lang="en-US" dirty="0"/>
              <a:t> add(</a:t>
            </a:r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a,</a:t>
            </a:r>
            <a:r>
              <a:rPr lang="en-US" b="1" dirty="0" err="1"/>
              <a:t>int</a:t>
            </a:r>
            <a:r>
              <a:rPr lang="en-US" dirty="0"/>
              <a:t> b){</a:t>
            </a:r>
            <a:r>
              <a:rPr lang="en-US" b="1" dirty="0"/>
              <a:t>return</a:t>
            </a:r>
            <a:r>
              <a:rPr lang="en-US" dirty="0"/>
              <a:t> </a:t>
            </a:r>
            <a:r>
              <a:rPr lang="en-US" dirty="0" err="1"/>
              <a:t>a+b</a:t>
            </a:r>
            <a:r>
              <a:rPr lang="en-US" dirty="0"/>
              <a:t>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TestOverloading3{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  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Adder.add</a:t>
            </a:r>
            <a:r>
              <a:rPr lang="en-US" dirty="0"/>
              <a:t>(11,11));//ambiguity  </a:t>
            </a:r>
          </a:p>
          <a:p>
            <a:pPr marL="0" indent="0">
              <a:buNone/>
            </a:pPr>
            <a:r>
              <a:rPr lang="en-US" dirty="0"/>
              <a:t>}}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52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we overload java main() method?</a:t>
            </a:r>
          </a:p>
          <a:p>
            <a:pPr marL="0" indent="0">
              <a:buNone/>
            </a:pPr>
            <a:r>
              <a:rPr lang="en-US" dirty="0" smtClean="0"/>
              <a:t>Yes</a:t>
            </a:r>
            <a:r>
              <a:rPr lang="en-US" dirty="0"/>
              <a:t>, by method overloading. You can have any number of main methods in a class by method overloading. But JVM calls main() method which receives string array as arguments only. Let's see the simple example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TestOverloading4{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main(String[] </a:t>
            </a:r>
            <a:r>
              <a:rPr lang="en-US" dirty="0" err="1"/>
              <a:t>args</a:t>
            </a:r>
            <a:r>
              <a:rPr lang="en-US" dirty="0"/>
              <a:t>){</a:t>
            </a:r>
            <a:r>
              <a:rPr lang="en-US" dirty="0" err="1"/>
              <a:t>System.out.println</a:t>
            </a:r>
            <a:r>
              <a:rPr lang="en-US" dirty="0"/>
              <a:t>("main with String[]");}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){</a:t>
            </a:r>
            <a:r>
              <a:rPr lang="en-US" dirty="0" err="1"/>
              <a:t>System.out.println</a:t>
            </a:r>
            <a:r>
              <a:rPr lang="en-US" dirty="0"/>
              <a:t>("main with String");}  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main(){</a:t>
            </a:r>
            <a:r>
              <a:rPr lang="en-US" dirty="0" err="1"/>
              <a:t>System.out.println</a:t>
            </a:r>
            <a:r>
              <a:rPr lang="en-US" dirty="0"/>
              <a:t>("main without </a:t>
            </a:r>
            <a:r>
              <a:rPr lang="en-US" dirty="0" err="1"/>
              <a:t>args</a:t>
            </a:r>
            <a:r>
              <a:rPr lang="en-US" dirty="0"/>
              <a:t>");}  </a:t>
            </a:r>
          </a:p>
          <a:p>
            <a:pPr marL="0" indent="0">
              <a:buNone/>
            </a:pPr>
            <a:r>
              <a:rPr lang="en-US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garbage means unreferenced objects.</a:t>
            </a:r>
          </a:p>
          <a:p>
            <a:r>
              <a:rPr lang="en-US" dirty="0"/>
              <a:t>Garbage Collection is process of reclaiming the runtime unused memory automatically. In other words, it is a way to destroy the unused objects.</a:t>
            </a:r>
          </a:p>
          <a:p>
            <a:r>
              <a:rPr lang="en-US" dirty="0"/>
              <a:t>To do so, we were using free() function in C language and delete() in C++. But, in java it is performed automatically. So, java provides better memory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Advantage of Garbage Collection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</a:t>
            </a:r>
            <a:r>
              <a:rPr lang="en-US" dirty="0"/>
              <a:t>makes java </a:t>
            </a:r>
            <a:r>
              <a:rPr lang="en-US" b="1" dirty="0"/>
              <a:t>memory efficient</a:t>
            </a:r>
            <a:r>
              <a:rPr lang="en-US" dirty="0"/>
              <a:t> because garbage collector removes the unreferenced objects from heap memory.</a:t>
            </a:r>
          </a:p>
          <a:p>
            <a:r>
              <a:rPr lang="en-US" dirty="0"/>
              <a:t>It is </a:t>
            </a:r>
            <a:r>
              <a:rPr lang="en-US" b="1" dirty="0"/>
              <a:t>automatically done</a:t>
            </a:r>
            <a:r>
              <a:rPr lang="en-US" dirty="0"/>
              <a:t> by the garbage collector(a part of JVM) so we don't need to make extra efforts.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0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can an object be unreferenced?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many ways:</a:t>
            </a:r>
          </a:p>
          <a:p>
            <a:r>
              <a:rPr lang="en-US" dirty="0"/>
              <a:t>By nulling the </a:t>
            </a:r>
            <a:r>
              <a:rPr lang="en-US" dirty="0" smtClean="0"/>
              <a:t>reference</a:t>
            </a:r>
          </a:p>
          <a:p>
            <a:pPr marL="0" indent="0">
              <a:buNone/>
            </a:pPr>
            <a:r>
              <a:rPr lang="en-US" dirty="0"/>
              <a:t>Employee e=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0" indent="0">
              <a:buNone/>
            </a:pPr>
            <a:r>
              <a:rPr lang="en-US" dirty="0"/>
              <a:t>e=</a:t>
            </a:r>
            <a:r>
              <a:rPr lang="en-US" b="1" dirty="0"/>
              <a:t>null</a:t>
            </a:r>
            <a:r>
              <a:rPr lang="en-US" dirty="0"/>
              <a:t>;  </a:t>
            </a:r>
          </a:p>
          <a:p>
            <a:r>
              <a:rPr lang="en-US" dirty="0" smtClean="0"/>
              <a:t>By </a:t>
            </a:r>
            <a:r>
              <a:rPr lang="en-US" dirty="0"/>
              <a:t>assigning a reference to </a:t>
            </a:r>
            <a:r>
              <a:rPr lang="en-US" dirty="0" smtClean="0"/>
              <a:t>another</a:t>
            </a:r>
          </a:p>
          <a:p>
            <a:pPr marL="0" indent="0">
              <a:buNone/>
            </a:pPr>
            <a:r>
              <a:rPr lang="en-US" dirty="0"/>
              <a:t>Employee e1=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0" indent="0">
              <a:buNone/>
            </a:pPr>
            <a:r>
              <a:rPr lang="en-US" dirty="0"/>
              <a:t>Employee e2=</a:t>
            </a: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0" indent="0">
              <a:buNone/>
            </a:pPr>
            <a:r>
              <a:rPr lang="en-US" dirty="0"/>
              <a:t>e1=e2;//now the first object referred by e1 is available for garbage collection  </a:t>
            </a:r>
          </a:p>
          <a:p>
            <a:r>
              <a:rPr lang="en-US" dirty="0" smtClean="0"/>
              <a:t>By </a:t>
            </a:r>
            <a:r>
              <a:rPr lang="en-US" dirty="0"/>
              <a:t>anonymous object etc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new</a:t>
            </a:r>
            <a:r>
              <a:rPr lang="en-US" dirty="0"/>
              <a:t> Employee();  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2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finalize()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finalize() method is invoked each time before the object is garbage collected. This method can be used to perform cleanup processing. This method is defined in Object class as:</a:t>
            </a:r>
          </a:p>
          <a:p>
            <a:pPr marL="0" indent="0">
              <a:buNone/>
            </a:pPr>
            <a:r>
              <a:rPr lang="en-US" b="1" dirty="0"/>
              <a:t>protected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finalize(){}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8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gc</a:t>
            </a:r>
            <a:r>
              <a:rPr lang="en-US" dirty="0" smtClean="0"/>
              <a:t>() method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err="1"/>
              <a:t>gc</a:t>
            </a:r>
            <a:r>
              <a:rPr lang="en-US" dirty="0"/>
              <a:t>() method is used to invoke the garbage collector to perform cleanup processing. The </a:t>
            </a:r>
            <a:r>
              <a:rPr lang="en-US" dirty="0" err="1"/>
              <a:t>gc</a:t>
            </a:r>
            <a:r>
              <a:rPr lang="en-US" dirty="0"/>
              <a:t>() is found in System and Runtime classes.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err="1"/>
              <a:t>gc</a:t>
            </a:r>
            <a:r>
              <a:rPr lang="en-US" dirty="0"/>
              <a:t>(){} 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public</a:t>
            </a:r>
            <a:r>
              <a:rPr lang="en-US" i="1" dirty="0"/>
              <a:t> </a:t>
            </a:r>
            <a:r>
              <a:rPr lang="en-US" b="1" i="1" dirty="0"/>
              <a:t>class</a:t>
            </a:r>
            <a:r>
              <a:rPr lang="en-US" i="1" dirty="0"/>
              <a:t> TestGarbage1{  </a:t>
            </a:r>
          </a:p>
          <a:p>
            <a:pPr marL="0" indent="0">
              <a:buNone/>
            </a:pPr>
            <a:r>
              <a:rPr lang="en-US" i="1" dirty="0"/>
              <a:t> </a:t>
            </a:r>
            <a:r>
              <a:rPr lang="en-US" b="1" i="1" dirty="0"/>
              <a:t>public</a:t>
            </a:r>
            <a:r>
              <a:rPr lang="en-US" i="1" dirty="0"/>
              <a:t> </a:t>
            </a:r>
            <a:r>
              <a:rPr lang="en-US" b="1" i="1" dirty="0"/>
              <a:t>void</a:t>
            </a:r>
            <a:r>
              <a:rPr lang="en-US" i="1" dirty="0"/>
              <a:t> finalize(){</a:t>
            </a:r>
            <a:r>
              <a:rPr lang="en-US" i="1" dirty="0" err="1"/>
              <a:t>System.out.println</a:t>
            </a:r>
            <a:r>
              <a:rPr lang="en-US" i="1" dirty="0"/>
              <a:t>("object is garbage collected");}  </a:t>
            </a:r>
          </a:p>
          <a:p>
            <a:pPr marL="0" indent="0">
              <a:buNone/>
            </a:pPr>
            <a:r>
              <a:rPr lang="en-US" i="1" dirty="0"/>
              <a:t> </a:t>
            </a:r>
            <a:r>
              <a:rPr lang="en-US" b="1" i="1" dirty="0"/>
              <a:t>public</a:t>
            </a:r>
            <a:r>
              <a:rPr lang="en-US" i="1" dirty="0"/>
              <a:t> </a:t>
            </a:r>
            <a:r>
              <a:rPr lang="en-US" b="1" i="1" dirty="0"/>
              <a:t>static</a:t>
            </a:r>
            <a:r>
              <a:rPr lang="en-US" i="1" dirty="0"/>
              <a:t> </a:t>
            </a:r>
            <a:r>
              <a:rPr lang="en-US" b="1" i="1" dirty="0"/>
              <a:t>void</a:t>
            </a:r>
            <a:r>
              <a:rPr lang="en-US" i="1" dirty="0"/>
              <a:t> main(String </a:t>
            </a:r>
            <a:r>
              <a:rPr lang="en-US" i="1" dirty="0" err="1"/>
              <a:t>args</a:t>
            </a:r>
            <a:r>
              <a:rPr lang="en-US" i="1" dirty="0"/>
              <a:t>[]){  </a:t>
            </a:r>
          </a:p>
          <a:p>
            <a:pPr marL="0" indent="0">
              <a:buNone/>
            </a:pPr>
            <a:r>
              <a:rPr lang="en-US" i="1" dirty="0"/>
              <a:t>  TestGarbage1 s1=</a:t>
            </a:r>
            <a:r>
              <a:rPr lang="en-US" b="1" i="1" dirty="0"/>
              <a:t>new</a:t>
            </a:r>
            <a:r>
              <a:rPr lang="en-US" i="1" dirty="0"/>
              <a:t> TestGarbage1();  </a:t>
            </a:r>
          </a:p>
          <a:p>
            <a:pPr marL="0" indent="0">
              <a:buNone/>
            </a:pPr>
            <a:r>
              <a:rPr lang="en-US" i="1" dirty="0"/>
              <a:t>  TestGarbage1 s2=</a:t>
            </a:r>
            <a:r>
              <a:rPr lang="en-US" b="1" i="1" dirty="0"/>
              <a:t>new</a:t>
            </a:r>
            <a:r>
              <a:rPr lang="en-US" i="1" dirty="0"/>
              <a:t> TestGarbage1();  </a:t>
            </a:r>
          </a:p>
          <a:p>
            <a:pPr marL="0" indent="0">
              <a:buNone/>
            </a:pPr>
            <a:r>
              <a:rPr lang="en-US" i="1" dirty="0"/>
              <a:t>  s1=</a:t>
            </a:r>
            <a:r>
              <a:rPr lang="en-US" b="1" i="1" dirty="0"/>
              <a:t>null</a:t>
            </a:r>
            <a:r>
              <a:rPr lang="en-US" i="1" dirty="0"/>
              <a:t>;  </a:t>
            </a:r>
          </a:p>
          <a:p>
            <a:pPr marL="0" indent="0">
              <a:buNone/>
            </a:pPr>
            <a:r>
              <a:rPr lang="en-US" i="1" dirty="0"/>
              <a:t>  s2=</a:t>
            </a:r>
            <a:r>
              <a:rPr lang="en-US" b="1" i="1" dirty="0"/>
              <a:t>null</a:t>
            </a:r>
            <a:r>
              <a:rPr lang="en-US" i="1" dirty="0"/>
              <a:t>;  </a:t>
            </a:r>
          </a:p>
          <a:p>
            <a:pPr marL="0" indent="0">
              <a:buNone/>
            </a:pPr>
            <a:r>
              <a:rPr lang="en-US" i="1" dirty="0"/>
              <a:t>  </a:t>
            </a:r>
            <a:r>
              <a:rPr lang="en-US" i="1" dirty="0" err="1"/>
              <a:t>System.gc</a:t>
            </a:r>
            <a:r>
              <a:rPr lang="en-US" i="1" dirty="0"/>
              <a:t>();  </a:t>
            </a:r>
          </a:p>
          <a:p>
            <a:pPr marL="0" indent="0">
              <a:buNone/>
            </a:pPr>
            <a:r>
              <a:rPr lang="en-US" i="1" dirty="0"/>
              <a:t> }  </a:t>
            </a:r>
          </a:p>
          <a:p>
            <a:pPr marL="0" indent="0">
              <a:buNone/>
            </a:pPr>
            <a:r>
              <a:rPr lang="en-US" i="1" dirty="0"/>
              <a:t>}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on finalize()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finalize is protected?</a:t>
            </a:r>
          </a:p>
          <a:p>
            <a:r>
              <a:rPr lang="en-US" dirty="0" smtClean="0"/>
              <a:t>Why we shouldn’t use finalize method?</a:t>
            </a:r>
          </a:p>
          <a:p>
            <a:r>
              <a:rPr lang="en-US" dirty="0" smtClean="0"/>
              <a:t>Can we override finalize() method?</a:t>
            </a:r>
          </a:p>
          <a:p>
            <a:r>
              <a:rPr lang="en-US" dirty="0" smtClean="0"/>
              <a:t>How many times finalize() method is called?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6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	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finalize() </a:t>
            </a:r>
            <a:r>
              <a:rPr lang="en-US" dirty="0"/>
              <a:t>method called by Garbage Collector not </a:t>
            </a:r>
            <a:r>
              <a:rPr lang="en-US" dirty="0">
                <a:hlinkClick r:id="rId2"/>
              </a:rPr>
              <a:t>JVM</a:t>
            </a:r>
            <a:r>
              <a:rPr lang="en-US" dirty="0"/>
              <a:t>. Although Garbage Collector is one of the module of </a:t>
            </a:r>
            <a:r>
              <a:rPr lang="en-US" dirty="0" smtClean="0"/>
              <a:t>JVM</a:t>
            </a:r>
          </a:p>
          <a:p>
            <a:r>
              <a:rPr lang="en-US" dirty="0"/>
              <a:t>The </a:t>
            </a:r>
            <a:r>
              <a:rPr lang="en-US" i="1" dirty="0"/>
              <a:t>finalize() </a:t>
            </a:r>
            <a:r>
              <a:rPr lang="en-US" dirty="0"/>
              <a:t>method is never invoked more than once for any given object</a:t>
            </a:r>
            <a:r>
              <a:rPr lang="en-US" dirty="0" smtClean="0"/>
              <a:t>.</a:t>
            </a:r>
          </a:p>
          <a:p>
            <a:r>
              <a:rPr lang="en-US" dirty="0"/>
              <a:t>Neither finalization nor garbage collection is guaranteed.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Overloading in Java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a class has multiple methods having same name but different in parameters, it is known as </a:t>
            </a:r>
            <a:r>
              <a:rPr lang="en-US" b="1" dirty="0"/>
              <a:t>Method Overloading</a:t>
            </a:r>
            <a:r>
              <a:rPr lang="en-US" dirty="0"/>
              <a:t>.</a:t>
            </a:r>
          </a:p>
          <a:p>
            <a:r>
              <a:rPr lang="en-US" dirty="0"/>
              <a:t>If we have to perform only one operation, having same name of the methods increases the readability of the program.</a:t>
            </a:r>
          </a:p>
          <a:p>
            <a:pPr marL="0" indent="0">
              <a:buNone/>
            </a:pPr>
            <a:r>
              <a:rPr lang="en-US" dirty="0"/>
              <a:t>Advantage of method overloading</a:t>
            </a:r>
          </a:p>
          <a:p>
            <a:r>
              <a:rPr lang="en-US" dirty="0"/>
              <a:t>Method overloading </a:t>
            </a:r>
            <a:r>
              <a:rPr lang="en-US" i="1" dirty="0"/>
              <a:t>increases the readability of the program</a:t>
            </a:r>
            <a:r>
              <a:rPr lang="en-US" dirty="0"/>
              <a:t>.</a:t>
            </a:r>
          </a:p>
          <a:p>
            <a:r>
              <a:rPr lang="en-US" dirty="0"/>
              <a:t>Different ways to overload the method</a:t>
            </a:r>
          </a:p>
          <a:p>
            <a:pPr marL="0" indent="0">
              <a:buNone/>
            </a:pPr>
            <a:r>
              <a:rPr lang="en-US" dirty="0"/>
              <a:t>There are two ways to overload the method in java</a:t>
            </a:r>
          </a:p>
          <a:p>
            <a:r>
              <a:rPr lang="en-US" dirty="0"/>
              <a:t>By changing number of arguments</a:t>
            </a:r>
          </a:p>
          <a:p>
            <a:r>
              <a:rPr lang="en-US" dirty="0"/>
              <a:t>By changing the data type</a:t>
            </a:r>
          </a:p>
          <a:p>
            <a:pPr marL="0" indent="0">
              <a:buNone/>
            </a:pPr>
            <a:r>
              <a:rPr lang="en-US" dirty="0" smtClean="0"/>
              <a:t>Note: In </a:t>
            </a:r>
            <a:r>
              <a:rPr lang="en-US" dirty="0"/>
              <a:t>java, Method Overloading is not possible by changing the return type of the method only.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7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306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Garbage collection </vt:lpstr>
      <vt:lpstr>PowerPoint Presentation</vt:lpstr>
      <vt:lpstr>Advantage of Garbage Collection </vt:lpstr>
      <vt:lpstr> How can an object be unreferenced? </vt:lpstr>
      <vt:lpstr>finalize() method </vt:lpstr>
      <vt:lpstr>gc() method </vt:lpstr>
      <vt:lpstr>Questions on finalize()</vt:lpstr>
      <vt:lpstr>Note   </vt:lpstr>
      <vt:lpstr>Method Overloading in Java </vt:lpstr>
      <vt:lpstr> 1) Method Overloading: changing no. of arguments </vt:lpstr>
      <vt:lpstr> 2) Method Overloading: changing data type of arguments </vt:lpstr>
      <vt:lpstr>Questions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2019-08-22T10:12:17Z</dcterms:created>
  <dcterms:modified xsi:type="dcterms:W3CDTF">2019-08-27T05:14:54Z</dcterms:modified>
</cp:coreProperties>
</file>