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5" r:id="rId12"/>
    <p:sldId id="276"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77B800-D22A-4CD6-8E3E-846E4FB1CAA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AB16D-911C-471E-94D4-FFBBEC24CD8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77B800-D22A-4CD6-8E3E-846E4FB1CAA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AB16D-911C-471E-94D4-FFBBEC24CD8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77B800-D22A-4CD6-8E3E-846E4FB1CAA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AB16D-911C-471E-94D4-FFBBEC24CD8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77B800-D22A-4CD6-8E3E-846E4FB1CAA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AB16D-911C-471E-94D4-FFBBEC24CD8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77B800-D22A-4CD6-8E3E-846E4FB1CAA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AB16D-911C-471E-94D4-FFBBEC24CD8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77B800-D22A-4CD6-8E3E-846E4FB1CAA4}"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AB16D-911C-471E-94D4-FFBBEC24CD8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77B800-D22A-4CD6-8E3E-846E4FB1CAA4}" type="datetimeFigureOut">
              <a:rPr lang="en-US" smtClean="0"/>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0AB16D-911C-471E-94D4-FFBBEC24CD8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77B800-D22A-4CD6-8E3E-846E4FB1CAA4}" type="datetimeFigureOut">
              <a:rPr lang="en-US" smtClean="0"/>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0AB16D-911C-471E-94D4-FFBBEC24CD8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77B800-D22A-4CD6-8E3E-846E4FB1CAA4}" type="datetimeFigureOut">
              <a:rPr lang="en-US" smtClean="0"/>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0AB16D-911C-471E-94D4-FFBBEC24CD8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77B800-D22A-4CD6-8E3E-846E4FB1CAA4}"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AB16D-911C-471E-94D4-FFBBEC24CD83}"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C77B800-D22A-4CD6-8E3E-846E4FB1CAA4}" type="datetimeFigureOut">
              <a:rPr lang="en-US" smtClean="0"/>
              <a:t>9/3/2019</a:t>
            </a:fld>
            <a:endParaRPr lang="en-US"/>
          </a:p>
        </p:txBody>
      </p:sp>
      <p:sp>
        <p:nvSpPr>
          <p:cNvPr id="9" name="Slide Number Placeholder 8"/>
          <p:cNvSpPr>
            <a:spLocks noGrp="1"/>
          </p:cNvSpPr>
          <p:nvPr>
            <p:ph type="sldNum" sz="quarter" idx="11"/>
          </p:nvPr>
        </p:nvSpPr>
        <p:spPr/>
        <p:txBody>
          <a:bodyPr/>
          <a:lstStyle/>
          <a:p>
            <a:fld id="{A00AB16D-911C-471E-94D4-FFBBEC24CD83}"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00AB16D-911C-471E-94D4-FFBBEC24CD83}"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C77B800-D22A-4CD6-8E3E-846E4FB1CAA4}" type="datetimeFigureOut">
              <a:rPr lang="en-US" smtClean="0"/>
              <a:t>9/3/2019</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78025"/>
            <a:ext cx="7543800" cy="2593975"/>
          </a:xfrm>
        </p:spPr>
        <p:txBody>
          <a:bodyPr/>
          <a:lstStyle/>
          <a:p>
            <a:r>
              <a:rPr lang="en-US" dirty="0"/>
              <a:t>Interface in Java</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5263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Interface inheritance</a:t>
            </a:r>
            <a:br>
              <a:rPr lang="en-US" dirty="0"/>
            </a:br>
            <a:endParaRPr lang="en-US" dirty="0"/>
          </a:p>
        </p:txBody>
      </p:sp>
      <p:sp>
        <p:nvSpPr>
          <p:cNvPr id="3" name="Content Placeholder 2"/>
          <p:cNvSpPr>
            <a:spLocks noGrp="1"/>
          </p:cNvSpPr>
          <p:nvPr>
            <p:ph idx="1"/>
          </p:nvPr>
        </p:nvSpPr>
        <p:spPr/>
        <p:txBody>
          <a:bodyPr/>
          <a:lstStyle/>
          <a:p>
            <a:r>
              <a:rPr lang="en-US" dirty="0"/>
              <a:t>A class implements an interface, but one interface extends another interface</a:t>
            </a:r>
            <a:r>
              <a:rPr lang="en-US" dirty="0" smtClean="0"/>
              <a:t>.</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509" y="2498588"/>
            <a:ext cx="6754091" cy="435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4382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Default </a:t>
            </a:r>
            <a:r>
              <a:rPr lang="en-US" dirty="0"/>
              <a:t>Method in Interface</a:t>
            </a:r>
            <a:br>
              <a:rPr lang="en-US" dirty="0"/>
            </a:br>
            <a:endParaRPr lang="en-US" dirty="0"/>
          </a:p>
        </p:txBody>
      </p:sp>
      <p:sp>
        <p:nvSpPr>
          <p:cNvPr id="3" name="Content Placeholder 2"/>
          <p:cNvSpPr>
            <a:spLocks noGrp="1"/>
          </p:cNvSpPr>
          <p:nvPr>
            <p:ph idx="1"/>
          </p:nvPr>
        </p:nvSpPr>
        <p:spPr/>
        <p:txBody>
          <a:bodyPr/>
          <a:lstStyle/>
          <a:p>
            <a:r>
              <a:rPr lang="en-US" dirty="0" smtClean="0"/>
              <a:t>We </a:t>
            </a:r>
            <a:r>
              <a:rPr lang="en-US" dirty="0"/>
              <a:t>can have method body in interface. But we need to make it default method. </a:t>
            </a:r>
            <a:endParaRPr lang="en-US" dirty="0" smtClean="0"/>
          </a:p>
          <a:p>
            <a:pPr marL="0" indent="0">
              <a:buNone/>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66999"/>
            <a:ext cx="4838700" cy="3552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599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abstract class and interface</a:t>
            </a:r>
            <a:endParaRPr lang="en-US" dirty="0"/>
          </a:p>
        </p:txBody>
      </p:sp>
      <p:sp>
        <p:nvSpPr>
          <p:cNvPr id="3" name="Content Placeholder 2"/>
          <p:cNvSpPr>
            <a:spLocks noGrp="1"/>
          </p:cNvSpPr>
          <p:nvPr>
            <p:ph idx="1"/>
          </p:nvPr>
        </p:nvSpPr>
        <p:spPr/>
        <p:txBody>
          <a:bodyPr/>
          <a:lstStyle/>
          <a:p>
            <a:r>
              <a:rPr lang="en-US" dirty="0"/>
              <a:t>Abstract class and interface both are used to achieve abstraction where we can declare the abstract methods. Abstract class and interface both can't be instantiated.</a:t>
            </a:r>
          </a:p>
        </p:txBody>
      </p:sp>
    </p:spTree>
    <p:extLst>
      <p:ext uri="{BB962C8B-B14F-4D97-AF65-F5344CB8AC3E}">
        <p14:creationId xmlns:p14="http://schemas.microsoft.com/office/powerpoint/2010/main" val="1855763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48" y="604838"/>
            <a:ext cx="8869212" cy="602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0605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An </a:t>
            </a:r>
            <a:r>
              <a:rPr lang="en-US" b="1" dirty="0"/>
              <a:t>interface in java</a:t>
            </a:r>
            <a:r>
              <a:rPr lang="en-US" dirty="0"/>
              <a:t> is a blueprint of a class. It has static constants and abstract methods.</a:t>
            </a:r>
          </a:p>
          <a:p>
            <a:r>
              <a:rPr lang="en-US" dirty="0"/>
              <a:t>The interface in Java is </a:t>
            </a:r>
            <a:r>
              <a:rPr lang="en-US" i="1" dirty="0"/>
              <a:t>a mechanism to achieve abstraction</a:t>
            </a:r>
            <a:r>
              <a:rPr lang="en-US" dirty="0"/>
              <a:t>. There can be only abstract methods in the Java interface, not method body. It is used to achieve abstraction and multiple inheritance in Java.</a:t>
            </a:r>
          </a:p>
          <a:p>
            <a:r>
              <a:rPr lang="en-US" dirty="0"/>
              <a:t>In other words, you can say that interfaces can have abstract methods and variables. It cannot have a method body</a:t>
            </a:r>
            <a:r>
              <a:rPr lang="en-US" dirty="0" smtClean="0"/>
              <a:t>.</a:t>
            </a:r>
          </a:p>
          <a:p>
            <a:r>
              <a:rPr lang="en-US" dirty="0"/>
              <a:t>Java Interface also </a:t>
            </a:r>
            <a:r>
              <a:rPr lang="en-US" b="1" dirty="0"/>
              <a:t>represents the IS-A relationship</a:t>
            </a:r>
            <a:r>
              <a:rPr lang="en-US" dirty="0"/>
              <a:t>.</a:t>
            </a:r>
          </a:p>
          <a:p>
            <a:r>
              <a:rPr lang="en-US" dirty="0"/>
              <a:t>It cannot be instantiated just like the abstract class.</a:t>
            </a:r>
          </a:p>
          <a:p>
            <a:endParaRPr lang="en-US" dirty="0"/>
          </a:p>
          <a:p>
            <a:endParaRPr lang="en-US" dirty="0"/>
          </a:p>
        </p:txBody>
      </p:sp>
    </p:spTree>
    <p:extLst>
      <p:ext uri="{BB962C8B-B14F-4D97-AF65-F5344CB8AC3E}">
        <p14:creationId xmlns:p14="http://schemas.microsoft.com/office/powerpoint/2010/main" val="316429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use Java interface?</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There </a:t>
            </a:r>
            <a:r>
              <a:rPr lang="en-US" dirty="0"/>
              <a:t>are mainly three reasons to use interface. They are given below.</a:t>
            </a:r>
          </a:p>
          <a:p>
            <a:r>
              <a:rPr lang="en-US" dirty="0"/>
              <a:t>It is used to achieve abstraction.</a:t>
            </a:r>
          </a:p>
          <a:p>
            <a:r>
              <a:rPr lang="en-US" dirty="0"/>
              <a:t>By interface, we can support the functionality of multiple inheritance.</a:t>
            </a:r>
          </a:p>
          <a:p>
            <a:r>
              <a:rPr lang="en-US" dirty="0"/>
              <a:t>It can be used to achieve loose coupling.</a:t>
            </a:r>
          </a:p>
          <a:p>
            <a:endParaRPr lang="en-US" dirty="0"/>
          </a:p>
        </p:txBody>
      </p:sp>
    </p:spTree>
    <p:extLst>
      <p:ext uri="{BB962C8B-B14F-4D97-AF65-F5344CB8AC3E}">
        <p14:creationId xmlns:p14="http://schemas.microsoft.com/office/powerpoint/2010/main" val="1152813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declare an interface?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An interface is declared by using the interface keyword. It provides total abstraction; means all the methods in an interface are declared with the empty body, and all the fields are public, static and final by default. A class that implements an interface must implement all the methods declared in the interface.</a:t>
            </a:r>
          </a:p>
          <a:p>
            <a:pPr marL="0" indent="0">
              <a:buNone/>
            </a:pPr>
            <a:r>
              <a:rPr lang="en-US" dirty="0"/>
              <a:t>Syntax:</a:t>
            </a:r>
          </a:p>
          <a:p>
            <a:pPr marL="0" indent="0">
              <a:buNone/>
            </a:pPr>
            <a:r>
              <a:rPr lang="en-US" b="1" dirty="0"/>
              <a:t>interface</a:t>
            </a:r>
            <a:r>
              <a:rPr lang="en-US" dirty="0"/>
              <a:t> &lt;</a:t>
            </a:r>
            <a:r>
              <a:rPr lang="en-US" dirty="0" err="1"/>
              <a:t>interface_name</a:t>
            </a:r>
            <a:r>
              <a:rPr lang="en-US" dirty="0"/>
              <a:t>&gt;{  </a:t>
            </a:r>
          </a:p>
          <a:p>
            <a:pPr marL="0" indent="0">
              <a:buNone/>
            </a:pPr>
            <a:r>
              <a:rPr lang="en-US" dirty="0"/>
              <a:t>      </a:t>
            </a:r>
          </a:p>
          <a:p>
            <a:pPr marL="0" indent="0">
              <a:buNone/>
            </a:pPr>
            <a:r>
              <a:rPr lang="en-US" dirty="0"/>
              <a:t>    // declare constant fields  </a:t>
            </a:r>
          </a:p>
          <a:p>
            <a:pPr marL="0" indent="0">
              <a:buNone/>
            </a:pPr>
            <a:r>
              <a:rPr lang="en-US" dirty="0"/>
              <a:t>    // declare methods that abstract   </a:t>
            </a:r>
          </a:p>
          <a:p>
            <a:pPr marL="0" indent="0">
              <a:buNone/>
            </a:pPr>
            <a:r>
              <a:rPr lang="en-US" dirty="0"/>
              <a:t>    // by default.  </a:t>
            </a:r>
          </a:p>
          <a:p>
            <a:pPr marL="0" indent="0">
              <a:buNone/>
            </a:pPr>
            <a:r>
              <a:rPr lang="en-US" dirty="0"/>
              <a:t>}  </a:t>
            </a:r>
            <a:endParaRPr lang="en-US" dirty="0" smtClean="0"/>
          </a:p>
          <a:p>
            <a:pPr marL="0" indent="0">
              <a:buNone/>
            </a:pPr>
            <a:r>
              <a:rPr lang="en-US" dirty="0"/>
              <a:t>The Java compiler adds public and abstract keywords before the interface method. Moreover, it adds public, static and final keywords before data members.</a:t>
            </a:r>
          </a:p>
          <a:p>
            <a:pPr marL="0" indent="0">
              <a:buNone/>
            </a:pPr>
            <a:endParaRPr lang="en-US" dirty="0"/>
          </a:p>
          <a:p>
            <a:endParaRPr lang="en-US" dirty="0"/>
          </a:p>
        </p:txBody>
      </p:sp>
    </p:spTree>
    <p:extLst>
      <p:ext uri="{BB962C8B-B14F-4D97-AF65-F5344CB8AC3E}">
        <p14:creationId xmlns:p14="http://schemas.microsoft.com/office/powerpoint/2010/main" val="138442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The </a:t>
            </a:r>
            <a:r>
              <a:rPr lang="en-US" dirty="0"/>
              <a:t>relationship between classes and interfaces</a:t>
            </a:r>
            <a:br>
              <a:rPr lang="en-US" dirty="0"/>
            </a:br>
            <a:endParaRPr lang="en-US" dirty="0"/>
          </a:p>
        </p:txBody>
      </p:sp>
      <p:sp>
        <p:nvSpPr>
          <p:cNvPr id="3" name="Content Placeholder 2"/>
          <p:cNvSpPr>
            <a:spLocks noGrp="1"/>
          </p:cNvSpPr>
          <p:nvPr>
            <p:ph idx="1"/>
          </p:nvPr>
        </p:nvSpPr>
        <p:spPr/>
        <p:txBody>
          <a:bodyPr/>
          <a:lstStyle/>
          <a:p>
            <a:r>
              <a:rPr lang="en-US" dirty="0"/>
              <a:t>As shown in the figure given below, a class extends another class, an interface extends another interface, but a </a:t>
            </a:r>
            <a:r>
              <a:rPr lang="en-US" b="1" dirty="0"/>
              <a:t>class implements an interface</a:t>
            </a:r>
            <a:r>
              <a:rPr lang="en-US" dirty="0" smtClean="0"/>
              <a:t>.</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886200"/>
            <a:ext cx="520065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476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Interface Example</a:t>
            </a:r>
            <a:br>
              <a:rPr lang="en-US" dirty="0"/>
            </a:br>
            <a:endParaRPr lang="en-US" dirty="0"/>
          </a:p>
        </p:txBody>
      </p:sp>
      <p:sp>
        <p:nvSpPr>
          <p:cNvPr id="3" name="Content Placeholder 2"/>
          <p:cNvSpPr>
            <a:spLocks noGrp="1"/>
          </p:cNvSpPr>
          <p:nvPr>
            <p:ph idx="1"/>
          </p:nvPr>
        </p:nvSpPr>
        <p:spPr>
          <a:xfrm>
            <a:off x="457200" y="1089818"/>
            <a:ext cx="8229600" cy="4525963"/>
          </a:xfrm>
        </p:spPr>
        <p:txBody>
          <a:bodyPr/>
          <a:lstStyle/>
          <a:p>
            <a:r>
              <a:rPr lang="en-US" dirty="0"/>
              <a:t>In this example, the Printable interface has only one method, and its implementation is provided in the A6 class</a:t>
            </a:r>
            <a:r>
              <a:rPr lang="en-US" dirty="0" smtClean="0"/>
              <a:t>.</a:t>
            </a:r>
          </a:p>
          <a:p>
            <a:pPr marL="0" indent="0">
              <a:buNone/>
            </a:pP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14600"/>
            <a:ext cx="6629400" cy="379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141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Multiple </a:t>
            </a:r>
            <a:r>
              <a:rPr lang="en-US" dirty="0"/>
              <a:t>inheritance in Java by interface</a:t>
            </a:r>
            <a:br>
              <a:rPr lang="en-US" dirty="0"/>
            </a:br>
            <a:endParaRPr lang="en-US" dirty="0"/>
          </a:p>
        </p:txBody>
      </p:sp>
      <p:sp>
        <p:nvSpPr>
          <p:cNvPr id="3" name="Content Placeholder 2"/>
          <p:cNvSpPr>
            <a:spLocks noGrp="1"/>
          </p:cNvSpPr>
          <p:nvPr>
            <p:ph idx="1"/>
          </p:nvPr>
        </p:nvSpPr>
        <p:spPr/>
        <p:txBody>
          <a:bodyPr/>
          <a:lstStyle/>
          <a:p>
            <a:r>
              <a:rPr lang="en-US" dirty="0"/>
              <a:t>If a class implements multiple interfaces, or an interface extends multiple interfaces, it is known as multiple inheritance</a:t>
            </a:r>
            <a:r>
              <a:rPr lang="en-US" dirty="0" smtClean="0"/>
              <a:t>.</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111" y="3429000"/>
            <a:ext cx="701992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0460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668963"/>
          </a:xfrm>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
            <a:ext cx="5329239" cy="5715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578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multiple inheritance is not supported in the case of class because of ambiguity. However, it is supported in case of an interface because there is no ambiguity. It is because its implementation is provided by the implementation class. </a:t>
            </a:r>
          </a:p>
        </p:txBody>
      </p:sp>
    </p:spTree>
    <p:extLst>
      <p:ext uri="{BB962C8B-B14F-4D97-AF65-F5344CB8AC3E}">
        <p14:creationId xmlns:p14="http://schemas.microsoft.com/office/powerpoint/2010/main" val="24929439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41</TotalTime>
  <Words>297</Words>
  <Application>Microsoft Office PowerPoint</Application>
  <PresentationFormat>On-screen Show (4:3)</PresentationFormat>
  <Paragraphs>34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Adjacency</vt:lpstr>
      <vt:lpstr>Interface in Java </vt:lpstr>
      <vt:lpstr>PowerPoint Presentation</vt:lpstr>
      <vt:lpstr>Why use Java interface? </vt:lpstr>
      <vt:lpstr>How to declare an interface?</vt:lpstr>
      <vt:lpstr> The relationship between classes and interfaces </vt:lpstr>
      <vt:lpstr>Java Interface Example </vt:lpstr>
      <vt:lpstr> Multiple inheritance in Java by interface </vt:lpstr>
      <vt:lpstr>PowerPoint Presentation</vt:lpstr>
      <vt:lpstr>PowerPoint Presentation</vt:lpstr>
      <vt:lpstr>Interface inheritance </vt:lpstr>
      <vt:lpstr>Default Method in Interface </vt:lpstr>
      <vt:lpstr>Difference between abstract class and interface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 in Java</dc:title>
  <dc:creator>user</dc:creator>
  <cp:lastModifiedBy>user</cp:lastModifiedBy>
  <cp:revision>6</cp:revision>
  <dcterms:created xsi:type="dcterms:W3CDTF">2019-09-02T10:25:22Z</dcterms:created>
  <dcterms:modified xsi:type="dcterms:W3CDTF">2019-09-03T04:00:22Z</dcterms:modified>
</cp:coreProperties>
</file>