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0ACD-8465-407F-9071-E8848B12F593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711C-CD3D-46FE-8225-26672D75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0ACD-8465-407F-9071-E8848B12F593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711C-CD3D-46FE-8225-26672D75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2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0ACD-8465-407F-9071-E8848B12F593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711C-CD3D-46FE-8225-26672D75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3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0ACD-8465-407F-9071-E8848B12F593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711C-CD3D-46FE-8225-26672D75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4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0ACD-8465-407F-9071-E8848B12F593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711C-CD3D-46FE-8225-26672D75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3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0ACD-8465-407F-9071-E8848B12F593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711C-CD3D-46FE-8225-26672D75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1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0ACD-8465-407F-9071-E8848B12F593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711C-CD3D-46FE-8225-26672D75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94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0ACD-8465-407F-9071-E8848B12F593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711C-CD3D-46FE-8225-26672D75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5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0ACD-8465-407F-9071-E8848B12F593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711C-CD3D-46FE-8225-26672D75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8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0ACD-8465-407F-9071-E8848B12F593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711C-CD3D-46FE-8225-26672D75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0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0ACD-8465-407F-9071-E8848B12F593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711C-CD3D-46FE-8225-26672D75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5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B0ACD-8465-407F-9071-E8848B12F593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D711C-CD3D-46FE-8225-26672D75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8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Scanner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7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for-each loop works?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Here's how the enhanced for loop works. For each iteration, for-each loop</a:t>
            </a:r>
          </a:p>
          <a:p>
            <a:pPr fontAlgn="base"/>
            <a:r>
              <a:rPr lang="en-US" b="1" dirty="0"/>
              <a:t>iterates</a:t>
            </a:r>
            <a:r>
              <a:rPr lang="en-US" dirty="0"/>
              <a:t> through each item in the given collection or array (collection),</a:t>
            </a:r>
          </a:p>
          <a:p>
            <a:pPr fontAlgn="base"/>
            <a:r>
              <a:rPr lang="en-US" b="1" dirty="0"/>
              <a:t>stores</a:t>
            </a:r>
            <a:r>
              <a:rPr lang="en-US" dirty="0"/>
              <a:t> each item in a variable (item)</a:t>
            </a:r>
          </a:p>
          <a:p>
            <a:pPr fontAlgn="base"/>
            <a:r>
              <a:rPr lang="en-US" dirty="0"/>
              <a:t>and </a:t>
            </a:r>
            <a:r>
              <a:rPr lang="en-US" b="1" dirty="0"/>
              <a:t>executes</a:t>
            </a:r>
            <a:r>
              <a:rPr lang="en-US" dirty="0"/>
              <a:t> the body of the loop.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dirty="0"/>
              <a:t>class </a:t>
            </a:r>
            <a:r>
              <a:rPr lang="en-US" dirty="0" err="1"/>
              <a:t>EnhancedForLoop</a:t>
            </a:r>
            <a:r>
              <a:rPr lang="en-US" dirty="0"/>
              <a:t> {</a:t>
            </a:r>
          </a:p>
          <a:p>
            <a:pPr marL="0" indent="0" fontAlgn="base">
              <a:buNone/>
            </a:pPr>
            <a:r>
              <a:rPr lang="en-US" dirty="0" smtClean="0"/>
              <a:t>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 fontAlgn="base">
              <a:buNone/>
            </a:pPr>
            <a:r>
              <a:rPr lang="en-US" dirty="0" err="1"/>
              <a:t>int</a:t>
            </a:r>
            <a:r>
              <a:rPr lang="en-US" dirty="0"/>
              <a:t>[] numbers = {3, 4, 5, -5, 0, 12};</a:t>
            </a:r>
          </a:p>
          <a:p>
            <a:pPr marL="0" indent="0" fontAlgn="base">
              <a:buNone/>
            </a:pPr>
            <a:r>
              <a:rPr lang="en-US" dirty="0" err="1"/>
              <a:t>int</a:t>
            </a:r>
            <a:r>
              <a:rPr lang="en-US" dirty="0"/>
              <a:t> sum = 0;</a:t>
            </a:r>
          </a:p>
          <a:p>
            <a:pPr marL="0" indent="0" fontAlgn="base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number: numbers) {</a:t>
            </a:r>
          </a:p>
          <a:p>
            <a:pPr marL="0" indent="0" fontAlgn="base">
              <a:buNone/>
            </a:pPr>
            <a:r>
              <a:rPr lang="en-US" dirty="0"/>
              <a:t>sum += number;</a:t>
            </a:r>
          </a:p>
          <a:p>
            <a:pPr marL="0" indent="0" fontAlgn="base">
              <a:buNone/>
            </a:pPr>
            <a:r>
              <a:rPr lang="en-US" dirty="0"/>
              <a:t>}</a:t>
            </a:r>
          </a:p>
          <a:p>
            <a:pPr marL="0" indent="0" fontAlgn="base">
              <a:buNone/>
            </a:pPr>
            <a:r>
              <a:rPr lang="en-US" dirty="0" err="1"/>
              <a:t>System.out.println</a:t>
            </a:r>
            <a:r>
              <a:rPr lang="en-US" dirty="0"/>
              <a:t>("Sum = " + sum);</a:t>
            </a:r>
          </a:p>
          <a:p>
            <a:pPr marL="0" indent="0" fontAlgn="base">
              <a:buNone/>
            </a:pPr>
            <a:r>
              <a:rPr lang="en-US" dirty="0"/>
              <a:t>}</a:t>
            </a:r>
          </a:p>
          <a:p>
            <a:pPr marL="0" indent="0" fontAlgn="base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5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of </a:t>
            </a:r>
            <a:r>
              <a:rPr lang="en-US" dirty="0" err="1"/>
              <a:t>foreach</a:t>
            </a:r>
            <a:r>
              <a:rPr lang="en-US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3" y="1771650"/>
            <a:ext cx="349567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4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You can see during each iteration, the </a:t>
            </a:r>
            <a:r>
              <a:rPr lang="en-US" dirty="0" smtClean="0"/>
              <a:t>for each </a:t>
            </a:r>
            <a:r>
              <a:rPr lang="en-US" dirty="0"/>
              <a:t>loop</a:t>
            </a:r>
          </a:p>
          <a:p>
            <a:pPr fontAlgn="base"/>
            <a:r>
              <a:rPr lang="en-US" dirty="0"/>
              <a:t>iterates through each element in the numbers variable</a:t>
            </a:r>
          </a:p>
          <a:p>
            <a:pPr fontAlgn="base"/>
            <a:r>
              <a:rPr lang="en-US" dirty="0"/>
              <a:t>stores it in the number variable</a:t>
            </a:r>
          </a:p>
          <a:p>
            <a:pPr fontAlgn="base"/>
            <a:r>
              <a:rPr lang="en-US" dirty="0"/>
              <a:t>and executes the body, i.e. adds number to sum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nextInt</a:t>
            </a:r>
            <a:r>
              <a:rPr lang="en-US" dirty="0"/>
              <a:t>() method of Random class </a:t>
            </a:r>
            <a:r>
              <a:rPr lang="en-US" dirty="0" smtClean="0"/>
              <a:t>is used to generate random number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GenerateRandomNumber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counter;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/>
              <a:t>Random </a:t>
            </a:r>
            <a:r>
              <a:rPr lang="en-US" b="1" dirty="0" err="1"/>
              <a:t>rnum</a:t>
            </a:r>
            <a:r>
              <a:rPr lang="en-US" b="1" dirty="0"/>
              <a:t> = new Random();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System.out.println</a:t>
            </a:r>
            <a:r>
              <a:rPr lang="en-US" b="1" dirty="0"/>
              <a:t>("Random Numbers:");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/>
              <a:t>System.out.println</a:t>
            </a:r>
            <a:r>
              <a:rPr lang="en-US" b="1" dirty="0"/>
              <a:t>("***************");</a:t>
            </a:r>
          </a:p>
          <a:p>
            <a:pPr marL="0" indent="0">
              <a:buNone/>
            </a:pPr>
            <a:r>
              <a:rPr lang="en-US" b="1" dirty="0"/>
              <a:t>      for (counter = 1; counter &lt;= 5; counter++) {</a:t>
            </a:r>
          </a:p>
          <a:p>
            <a:pPr marL="0" indent="0">
              <a:buNone/>
            </a:pPr>
            <a:r>
              <a:rPr lang="en-US" b="1" dirty="0"/>
              <a:t>         </a:t>
            </a:r>
            <a:r>
              <a:rPr lang="en-US" b="1" dirty="0" err="1"/>
              <a:t>System.out.println</a:t>
            </a:r>
            <a:r>
              <a:rPr lang="en-US" b="1" dirty="0"/>
              <a:t>(</a:t>
            </a:r>
            <a:r>
              <a:rPr lang="en-US" b="1" dirty="0" err="1"/>
              <a:t>rnum.nextInt</a:t>
            </a:r>
            <a:r>
              <a:rPr lang="en-US" b="1" dirty="0"/>
              <a:t>(200));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37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Scanner class in Java is found in the </a:t>
            </a:r>
            <a:r>
              <a:rPr lang="en-US" dirty="0" err="1"/>
              <a:t>java.util</a:t>
            </a:r>
            <a:r>
              <a:rPr lang="en-US" dirty="0"/>
              <a:t> package. Java provides various ways to read input from the keyboard, the </a:t>
            </a:r>
            <a:r>
              <a:rPr lang="en-US" b="1" i="1" u="sng" dirty="0" err="1"/>
              <a:t>java.util.Scanner</a:t>
            </a:r>
            <a:r>
              <a:rPr lang="en-US" b="1" i="1" u="sng" dirty="0"/>
              <a:t> class </a:t>
            </a:r>
            <a:r>
              <a:rPr lang="en-US" dirty="0"/>
              <a:t>is one of them.</a:t>
            </a:r>
          </a:p>
          <a:p>
            <a:r>
              <a:rPr lang="en-US" b="1" dirty="0"/>
              <a:t>The Java Scanner class breaks the input into tokens using a delimiter which is whitespace by default. </a:t>
            </a:r>
            <a:r>
              <a:rPr lang="en-US" dirty="0"/>
              <a:t>It provides many methods to read and parse various primitive values.</a:t>
            </a:r>
          </a:p>
          <a:p>
            <a:r>
              <a:rPr lang="en-US" dirty="0"/>
              <a:t>The Java Scanner class is widely used to parse text for strings and primitive types using a regular expression.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the simplest way to get input in Java.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the help of Scanner in Java, we can get input from the user in primitive types such as </a:t>
            </a:r>
            <a:r>
              <a:rPr lang="en-US" dirty="0" err="1"/>
              <a:t>int</a:t>
            </a:r>
            <a:r>
              <a:rPr lang="en-US" dirty="0"/>
              <a:t>, long, double, byte, float, short, etc</a:t>
            </a:r>
            <a:r>
              <a:rPr lang="en-US" dirty="0" smtClean="0"/>
              <a:t>.</a:t>
            </a:r>
          </a:p>
          <a:p>
            <a:r>
              <a:rPr lang="en-US" dirty="0"/>
              <a:t>The Java Scanner class extends Object class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0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Scanner class provides </a:t>
            </a:r>
            <a:r>
              <a:rPr lang="en-US" dirty="0" err="1"/>
              <a:t>nextXXX</a:t>
            </a:r>
            <a:r>
              <a:rPr lang="en-US" dirty="0"/>
              <a:t>() methods to return the type of value such as </a:t>
            </a:r>
            <a:r>
              <a:rPr lang="en-US" dirty="0" err="1"/>
              <a:t>nextInt</a:t>
            </a:r>
            <a:r>
              <a:rPr lang="en-US" dirty="0"/>
              <a:t>(), </a:t>
            </a:r>
            <a:r>
              <a:rPr lang="en-US" dirty="0" err="1"/>
              <a:t>nextByte</a:t>
            </a:r>
            <a:r>
              <a:rPr lang="en-US" dirty="0"/>
              <a:t>(), </a:t>
            </a:r>
            <a:r>
              <a:rPr lang="en-US" dirty="0" err="1"/>
              <a:t>nextShort</a:t>
            </a:r>
            <a:r>
              <a:rPr lang="en-US" dirty="0"/>
              <a:t>(), next(), </a:t>
            </a:r>
            <a:r>
              <a:rPr lang="en-US" dirty="0" err="1"/>
              <a:t>nextLine</a:t>
            </a:r>
            <a:r>
              <a:rPr lang="en-US" dirty="0"/>
              <a:t>(), </a:t>
            </a:r>
            <a:r>
              <a:rPr lang="en-US" dirty="0" err="1"/>
              <a:t>nextDouble</a:t>
            </a:r>
            <a:r>
              <a:rPr lang="en-US" dirty="0"/>
              <a:t>(), </a:t>
            </a:r>
            <a:r>
              <a:rPr lang="en-US" dirty="0" err="1"/>
              <a:t>nextFloat</a:t>
            </a:r>
            <a:r>
              <a:rPr lang="en-US" dirty="0"/>
              <a:t>(), </a:t>
            </a:r>
            <a:r>
              <a:rPr lang="en-US" dirty="0" err="1"/>
              <a:t>nextBoolean</a:t>
            </a:r>
            <a:r>
              <a:rPr lang="en-US" dirty="0"/>
              <a:t>(), etc. </a:t>
            </a:r>
            <a:endParaRPr lang="en-US" dirty="0" smtClean="0"/>
          </a:p>
          <a:p>
            <a:r>
              <a:rPr lang="en-US" dirty="0"/>
              <a:t>To get a single character from the scanner, you can call next().</a:t>
            </a:r>
            <a:r>
              <a:rPr lang="en-US" dirty="0" err="1"/>
              <a:t>charAt</a:t>
            </a:r>
            <a:r>
              <a:rPr lang="en-US" dirty="0"/>
              <a:t>(0) method which returns a single character.</a:t>
            </a:r>
          </a:p>
        </p:txBody>
      </p:sp>
    </p:spTree>
    <p:extLst>
      <p:ext uri="{BB962C8B-B14F-4D97-AF65-F5344CB8AC3E}">
        <p14:creationId xmlns:p14="http://schemas.microsoft.com/office/powerpoint/2010/main" val="51403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get Java Scanner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 smtClean="0"/>
              <a:t>get the instance of Java Scanner which reads input from the user, we need to pass the input stream (System.in) in the constructor of Scanner class. For Example:</a:t>
            </a:r>
          </a:p>
          <a:p>
            <a:r>
              <a:rPr lang="en-US" dirty="0" smtClean="0"/>
              <a:t>Scanner in = </a:t>
            </a:r>
            <a:r>
              <a:rPr lang="en-US" b="1" dirty="0" smtClean="0"/>
              <a:t>new</a:t>
            </a:r>
            <a:r>
              <a:rPr lang="en-US" dirty="0" smtClean="0"/>
              <a:t> Scanner(System.in);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7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import </a:t>
            </a:r>
            <a:r>
              <a:rPr lang="en-US" dirty="0" err="1"/>
              <a:t>java.util.Scanner</a:t>
            </a:r>
            <a:r>
              <a:rPr lang="en-US" dirty="0"/>
              <a:t>;  </a:t>
            </a:r>
            <a:r>
              <a:rPr lang="en-US" b="1" dirty="0"/>
              <a:t>// Import the Scanner class</a:t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err="1"/>
              <a:t>class</a:t>
            </a:r>
            <a:r>
              <a:rPr lang="en-US" dirty="0"/>
              <a:t> </a:t>
            </a:r>
            <a:r>
              <a:rPr lang="en-US" dirty="0" err="1"/>
              <a:t>MyClass</a:t>
            </a:r>
            <a:r>
              <a:rPr lang="en-US" dirty="0"/>
              <a:t>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public static void 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Scanner </a:t>
            </a:r>
            <a:r>
              <a:rPr lang="en-US" dirty="0" err="1"/>
              <a:t>myObj</a:t>
            </a:r>
            <a:r>
              <a:rPr lang="en-US" dirty="0"/>
              <a:t> = new Scanner(System.in);  </a:t>
            </a:r>
            <a:r>
              <a:rPr lang="en-US" b="1" dirty="0"/>
              <a:t>// Create a Scanner object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System.out.println</a:t>
            </a:r>
            <a:r>
              <a:rPr lang="en-US" dirty="0"/>
              <a:t>("Enter username");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String </a:t>
            </a:r>
            <a:r>
              <a:rPr lang="en-US" dirty="0" err="1"/>
              <a:t>userName</a:t>
            </a:r>
            <a:r>
              <a:rPr lang="en-US" dirty="0"/>
              <a:t> = </a:t>
            </a:r>
            <a:r>
              <a:rPr lang="en-US" dirty="0" err="1"/>
              <a:t>myObj.nextLine</a:t>
            </a:r>
            <a:r>
              <a:rPr lang="en-US" dirty="0"/>
              <a:t>();  </a:t>
            </a:r>
            <a:r>
              <a:rPr lang="en-US" b="1" dirty="0"/>
              <a:t>// Read user input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System.out.println</a:t>
            </a:r>
            <a:r>
              <a:rPr lang="en-US" dirty="0"/>
              <a:t>("Username is: " + </a:t>
            </a:r>
            <a:r>
              <a:rPr lang="en-US" dirty="0" err="1"/>
              <a:t>userName</a:t>
            </a:r>
            <a:r>
              <a:rPr lang="en-US" dirty="0"/>
              <a:t>);  </a:t>
            </a:r>
            <a:r>
              <a:rPr lang="en-US" b="1" dirty="0"/>
              <a:t>// Output user input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891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Input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1695450"/>
            <a:ext cx="5400675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2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import 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class </a:t>
            </a:r>
            <a:r>
              <a:rPr lang="en-US" dirty="0" err="1"/>
              <a:t>MyClass</a:t>
            </a:r>
            <a:r>
              <a:rPr lang="en-US" dirty="0"/>
              <a:t>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public static void 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Scanner </a:t>
            </a:r>
            <a:r>
              <a:rPr lang="en-US" dirty="0" err="1"/>
              <a:t>myObj</a:t>
            </a:r>
            <a:r>
              <a:rPr lang="en-US" dirty="0"/>
              <a:t> = new Scanner(System.in);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</a:t>
            </a:r>
            <a:r>
              <a:rPr lang="en-US" dirty="0" err="1"/>
              <a:t>System.out.println</a:t>
            </a:r>
            <a:r>
              <a:rPr lang="en-US" dirty="0"/>
              <a:t>("Enter name, age and salary");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// String input</a:t>
            </a:r>
            <a:br>
              <a:rPr lang="en-US" dirty="0"/>
            </a:br>
            <a:r>
              <a:rPr lang="en-US" dirty="0"/>
              <a:t>    String name = </a:t>
            </a:r>
            <a:r>
              <a:rPr lang="en-US" dirty="0" err="1"/>
              <a:t>myObj.nextLine</a:t>
            </a:r>
            <a:r>
              <a:rPr lang="en-US" dirty="0"/>
              <a:t>();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// Numerical input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int</a:t>
            </a:r>
            <a:r>
              <a:rPr lang="en-US" dirty="0"/>
              <a:t> age = </a:t>
            </a:r>
            <a:r>
              <a:rPr lang="en-US" dirty="0" err="1"/>
              <a:t>myObj.nextInt</a:t>
            </a:r>
            <a:r>
              <a:rPr lang="en-US" dirty="0"/>
              <a:t>();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double salary = </a:t>
            </a:r>
            <a:r>
              <a:rPr lang="en-US" dirty="0" err="1"/>
              <a:t>myObj.nextDouble</a:t>
            </a:r>
            <a:r>
              <a:rPr lang="en-US" dirty="0"/>
              <a:t>();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// Output input by user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System.out.println</a:t>
            </a:r>
            <a:r>
              <a:rPr lang="en-US" dirty="0"/>
              <a:t>("Name: " + name);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</a:t>
            </a:r>
            <a:r>
              <a:rPr lang="en-US" dirty="0" err="1"/>
              <a:t>System.out.println</a:t>
            </a:r>
            <a:r>
              <a:rPr lang="en-US" dirty="0"/>
              <a:t>("Age: " + age);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</a:t>
            </a:r>
            <a:r>
              <a:rPr lang="en-US" dirty="0" err="1"/>
              <a:t>System.out.println</a:t>
            </a:r>
            <a:r>
              <a:rPr lang="en-US" dirty="0"/>
              <a:t>("Salary: " + salary);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118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Java </a:t>
            </a:r>
            <a:r>
              <a:rPr lang="en-US" dirty="0"/>
              <a:t>for-each Loop (Enhanced for Loop)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 Java, there is another form of for loop (in addition to standard for loop) to work with arrays </a:t>
            </a:r>
            <a:r>
              <a:rPr lang="en-US" b="1" dirty="0" smtClean="0"/>
              <a:t>and </a:t>
            </a:r>
            <a:r>
              <a:rPr lang="en-US" b="1" dirty="0"/>
              <a:t>collection, the enhanced for loop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you are working with arrays and collections, you can use alternative syntax of for loop (enhanced form of for loop) to iterate through items of  arrays/collections. </a:t>
            </a:r>
            <a:r>
              <a:rPr lang="en-US" b="1" u="sng" dirty="0"/>
              <a:t>It is also referred as for-each loop because the loop iterates through each element of array/collection.</a:t>
            </a:r>
          </a:p>
        </p:txBody>
      </p:sp>
    </p:spTree>
    <p:extLst>
      <p:ext uri="{BB962C8B-B14F-4D97-AF65-F5344CB8AC3E}">
        <p14:creationId xmlns:p14="http://schemas.microsoft.com/office/powerpoint/2010/main" val="91216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Syntax of for-each loop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for(</a:t>
            </a:r>
            <a:r>
              <a:rPr lang="en-US" dirty="0" err="1"/>
              <a:t>data_type</a:t>
            </a:r>
            <a:r>
              <a:rPr lang="en-US" dirty="0"/>
              <a:t> item : collection</a:t>
            </a:r>
            <a:r>
              <a:rPr lang="en-US" dirty="0" smtClean="0"/>
              <a:t>)</a:t>
            </a:r>
          </a:p>
          <a:p>
            <a:pPr marL="0" indent="0" fontAlgn="base">
              <a:buNone/>
            </a:pPr>
            <a:r>
              <a:rPr lang="en-US" dirty="0" smtClean="0"/>
              <a:t> </a:t>
            </a:r>
            <a:r>
              <a:rPr lang="en-US" dirty="0"/>
              <a:t>{ ... }</a:t>
            </a:r>
          </a:p>
          <a:p>
            <a:pPr marL="0" indent="0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In the above syntax,</a:t>
            </a:r>
          </a:p>
          <a:p>
            <a:pPr fontAlgn="base"/>
            <a:r>
              <a:rPr lang="en-US" dirty="0"/>
              <a:t>collection is a collection or array variable which you have to loop through.</a:t>
            </a:r>
          </a:p>
          <a:p>
            <a:pPr fontAlgn="base"/>
            <a:r>
              <a:rPr lang="en-US" dirty="0"/>
              <a:t>item is a single item from the collection.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339</Words>
  <Application>Microsoft Office PowerPoint</Application>
  <PresentationFormat>On-screen Show (4:3)</PresentationFormat>
  <Paragraphs>63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Lab 3</vt:lpstr>
      <vt:lpstr>Scanner class</vt:lpstr>
      <vt:lpstr>PowerPoint Presentation</vt:lpstr>
      <vt:lpstr>How to get Java Scanner </vt:lpstr>
      <vt:lpstr>PowerPoint Presentation</vt:lpstr>
      <vt:lpstr>Input Types </vt:lpstr>
      <vt:lpstr>Example</vt:lpstr>
      <vt:lpstr> Java for-each Loop (Enhanced for Loop) </vt:lpstr>
      <vt:lpstr>Syntax of for-each loop </vt:lpstr>
      <vt:lpstr>How for-each loop works? </vt:lpstr>
      <vt:lpstr>Example</vt:lpstr>
      <vt:lpstr>execution of foreach loop</vt:lpstr>
      <vt:lpstr>PowerPoint Presentation</vt:lpstr>
      <vt:lpstr>Random Generator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</dc:title>
  <dc:creator>user</dc:creator>
  <cp:lastModifiedBy>user</cp:lastModifiedBy>
  <cp:revision>5</cp:revision>
  <dcterms:created xsi:type="dcterms:W3CDTF">2019-08-06T06:05:48Z</dcterms:created>
  <dcterms:modified xsi:type="dcterms:W3CDTF">2019-08-06T10:10:05Z</dcterms:modified>
</cp:coreProperties>
</file>