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6" r:id="rId6"/>
    <p:sldId id="265" r:id="rId7"/>
    <p:sldId id="261" r:id="rId8"/>
    <p:sldId id="267" r:id="rId9"/>
    <p:sldId id="268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9CB87-A7BF-480A-878F-4E0B17C75C6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1DAE-C063-478E-A8BC-C3F58063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83B05-AC51-4F7C-8227-6E01936D33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E838-C11D-46AF-B063-A075EB54CDF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4269-8B94-4F97-9B39-A2E3E30F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of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2" y="1752600"/>
            <a:ext cx="7298818" cy="406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6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to set Permanent Path of JDK in Windows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For setting the permanent path of JDK, you need to follow these steps:</a:t>
            </a:r>
          </a:p>
          <a:p>
            <a:r>
              <a:rPr lang="en-US" dirty="0"/>
              <a:t>Go to </a:t>
            </a:r>
            <a:r>
              <a:rPr lang="en-US" dirty="0" err="1"/>
              <a:t>MyComputer</a:t>
            </a:r>
            <a:r>
              <a:rPr lang="en-US" dirty="0"/>
              <a:t> properties -&gt; advanced tab -&gt; environment variables -&gt; new tab of user variable -&gt; write path in variable name -&gt; write path of bin folder in variable value -&gt; ok -&gt; ok -&gt; ok</a:t>
            </a:r>
          </a:p>
          <a:p>
            <a:pPr>
              <a:buNone/>
            </a:pPr>
            <a:r>
              <a:rPr lang="en-US" b="1" u="sng" dirty="0" smtClean="0"/>
              <a:t>Note:</a:t>
            </a:r>
            <a:r>
              <a:rPr lang="en-US" dirty="0" smtClean="0"/>
              <a:t> </a:t>
            </a:r>
            <a:r>
              <a:rPr lang="en-US" dirty="0" smtClean="0"/>
              <a:t>Open a DOS window.</a:t>
            </a:r>
          </a:p>
          <a:p>
            <a:pPr>
              <a:buNone/>
            </a:pPr>
            <a:r>
              <a:rPr lang="en-US" dirty="0" smtClean="0"/>
              <a:t> Type the command to start the compiler without giving it a program name i.e.</a:t>
            </a:r>
          </a:p>
          <a:p>
            <a:pPr>
              <a:buNone/>
            </a:pPr>
            <a:r>
              <a:rPr lang="en-US" dirty="0" smtClean="0"/>
              <a:t>  &gt;</a:t>
            </a:r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If the installation and the PATH setting were done correctly the compiler will give you an error message with an indication of the proper commands to use.</a:t>
            </a:r>
          </a:p>
          <a:p>
            <a:r>
              <a:rPr lang="en-US" dirty="0" smtClean="0"/>
              <a:t>If the PATH was done incorrectly then a message will appear like:</a:t>
            </a:r>
          </a:p>
          <a:p>
            <a:pPr>
              <a:buNone/>
            </a:pPr>
            <a:r>
              <a:rPr lang="en-US" dirty="0" smtClean="0"/>
              <a:t> Command not recognized </a:t>
            </a:r>
          </a:p>
          <a:p>
            <a:r>
              <a:rPr lang="en-US" dirty="0" smtClean="0"/>
              <a:t>In that case you will have to repeat the entire process of setting the PATH.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8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Why Java 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he-IL"/>
              <a:t>Portable</a:t>
            </a:r>
          </a:p>
          <a:p>
            <a:pPr>
              <a:lnSpc>
                <a:spcPct val="130000"/>
              </a:lnSpc>
            </a:pPr>
            <a:r>
              <a:rPr lang="en-US" altLang="he-IL"/>
              <a:t>Easy to learn</a:t>
            </a:r>
          </a:p>
          <a:p>
            <a:pPr>
              <a:lnSpc>
                <a:spcPct val="130000"/>
              </a:lnSpc>
            </a:pPr>
            <a:endParaRPr lang="en-US" altLang="he-IL"/>
          </a:p>
          <a:p>
            <a:pPr>
              <a:lnSpc>
                <a:spcPct val="130000"/>
              </a:lnSpc>
            </a:pPr>
            <a:r>
              <a:rPr lang="en-US" altLang="he-IL"/>
              <a:t>[ Designed to be used on the Internet ]</a:t>
            </a:r>
          </a:p>
          <a:p>
            <a:pPr>
              <a:lnSpc>
                <a:spcPct val="13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he-IL"/>
              <a:t>JVM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endParaRPr lang="en-US" altLang="en-US"/>
          </a:p>
          <a:p>
            <a:r>
              <a:rPr lang="en-US" altLang="he-IL"/>
              <a:t>JVM stands for</a:t>
            </a:r>
            <a:br>
              <a:rPr lang="en-US" altLang="he-IL"/>
            </a:br>
            <a:r>
              <a:rPr lang="en-US" altLang="he-IL"/>
              <a:t>       </a:t>
            </a:r>
            <a:r>
              <a:rPr lang="en-US" altLang="he-IL" sz="4000" b="1"/>
              <a:t>J</a:t>
            </a:r>
            <a:r>
              <a:rPr lang="en-US" altLang="he-IL" sz="4000"/>
              <a:t>ava</a:t>
            </a:r>
            <a:r>
              <a:rPr lang="en-US" altLang="he-IL" sz="4000" b="1"/>
              <a:t> V</a:t>
            </a:r>
            <a:r>
              <a:rPr lang="en-US" altLang="he-IL" sz="4000"/>
              <a:t>irtual</a:t>
            </a:r>
            <a:r>
              <a:rPr lang="en-US" altLang="he-IL" sz="4000" b="1"/>
              <a:t> M</a:t>
            </a:r>
            <a:r>
              <a:rPr lang="en-US" altLang="he-IL" sz="4000"/>
              <a:t>achine</a:t>
            </a:r>
          </a:p>
          <a:p>
            <a:endParaRPr lang="en-US" altLang="he-IL" sz="4000"/>
          </a:p>
          <a:p>
            <a:r>
              <a:rPr lang="en-US" altLang="he-IL"/>
              <a:t>Unlike other languages, Java “executables” are executed on a CPU that does not exist.</a:t>
            </a:r>
            <a:endParaRPr lang="en-US" altLang="he-IL" sz="40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5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715000" y="1828800"/>
            <a:ext cx="2514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OS/Hardware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5715000" y="9906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machine code</a:t>
            </a:r>
          </a:p>
        </p:txBody>
      </p:sp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457200" y="1066800"/>
            <a:ext cx="2057400" cy="762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endParaRPr lang="en-US" sz="1800"/>
          </a:p>
          <a:p>
            <a:pPr algn="ctr"/>
            <a:r>
              <a:rPr lang="en-US" sz="1800"/>
              <a:t>C source code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457200" y="990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myprog.c</a:t>
            </a: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3429000" y="914400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gcc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715000" y="8985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myprog.exe</a:t>
            </a:r>
          </a:p>
        </p:txBody>
      </p:sp>
      <p:sp>
        <p:nvSpPr>
          <p:cNvPr id="152588" name="AutoShape 12"/>
          <p:cNvSpPr>
            <a:spLocks noChangeArrowheads="1"/>
          </p:cNvSpPr>
          <p:nvPr/>
        </p:nvSpPr>
        <p:spPr bwMode="auto">
          <a:xfrm>
            <a:off x="26670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9" name="AutoShape 13"/>
          <p:cNvSpPr>
            <a:spLocks noChangeArrowheads="1"/>
          </p:cNvSpPr>
          <p:nvPr/>
        </p:nvSpPr>
        <p:spPr bwMode="auto">
          <a:xfrm>
            <a:off x="48006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2133600" y="152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Platform Dependent </a:t>
            </a:r>
          </a:p>
        </p:txBody>
      </p:sp>
      <p:grpSp>
        <p:nvGrpSpPr>
          <p:cNvPr id="152601" name="Group 25"/>
          <p:cNvGrpSpPr>
            <a:grpSpLocks/>
          </p:cNvGrpSpPr>
          <p:nvPr/>
        </p:nvGrpSpPr>
        <p:grpSpPr bwMode="auto">
          <a:xfrm>
            <a:off x="457200" y="3124200"/>
            <a:ext cx="7924800" cy="2971800"/>
            <a:chOff x="288" y="1968"/>
            <a:chExt cx="4992" cy="1872"/>
          </a:xfrm>
        </p:grpSpPr>
        <p:sp>
          <p:nvSpPr>
            <p:cNvPr id="152590" name="Rectangle 14"/>
            <p:cNvSpPr>
              <a:spLocks noChangeArrowheads="1"/>
            </p:cNvSpPr>
            <p:nvPr/>
          </p:nvSpPr>
          <p:spPr bwMode="auto">
            <a:xfrm>
              <a:off x="3696" y="3024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JVM</a:t>
              </a:r>
            </a:p>
          </p:txBody>
        </p:sp>
        <p:sp>
          <p:nvSpPr>
            <p:cNvPr id="152591" name="Rectangle 15"/>
            <p:cNvSpPr>
              <a:spLocks noChangeArrowheads="1"/>
            </p:cNvSpPr>
            <p:nvPr/>
          </p:nvSpPr>
          <p:spPr bwMode="auto">
            <a:xfrm>
              <a:off x="3696" y="2496"/>
              <a:ext cx="158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bytecode</a:t>
              </a: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288" y="2544"/>
              <a:ext cx="1296" cy="57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endParaRPr lang="en-US" sz="1800"/>
            </a:p>
            <a:p>
              <a:pPr algn="ctr"/>
              <a:r>
                <a:rPr lang="en-US" sz="1800"/>
                <a:t>Java source code</a:t>
              </a:r>
            </a:p>
          </p:txBody>
        </p:sp>
        <p:sp>
          <p:nvSpPr>
            <p:cNvPr id="152593" name="Text Box 17"/>
            <p:cNvSpPr txBox="1">
              <a:spLocks noChangeArrowheads="1"/>
            </p:cNvSpPr>
            <p:nvPr/>
          </p:nvSpPr>
          <p:spPr bwMode="auto">
            <a:xfrm>
              <a:off x="288" y="250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myprog.java</a:t>
              </a:r>
            </a:p>
          </p:txBody>
        </p:sp>
        <p:sp>
          <p:nvSpPr>
            <p:cNvPr id="152594" name="Oval 18"/>
            <p:cNvSpPr>
              <a:spLocks noChangeArrowheads="1"/>
            </p:cNvSpPr>
            <p:nvPr/>
          </p:nvSpPr>
          <p:spPr bwMode="auto">
            <a:xfrm>
              <a:off x="2160" y="2448"/>
              <a:ext cx="81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javac</a:t>
              </a:r>
            </a:p>
          </p:txBody>
        </p:sp>
        <p:sp>
          <p:nvSpPr>
            <p:cNvPr id="152595" name="Text Box 19"/>
            <p:cNvSpPr txBox="1">
              <a:spLocks noChangeArrowheads="1"/>
            </p:cNvSpPr>
            <p:nvPr/>
          </p:nvSpPr>
          <p:spPr bwMode="auto">
            <a:xfrm>
              <a:off x="3696" y="243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myprog.class</a:t>
              </a:r>
            </a:p>
          </p:txBody>
        </p:sp>
        <p:sp>
          <p:nvSpPr>
            <p:cNvPr id="152596" name="AutoShape 20"/>
            <p:cNvSpPr>
              <a:spLocks noChangeArrowheads="1"/>
            </p:cNvSpPr>
            <p:nvPr/>
          </p:nvSpPr>
          <p:spPr bwMode="auto">
            <a:xfrm>
              <a:off x="168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7" name="AutoShape 21"/>
            <p:cNvSpPr>
              <a:spLocks noChangeArrowheads="1"/>
            </p:cNvSpPr>
            <p:nvPr/>
          </p:nvSpPr>
          <p:spPr bwMode="auto">
            <a:xfrm>
              <a:off x="312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8" name="Rectangle 22"/>
            <p:cNvSpPr>
              <a:spLocks noChangeArrowheads="1"/>
            </p:cNvSpPr>
            <p:nvPr/>
          </p:nvSpPr>
          <p:spPr bwMode="auto">
            <a:xfrm>
              <a:off x="3696" y="3456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OS/Hardware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1296" y="1968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Platform Independent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JDK</a:t>
            </a:r>
            <a:r>
              <a:rPr lang="en-US" dirty="0"/>
              <a:t>, JRE, and JVM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1100" y="4322713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JDK</a:t>
            </a:r>
            <a:r>
              <a:rPr lang="en-US" dirty="0"/>
              <a:t> is for development purpose whereas </a:t>
            </a:r>
            <a:r>
              <a:rPr lang="en-US" b="1" dirty="0"/>
              <a:t>JRE</a:t>
            </a:r>
            <a:r>
              <a:rPr lang="en-US" dirty="0"/>
              <a:t> is for running the java programs. 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JDK</a:t>
            </a:r>
            <a:r>
              <a:rPr lang="en-US" dirty="0"/>
              <a:t> and </a:t>
            </a:r>
            <a:r>
              <a:rPr lang="en-US" b="1" dirty="0"/>
              <a:t>JRE</a:t>
            </a:r>
            <a:r>
              <a:rPr lang="en-US" dirty="0"/>
              <a:t> both contains </a:t>
            </a:r>
            <a:r>
              <a:rPr lang="en-US" b="1" dirty="0"/>
              <a:t>JVM</a:t>
            </a:r>
            <a:r>
              <a:rPr lang="en-US" dirty="0"/>
              <a:t> so that we can run our java program. 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JVM</a:t>
            </a:r>
            <a:r>
              <a:rPr lang="en-US" dirty="0"/>
              <a:t> is the heart of java programming language and provides platform independence.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8" y="762000"/>
            <a:ext cx="4902191" cy="356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16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Versions of Java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JDK Alpha and Beta (1995)</a:t>
            </a:r>
          </a:p>
          <a:p>
            <a:r>
              <a:rPr lang="en-US" dirty="0"/>
              <a:t>JDK 1.0 (23rd Jan 1996)</a:t>
            </a:r>
          </a:p>
          <a:p>
            <a:r>
              <a:rPr lang="en-US" dirty="0"/>
              <a:t>JDK 1.1 (19th Feb 1997)</a:t>
            </a:r>
          </a:p>
          <a:p>
            <a:r>
              <a:rPr lang="en-US" dirty="0"/>
              <a:t>J2SE 1.2 (8th Dec 1998)</a:t>
            </a:r>
          </a:p>
          <a:p>
            <a:r>
              <a:rPr lang="en-US" dirty="0"/>
              <a:t>J2SE 1.3 (8th May 2000)</a:t>
            </a:r>
          </a:p>
          <a:p>
            <a:r>
              <a:rPr lang="en-US" dirty="0"/>
              <a:t>J2SE 1.4 (6th Feb 2002)</a:t>
            </a:r>
          </a:p>
          <a:p>
            <a:r>
              <a:rPr lang="en-US" dirty="0"/>
              <a:t>J2SE 5.0 (30th Sep 2004)</a:t>
            </a:r>
          </a:p>
          <a:p>
            <a:r>
              <a:rPr lang="en-US" dirty="0"/>
              <a:t>Java SE 6 (11th Dec 2006)</a:t>
            </a:r>
          </a:p>
          <a:p>
            <a:r>
              <a:rPr lang="en-US" dirty="0"/>
              <a:t>Java SE 7 (28th July 2011)</a:t>
            </a:r>
          </a:p>
          <a:p>
            <a:r>
              <a:rPr lang="en-US" dirty="0"/>
              <a:t>Java SE 8 (18th March 2014)</a:t>
            </a:r>
          </a:p>
          <a:p>
            <a:r>
              <a:rPr lang="en-US" dirty="0"/>
              <a:t>Java SE 9 (21st Sep 2017)</a:t>
            </a:r>
          </a:p>
          <a:p>
            <a:r>
              <a:rPr lang="en-US" dirty="0"/>
              <a:t>Java SE 10 (20th March 2018)</a:t>
            </a:r>
          </a:p>
        </p:txBody>
      </p:sp>
    </p:spTree>
    <p:extLst>
      <p:ext uri="{BB962C8B-B14F-4D97-AF65-F5344CB8AC3E}">
        <p14:creationId xmlns:p14="http://schemas.microsoft.com/office/powerpoint/2010/main" val="90926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 the JDK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Go to the web site: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hlinkClick r:id="rId3"/>
              </a:rPr>
              <a:t>http://www.oracle.com/technetwork/java/javase/downloads/index.html</a:t>
            </a:r>
            <a:r>
              <a:rPr lang="en-US" sz="1800" dirty="0" smtClean="0"/>
              <a:t>  or follow the links provide in the course’s web site.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Click on the first </a:t>
            </a:r>
            <a:r>
              <a:rPr lang="en-US" sz="1800" smtClean="0"/>
              <a:t>icon JAVA </a:t>
            </a:r>
            <a:r>
              <a:rPr lang="en-US" sz="1800" dirty="0" smtClean="0"/>
              <a:t>PLATFORM JDK 7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Accept the agreement for the download by clicking at the top of the table the accept agreement button.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Next choose your Operating System in your laptop  (Windows for example). You probably want to click on the last choice (bottom link- windows 64) if you have windows or MAC environments. Click on that link.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Save the downloaded file in a known folder in your laptop.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After the download is complete, go to the folder where the file </a:t>
            </a:r>
            <a:r>
              <a:rPr lang="en-US" sz="1800" dirty="0" err="1" smtClean="0"/>
              <a:t>wa</a:t>
            </a:r>
            <a:r>
              <a:rPr lang="en-US" sz="1800" dirty="0" smtClean="0"/>
              <a:t> </a:t>
            </a:r>
            <a:r>
              <a:rPr lang="en-US" sz="1800" dirty="0" err="1" smtClean="0"/>
              <a:t>sdownloaded</a:t>
            </a:r>
            <a:r>
              <a:rPr lang="en-US" sz="1800" dirty="0" smtClean="0"/>
              <a:t> and click on it.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installation starts and it would take few minutes. YOU ARE NOT DONE AFTER  THE INSTALLATION IS COMPLETE.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E67C4-4887-455B-A75B-40FF9533FA0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set path in Java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path is required to be set for using tools such as </a:t>
            </a:r>
            <a:r>
              <a:rPr lang="en-US" dirty="0" err="1"/>
              <a:t>javac</a:t>
            </a:r>
            <a:r>
              <a:rPr lang="en-US" dirty="0"/>
              <a:t>, java, etc.</a:t>
            </a:r>
          </a:p>
          <a:p>
            <a:r>
              <a:rPr lang="en-US" dirty="0"/>
              <a:t>If you are saving the Java source file inside the JDK/bin directory, the path is not required to be set because all the tools will be available in the current directory.</a:t>
            </a:r>
          </a:p>
          <a:p>
            <a:r>
              <a:rPr lang="en-US" dirty="0"/>
              <a:t>However, if you have your Java file outside the JDK/bin folder, it is necessary to set the path of JDK.</a:t>
            </a:r>
          </a:p>
          <a:p>
            <a:r>
              <a:rPr lang="en-US" dirty="0"/>
              <a:t>There are two ways to set the path in Java: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Permanent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8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to set the Temporary Path of JDK in Windows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set the temporary path of JDK, you need to follow the following steps:</a:t>
            </a:r>
          </a:p>
          <a:p>
            <a:r>
              <a:rPr lang="en-US" dirty="0"/>
              <a:t>Open the command prompt</a:t>
            </a:r>
          </a:p>
          <a:p>
            <a:r>
              <a:rPr lang="en-US" dirty="0"/>
              <a:t>Copy the path of the JDK/bin directory</a:t>
            </a:r>
          </a:p>
          <a:p>
            <a:r>
              <a:rPr lang="en-US" dirty="0"/>
              <a:t>Write in command prompt: set path=</a:t>
            </a:r>
            <a:r>
              <a:rPr lang="en-US" dirty="0" err="1"/>
              <a:t>copied_path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set path=C:\Program Files\Java\jdk1.6.0_23\bin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1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564</Words>
  <Application>Microsoft Office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Installation of Java</vt:lpstr>
      <vt:lpstr>Why Java ?</vt:lpstr>
      <vt:lpstr>JVM</vt:lpstr>
      <vt:lpstr>PowerPoint Presentation</vt:lpstr>
      <vt:lpstr>JDK, JRE, and JVM </vt:lpstr>
      <vt:lpstr>Versions of Java </vt:lpstr>
      <vt:lpstr>Download the JDK</vt:lpstr>
      <vt:lpstr>How to set path in Java </vt:lpstr>
      <vt:lpstr> How to set the Temporary Path of JDK in Windows </vt:lpstr>
      <vt:lpstr>PowerPoint Presentation</vt:lpstr>
      <vt:lpstr> How to set Permanent Path of JDK in Windows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Java</dc:title>
  <dc:creator>user</dc:creator>
  <cp:lastModifiedBy>user</cp:lastModifiedBy>
  <cp:revision>3</cp:revision>
  <dcterms:created xsi:type="dcterms:W3CDTF">2019-07-30T06:10:16Z</dcterms:created>
  <dcterms:modified xsi:type="dcterms:W3CDTF">2019-07-30T06:34:16Z</dcterms:modified>
</cp:coreProperties>
</file>