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63" r:id="rId18"/>
    <p:sldId id="264" r:id="rId19"/>
    <p:sldId id="26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C51BB0A-6EB8-47B2-933E-44F8E76DE8C1}"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1BB0A-6EB8-47B2-933E-44F8E76DE8C1}"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1BB0A-6EB8-47B2-933E-44F8E76DE8C1}"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C51BB0A-6EB8-47B2-933E-44F8E76DE8C1}"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C51BB0A-6EB8-47B2-933E-44F8E76DE8C1}" type="datetimeFigureOut">
              <a:rPr lang="en-US" smtClean="0"/>
              <a:t>8/1/2019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C51BB0A-6EB8-47B2-933E-44F8E76DE8C1}"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C51BB0A-6EB8-47B2-933E-44F8E76DE8C1}" type="datetimeFigureOut">
              <a:rPr lang="en-US" smtClean="0"/>
              <a:t>8/1/2019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C51BB0A-6EB8-47B2-933E-44F8E76DE8C1}" type="datetimeFigureOut">
              <a:rPr lang="en-US" smtClean="0"/>
              <a:t>8/1/2019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51BB0A-6EB8-47B2-933E-44F8E76DE8C1}" type="datetimeFigureOut">
              <a:rPr lang="en-US" smtClean="0"/>
              <a:t>8/1/2019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AE37C7D-B080-47C4-825E-8743CDC328E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C51BB0A-6EB8-47B2-933E-44F8E76DE8C1}" type="datetimeFigureOut">
              <a:rPr lang="en-US" smtClean="0"/>
              <a:t>8/1/2019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AE37C7D-B080-47C4-825E-8743CDC328E9}"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0C51BB0A-6EB8-47B2-933E-44F8E76DE8C1}" type="datetimeFigureOut">
              <a:rPr lang="en-US" smtClean="0"/>
              <a:t>8/1/2019</a:t>
            </a:fld>
            <a:endParaRPr lang="en-US"/>
          </a:p>
        </p:txBody>
      </p:sp>
      <p:sp>
        <p:nvSpPr>
          <p:cNvPr id="9" name="Slide Number Placeholder 8"/>
          <p:cNvSpPr>
            <a:spLocks noGrp="1"/>
          </p:cNvSpPr>
          <p:nvPr>
            <p:ph type="sldNum" sz="quarter" idx="11"/>
          </p:nvPr>
        </p:nvSpPr>
        <p:spPr/>
        <p:txBody>
          <a:bodyPr/>
          <a:lstStyle/>
          <a:p>
            <a:fld id="{EAE37C7D-B080-47C4-825E-8743CDC328E9}"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EAE37C7D-B080-47C4-825E-8743CDC328E9}"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0C51BB0A-6EB8-47B2-933E-44F8E76DE8C1}" type="datetimeFigureOut">
              <a:rPr lang="en-US" smtClean="0"/>
              <a:t>8/1/2019</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Lect</a:t>
            </a:r>
            <a:r>
              <a:rPr lang="en-US" dirty="0" smtClean="0"/>
              <a:t> 2	Java Virtual Machine</a:t>
            </a:r>
            <a:br>
              <a:rPr lang="en-US" dirty="0" smtClean="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18135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70759"/>
            <a:ext cx="77628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0079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7524750" cy="416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51255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828800"/>
            <a:ext cx="74866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2583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0"/>
            <a:ext cx="7629525" cy="409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78703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33526"/>
            <a:ext cx="77057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956740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409700"/>
            <a:ext cx="771525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52247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14525"/>
            <a:ext cx="7419975" cy="302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70034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Variables</a:t>
            </a:r>
            <a:endParaRPr lang="en-US" dirty="0"/>
          </a:p>
        </p:txBody>
      </p:sp>
      <p:sp>
        <p:nvSpPr>
          <p:cNvPr id="3" name="Content Placeholder 2"/>
          <p:cNvSpPr>
            <a:spLocks noGrp="1"/>
          </p:cNvSpPr>
          <p:nvPr>
            <p:ph idx="1"/>
          </p:nvPr>
        </p:nvSpPr>
        <p:spPr/>
        <p:txBody>
          <a:bodyPr/>
          <a:lstStyle/>
          <a:p>
            <a:r>
              <a:rPr lang="en-US" dirty="0"/>
              <a:t>A variable is a container which holds the value while the java program is executed. A variable is assigned with a </a:t>
            </a:r>
            <a:r>
              <a:rPr lang="en-US" dirty="0" err="1"/>
              <a:t>datatype</a:t>
            </a:r>
            <a:r>
              <a:rPr lang="en-US" dirty="0"/>
              <a:t>.</a:t>
            </a:r>
          </a:p>
          <a:p>
            <a:r>
              <a:rPr lang="en-US" dirty="0"/>
              <a:t>Variable is a name of memory location. There are three types of variables in java: local, instance and static.</a:t>
            </a:r>
          </a:p>
          <a:p>
            <a:r>
              <a:rPr lang="en-US" b="1" dirty="0" smtClean="0"/>
              <a:t>Variable</a:t>
            </a:r>
            <a:r>
              <a:rPr lang="en-US" dirty="0"/>
              <a:t> is name of </a:t>
            </a:r>
            <a:r>
              <a:rPr lang="en-US" i="1" dirty="0"/>
              <a:t>reserved area allocated in memory</a:t>
            </a:r>
            <a:r>
              <a:rPr lang="en-US" dirty="0"/>
              <a:t>. In other words, it is a </a:t>
            </a:r>
            <a:r>
              <a:rPr lang="en-US" i="1" dirty="0"/>
              <a:t>name of memory location</a:t>
            </a:r>
            <a:r>
              <a:rPr lang="en-US" dirty="0"/>
              <a:t>. It is a combination of "vary + able" that means its value can be changed.</a:t>
            </a:r>
          </a:p>
          <a:p>
            <a:r>
              <a:rPr lang="en-US" b="1" dirty="0" err="1"/>
              <a:t>int</a:t>
            </a:r>
            <a:r>
              <a:rPr lang="en-US" dirty="0"/>
              <a:t> data=50;//Here data is variable  </a:t>
            </a:r>
          </a:p>
          <a:p>
            <a:pPr marL="114300" indent="0">
              <a:buNone/>
            </a:pP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4953000"/>
            <a:ext cx="4114800" cy="176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8452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variables</a:t>
            </a:r>
            <a:endParaRPr lang="en-US" dirty="0"/>
          </a:p>
        </p:txBody>
      </p:sp>
      <p:sp>
        <p:nvSpPr>
          <p:cNvPr id="3" name="Content Placeholder 2"/>
          <p:cNvSpPr>
            <a:spLocks noGrp="1"/>
          </p:cNvSpPr>
          <p:nvPr>
            <p:ph idx="1"/>
          </p:nvPr>
        </p:nvSpPr>
        <p:spPr/>
        <p:txBody>
          <a:bodyPr>
            <a:normAutofit fontScale="92500" lnSpcReduction="10000"/>
          </a:bodyPr>
          <a:lstStyle/>
          <a:p>
            <a:pPr marL="114300" indent="0">
              <a:buNone/>
            </a:pPr>
            <a:r>
              <a:rPr lang="en-US" dirty="0"/>
              <a:t>1) Local Variable</a:t>
            </a:r>
          </a:p>
          <a:p>
            <a:pPr marL="114300" indent="0">
              <a:buNone/>
            </a:pPr>
            <a:r>
              <a:rPr lang="en-US" dirty="0"/>
              <a:t>A variable declared inside the body of the method is called local variable. You can use this variable only within that method and the other methods in the class aren't even aware that the variable exists.</a:t>
            </a:r>
          </a:p>
          <a:p>
            <a:pPr marL="114300" indent="0">
              <a:buNone/>
            </a:pPr>
            <a:r>
              <a:rPr lang="en-US" dirty="0"/>
              <a:t>A local variable cannot be defined with "static" keyword.</a:t>
            </a:r>
          </a:p>
          <a:p>
            <a:pPr marL="114300" indent="0">
              <a:buNone/>
            </a:pPr>
            <a:r>
              <a:rPr lang="en-US" dirty="0"/>
              <a:t>2) Instance Variable</a:t>
            </a:r>
          </a:p>
          <a:p>
            <a:pPr marL="114300" indent="0">
              <a:buNone/>
            </a:pPr>
            <a:r>
              <a:rPr lang="en-US" dirty="0"/>
              <a:t>A variable declared inside the class but outside the body of the method, is called instance variable. It is not declared as static.</a:t>
            </a:r>
          </a:p>
          <a:p>
            <a:pPr marL="114300" indent="0">
              <a:buNone/>
            </a:pPr>
            <a:r>
              <a:rPr lang="en-US" dirty="0"/>
              <a:t>It is called instance variable because its value is instance specific and is not shared among instances.</a:t>
            </a:r>
          </a:p>
          <a:p>
            <a:pPr marL="114300" indent="0">
              <a:buNone/>
            </a:pPr>
            <a:r>
              <a:rPr lang="en-US" dirty="0"/>
              <a:t>3) Static variable</a:t>
            </a:r>
          </a:p>
          <a:p>
            <a:pPr marL="114300" indent="0">
              <a:buNone/>
            </a:pPr>
            <a:r>
              <a:rPr lang="en-US" dirty="0"/>
              <a:t>A variable which is declared as static is called static variable. It cannot be local. You can create a single copy of static variable and share among all the instances of the class. Memory allocation for static variable happens only once when the class is loaded in the memory.</a:t>
            </a:r>
          </a:p>
          <a:p>
            <a:endParaRPr lang="en-US" dirty="0"/>
          </a:p>
        </p:txBody>
      </p:sp>
    </p:spTree>
    <p:extLst>
      <p:ext uri="{BB962C8B-B14F-4D97-AF65-F5344CB8AC3E}">
        <p14:creationId xmlns:p14="http://schemas.microsoft.com/office/powerpoint/2010/main" val="20824992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114300" indent="0">
              <a:buNone/>
            </a:pPr>
            <a:r>
              <a:rPr lang="en-US" b="1" dirty="0"/>
              <a:t>class</a:t>
            </a:r>
            <a:r>
              <a:rPr lang="en-US" dirty="0"/>
              <a:t> A{  </a:t>
            </a:r>
          </a:p>
          <a:p>
            <a:pPr marL="114300" indent="0">
              <a:buNone/>
            </a:pPr>
            <a:r>
              <a:rPr lang="en-US" b="1" dirty="0" err="1"/>
              <a:t>int</a:t>
            </a:r>
            <a:r>
              <a:rPr lang="en-US" dirty="0"/>
              <a:t> data=50;//instance variable  </a:t>
            </a:r>
          </a:p>
          <a:p>
            <a:pPr marL="114300" indent="0">
              <a:buNone/>
            </a:pPr>
            <a:r>
              <a:rPr lang="en-US" b="1" dirty="0"/>
              <a:t>static</a:t>
            </a:r>
            <a:r>
              <a:rPr lang="en-US" dirty="0"/>
              <a:t> </a:t>
            </a:r>
            <a:r>
              <a:rPr lang="en-US" b="1" dirty="0" err="1"/>
              <a:t>int</a:t>
            </a:r>
            <a:r>
              <a:rPr lang="en-US" dirty="0"/>
              <a:t> m=100;//static variable  </a:t>
            </a:r>
          </a:p>
          <a:p>
            <a:pPr marL="114300" indent="0">
              <a:buNone/>
            </a:pPr>
            <a:r>
              <a:rPr lang="en-US" b="1" dirty="0"/>
              <a:t>void</a:t>
            </a:r>
            <a:r>
              <a:rPr lang="en-US" dirty="0"/>
              <a:t> method(){  </a:t>
            </a:r>
          </a:p>
          <a:p>
            <a:pPr marL="114300" indent="0">
              <a:buNone/>
            </a:pPr>
            <a:r>
              <a:rPr lang="en-US" b="1" dirty="0" err="1"/>
              <a:t>int</a:t>
            </a:r>
            <a:r>
              <a:rPr lang="en-US" dirty="0"/>
              <a:t> n=90;//local variable  </a:t>
            </a:r>
          </a:p>
          <a:p>
            <a:pPr marL="114300" indent="0">
              <a:buNone/>
            </a:pPr>
            <a:r>
              <a:rPr lang="en-US" dirty="0"/>
              <a:t>}  </a:t>
            </a:r>
          </a:p>
          <a:p>
            <a:pPr marL="114300" indent="0">
              <a:buNone/>
            </a:pPr>
            <a:r>
              <a:rPr lang="en-US" dirty="0"/>
              <a:t>}//end of class  </a:t>
            </a:r>
          </a:p>
          <a:p>
            <a:endParaRPr lang="en-US" dirty="0"/>
          </a:p>
        </p:txBody>
      </p:sp>
    </p:spTree>
    <p:extLst>
      <p:ext uri="{BB962C8B-B14F-4D97-AF65-F5344CB8AC3E}">
        <p14:creationId xmlns:p14="http://schemas.microsoft.com/office/powerpoint/2010/main" val="15659045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Java works?</a:t>
            </a:r>
            <a:endParaRPr lang="en-US" dirty="0"/>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702" y="1643063"/>
            <a:ext cx="7829498" cy="3462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38767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Machine</a:t>
            </a:r>
            <a:endParaRPr lang="en-US" dirty="0"/>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905000"/>
            <a:ext cx="7286625" cy="401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70337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905000"/>
            <a:ext cx="735330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4123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71600"/>
            <a:ext cx="7724775"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45993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00200"/>
            <a:ext cx="75819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23803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7524750" cy="414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68597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6362700" cy="413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28445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7600950"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9547183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195</TotalTime>
  <Words>222</Words>
  <Application>Microsoft Office PowerPoint</Application>
  <PresentationFormat>On-screen Show (4:3)</PresentationFormat>
  <Paragraphs>25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Adjacency</vt:lpstr>
      <vt:lpstr>Lect 2 Java Virtual Machine </vt:lpstr>
      <vt:lpstr>How Java works?</vt:lpstr>
      <vt:lpstr>Virtual Machine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Variables</vt:lpstr>
      <vt:lpstr>Types of variables</vt:lpstr>
      <vt:lpstr>Example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cp:revision>
  <dcterms:created xsi:type="dcterms:W3CDTF">2019-07-31T06:20:12Z</dcterms:created>
  <dcterms:modified xsi:type="dcterms:W3CDTF">2019-08-01T06:00:41Z</dcterms:modified>
</cp:coreProperties>
</file>