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57" r:id="rId6"/>
    <p:sldId id="260" r:id="rId7"/>
    <p:sldId id="258" r:id="rId8"/>
    <p:sldId id="259" r:id="rId9"/>
    <p:sldId id="267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2838-2BEF-441A-88B0-7F2E0A161C7B}" type="datetimeFigureOut">
              <a:rPr lang="en-US" smtClean="0"/>
              <a:pPr/>
              <a:t>10/30/2018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7B07-A839-4D6B-B1A9-55EC7CB671B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insertion sort in data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2549"/>
            <a:ext cx="7791450" cy="5505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insertion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j,key</a:t>
            </a:r>
            <a:r>
              <a:rPr lang="en-US" dirty="0" smtClean="0"/>
              <a:t>;</a:t>
            </a:r>
          </a:p>
          <a:p>
            <a:pPr marL="514350" indent="-51435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=1;i&lt;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marL="514350" indent="-514350">
              <a:buNone/>
            </a:pPr>
            <a:r>
              <a:rPr lang="en-US" dirty="0" smtClean="0"/>
              <a:t>	{</a:t>
            </a:r>
          </a:p>
          <a:p>
            <a:pPr marL="514350" indent="-514350">
              <a:buNone/>
            </a:pPr>
            <a:r>
              <a:rPr lang="en-US" dirty="0" smtClean="0"/>
              <a:t>		key=a[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514350" indent="-514350">
              <a:buNone/>
            </a:pPr>
            <a:r>
              <a:rPr lang="en-US" dirty="0" smtClean="0"/>
              <a:t>		j=i-1;</a:t>
            </a:r>
          </a:p>
          <a:p>
            <a:pPr marL="514350" indent="-514350">
              <a:buNone/>
            </a:pPr>
            <a:r>
              <a:rPr lang="en-US" dirty="0" smtClean="0"/>
              <a:t>	while(j&gt;=0 &amp;&amp; a[j]&gt;key)</a:t>
            </a:r>
          </a:p>
          <a:p>
            <a:pPr marL="514350" indent="-514350">
              <a:buNone/>
            </a:pPr>
            <a:r>
              <a:rPr lang="en-US" dirty="0" smtClean="0"/>
              <a:t>		{</a:t>
            </a:r>
          </a:p>
          <a:p>
            <a:pPr marL="514350" indent="-514350">
              <a:buNone/>
            </a:pPr>
            <a:r>
              <a:rPr lang="en-US" dirty="0" smtClean="0"/>
              <a:t>			a[j+1]=a[j];</a:t>
            </a:r>
          </a:p>
          <a:p>
            <a:pPr marL="514350" indent="-514350">
              <a:buNone/>
            </a:pPr>
            <a:r>
              <a:rPr lang="en-US" dirty="0" smtClean="0"/>
              <a:t>			j=j-1;</a:t>
            </a:r>
          </a:p>
          <a:p>
            <a:pPr marL="514350" indent="-514350">
              <a:buNone/>
            </a:pPr>
            <a:r>
              <a:rPr lang="en-US" dirty="0" smtClean="0"/>
              <a:t>		}</a:t>
            </a:r>
          </a:p>
          <a:p>
            <a:pPr marL="514350" indent="-514350">
              <a:buNone/>
            </a:pPr>
            <a:r>
              <a:rPr lang="en-US" dirty="0" smtClean="0"/>
              <a:t>	a[j+1]=key;</a:t>
            </a:r>
          </a:p>
          <a:p>
            <a:pPr marL="514350" indent="-514350">
              <a:buNone/>
            </a:pPr>
            <a:r>
              <a:rPr lang="en-US" dirty="0" smtClean="0"/>
              <a:t>	}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229600" cy="571501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&lt;n &amp;&amp; j&lt;m)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If(a[</a:t>
            </a:r>
            <a:r>
              <a:rPr lang="en-US" dirty="0" err="1" smtClean="0"/>
              <a:t>i</a:t>
            </a:r>
            <a:r>
              <a:rPr lang="en-US" dirty="0" smtClean="0"/>
              <a:t>]&lt;b[j])</a:t>
            </a:r>
          </a:p>
          <a:p>
            <a:pPr>
              <a:buNone/>
            </a:pPr>
            <a:r>
              <a:rPr lang="en-US" dirty="0" smtClean="0"/>
              <a:t>{c[k]=a[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k=k+1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c[k]=b[j]</a:t>
            </a:r>
          </a:p>
          <a:p>
            <a:pPr>
              <a:buNone/>
            </a:pPr>
            <a:r>
              <a:rPr lang="en-US" dirty="0" smtClean="0"/>
              <a:t>k=k+1</a:t>
            </a:r>
          </a:p>
          <a:p>
            <a:pPr>
              <a:buNone/>
            </a:pPr>
            <a:r>
              <a:rPr lang="en-US" dirty="0" smtClean="0"/>
              <a:t>j=j+1</a:t>
            </a:r>
          </a:p>
          <a:p>
            <a:pPr>
              <a:buNone/>
            </a:pPr>
            <a:r>
              <a:rPr lang="en-US" dirty="0" smtClean="0"/>
              <a:t>}}</a:t>
            </a:r>
          </a:p>
          <a:p>
            <a:pPr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&lt;n)</a:t>
            </a:r>
          </a:p>
          <a:p>
            <a:pPr>
              <a:buNone/>
            </a:pPr>
            <a:r>
              <a:rPr lang="en-US" dirty="0" smtClean="0"/>
              <a:t>c[k++]=a[</a:t>
            </a:r>
            <a:r>
              <a:rPr lang="en-US" dirty="0" err="1" smtClean="0"/>
              <a:t>i</a:t>
            </a:r>
            <a:r>
              <a:rPr lang="en-US" dirty="0" smtClean="0"/>
              <a:t>++]</a:t>
            </a:r>
          </a:p>
          <a:p>
            <a:pPr>
              <a:buNone/>
            </a:pPr>
            <a:r>
              <a:rPr lang="en-US" dirty="0" smtClean="0"/>
              <a:t>while(j&lt;m)</a:t>
            </a:r>
          </a:p>
          <a:p>
            <a:pPr>
              <a:buNone/>
            </a:pPr>
            <a:r>
              <a:rPr lang="en-US" dirty="0" smtClean="0"/>
              <a:t>c[k++]=b[j++)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54292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=0;i&lt;n-1;i++)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Min=a[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Loc=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for(j=i+1;j&lt;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if(a[j]&lt;Min)</a:t>
            </a:r>
          </a:p>
          <a:p>
            <a:pPr>
              <a:buNone/>
            </a:pPr>
            <a:r>
              <a:rPr lang="en-US" dirty="0" smtClean="0"/>
              <a:t>	loc=j	}	}</a:t>
            </a:r>
          </a:p>
          <a:p>
            <a:pPr>
              <a:buNone/>
            </a:pPr>
            <a:r>
              <a:rPr lang="en-US" dirty="0" smtClean="0"/>
              <a:t>Temp=a[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]=a[loc]</a:t>
            </a:r>
          </a:p>
          <a:p>
            <a:pPr>
              <a:buNone/>
            </a:pPr>
            <a:r>
              <a:rPr lang="en-US" dirty="0" smtClean="0"/>
              <a:t>a[loc]=Temp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 descr="Image result for linear search algorith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9144000" cy="6357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Search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Set BEG:=LB, END:=UB </a:t>
            </a:r>
          </a:p>
          <a:p>
            <a:pPr marL="514350" indent="-514350">
              <a:buNone/>
            </a:pPr>
            <a:r>
              <a:rPr lang="en-US" dirty="0" smtClean="0"/>
              <a:t>	MID=INT(BEG+END)/2</a:t>
            </a:r>
          </a:p>
          <a:p>
            <a:pPr marL="514350" indent="-514350">
              <a:buNone/>
            </a:pPr>
            <a:r>
              <a:rPr lang="en-US" dirty="0" smtClean="0"/>
              <a:t>2. Repeat Steps 3 and 4 </a:t>
            </a:r>
          </a:p>
          <a:p>
            <a:pPr marL="514350" indent="-514350">
              <a:buNone/>
            </a:pPr>
            <a:r>
              <a:rPr lang="en-US" dirty="0" smtClean="0"/>
              <a:t>	while(BEG&lt;=END &amp;&amp; DATA[MID]!=ITEM)</a:t>
            </a:r>
          </a:p>
          <a:p>
            <a:pPr marL="514350" indent="-514350">
              <a:buNone/>
            </a:pPr>
            <a:r>
              <a:rPr lang="en-US" dirty="0" smtClean="0"/>
              <a:t>3. If(ITEM&lt;DATA[MID] then END:=MID-1</a:t>
            </a:r>
          </a:p>
          <a:p>
            <a:pPr marL="514350" indent="-514350">
              <a:buNone/>
            </a:pPr>
            <a:r>
              <a:rPr lang="en-US" dirty="0" smtClean="0"/>
              <a:t>	Else BEG:=MID+1</a:t>
            </a:r>
          </a:p>
          <a:p>
            <a:pPr marL="514350" indent="-514350">
              <a:buNone/>
            </a:pPr>
            <a:r>
              <a:rPr lang="en-US" dirty="0" smtClean="0"/>
              <a:t>	[End of If]</a:t>
            </a:r>
          </a:p>
          <a:p>
            <a:pPr marL="514350" indent="-514350">
              <a:buNone/>
            </a:pPr>
            <a:r>
              <a:rPr lang="en-US" dirty="0" smtClean="0"/>
              <a:t>4. Set MID=INT(BEG+END)/2</a:t>
            </a:r>
          </a:p>
          <a:p>
            <a:pPr marL="514350" indent="-514350">
              <a:buNone/>
            </a:pPr>
            <a:r>
              <a:rPr lang="en-US" dirty="0" smtClean="0"/>
              <a:t>	[End of Step 2 loop]</a:t>
            </a:r>
          </a:p>
          <a:p>
            <a:pPr marL="514350" indent="-514350">
              <a:buNone/>
            </a:pPr>
            <a:r>
              <a:rPr lang="en-US" dirty="0" smtClean="0"/>
              <a:t>5. If DATA[MID]==ITEM then Set LOC:=MID</a:t>
            </a:r>
          </a:p>
          <a:p>
            <a:pPr marL="514350" indent="-514350">
              <a:buNone/>
            </a:pPr>
            <a:r>
              <a:rPr lang="en-US" dirty="0" smtClean="0"/>
              <a:t>	Else Set LOC:=NULL</a:t>
            </a:r>
          </a:p>
          <a:p>
            <a:pPr marL="514350" indent="-514350">
              <a:buNone/>
            </a:pPr>
            <a:r>
              <a:rPr lang="en-US" dirty="0" smtClean="0"/>
              <a:t>	[End of If]</a:t>
            </a:r>
          </a:p>
          <a:p>
            <a:pPr marL="514350" indent="-514350">
              <a:buNone/>
            </a:pPr>
            <a:r>
              <a:rPr lang="en-US" dirty="0" smtClean="0"/>
              <a:t>6. Exit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Radix sort works </a:t>
            </a:r>
            <a:r>
              <a:rPr lang="en-IN" dirty="0" smtClean="0"/>
              <a:t>by sorting </a:t>
            </a:r>
            <a:r>
              <a:rPr lang="en-IN" dirty="0"/>
              <a:t>on the least significant digits first. </a:t>
            </a:r>
            <a:endParaRPr lang="en-IN" dirty="0" smtClean="0"/>
          </a:p>
          <a:p>
            <a:pPr algn="just"/>
            <a:r>
              <a:rPr lang="en-IN" dirty="0" smtClean="0"/>
              <a:t>On </a:t>
            </a:r>
            <a:r>
              <a:rPr lang="en-IN" dirty="0"/>
              <a:t>the first pass, all the numbers are sorted on the least significant digit and combined in an array. </a:t>
            </a:r>
            <a:endParaRPr lang="en-IN" dirty="0" smtClean="0"/>
          </a:p>
          <a:p>
            <a:pPr algn="just"/>
            <a:r>
              <a:rPr lang="en-IN" dirty="0" smtClean="0"/>
              <a:t>Then </a:t>
            </a:r>
            <a:r>
              <a:rPr lang="en-IN" dirty="0"/>
              <a:t>on the second pass, the entire numbers are sorted again on the second least significant digits and combined in an array and so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Shell sort works by comparing the elements that are distant rather than adjacent elements in an array.</a:t>
            </a:r>
          </a:p>
          <a:p>
            <a:pPr algn="just"/>
            <a:r>
              <a:rPr lang="en-US" dirty="0" smtClean="0"/>
              <a:t>It is 5 times faster than bubble sort and 2 times of insertion sort</a:t>
            </a:r>
          </a:p>
          <a:p>
            <a:pPr algn="just"/>
            <a:r>
              <a:rPr lang="en-US" dirty="0" smtClean="0"/>
              <a:t>It is generalization of insertion sort</a:t>
            </a:r>
          </a:p>
          <a:p>
            <a:pPr algn="just"/>
            <a:r>
              <a:rPr lang="en-US" dirty="0" smtClean="0"/>
              <a:t>It is efficient for medium size data only, not suitable for larger data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of Shell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the list by using</a:t>
            </a:r>
          </a:p>
          <a:p>
            <a:pPr>
              <a:buNone/>
            </a:pPr>
            <a:r>
              <a:rPr lang="en-US" dirty="0" smtClean="0"/>
              <a:t>Gap=(N/2)[Floor Value]</a:t>
            </a:r>
          </a:p>
          <a:p>
            <a:r>
              <a:rPr lang="en-US" dirty="0" smtClean="0"/>
              <a:t>Gap=Gap/2</a:t>
            </a:r>
          </a:p>
          <a:p>
            <a:r>
              <a:rPr lang="en-US" dirty="0" smtClean="0"/>
              <a:t>Insertion Sort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mage result for bubble sort in data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Algorithm of Bubble Sort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Repeat Steps 2 and 3 for K=1 to N-1</a:t>
            </a:r>
          </a:p>
          <a:p>
            <a:pPr marL="514350" indent="-514350">
              <a:buAutoNum type="arabicPeriod"/>
            </a:pPr>
            <a:r>
              <a:rPr lang="en-US" dirty="0" smtClean="0"/>
              <a:t>for(PTR:=1;PTR&lt;=N-K;PTR++)</a:t>
            </a:r>
          </a:p>
          <a:p>
            <a:pPr marL="514350" indent="-514350">
              <a:buNone/>
            </a:pPr>
            <a:r>
              <a:rPr lang="en-US" dirty="0" smtClean="0"/>
              <a:t>	a. If A[PTR]&gt;A[PTR+1]</a:t>
            </a:r>
          </a:p>
          <a:p>
            <a:pPr marL="514350" indent="-514350">
              <a:buNone/>
            </a:pPr>
            <a:r>
              <a:rPr lang="en-US" dirty="0" smtClean="0"/>
              <a:t>	then swap A[PTR] and A[PTR+1]</a:t>
            </a:r>
          </a:p>
          <a:p>
            <a:pPr marL="514350" indent="-514350">
              <a:buNone/>
            </a:pPr>
            <a:r>
              <a:rPr lang="en-US" dirty="0" smtClean="0"/>
              <a:t>3. Exit	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Image result for insertion sort in data stru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222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Binary Search Algorithm</vt:lpstr>
      <vt:lpstr>Radix Sort</vt:lpstr>
      <vt:lpstr>Shell Sort</vt:lpstr>
      <vt:lpstr>Procedure of Shell Sort</vt:lpstr>
      <vt:lpstr>Slide 7</vt:lpstr>
      <vt:lpstr>Algorithm of Bubble Sort </vt:lpstr>
      <vt:lpstr>Slide 9</vt:lpstr>
      <vt:lpstr>Insertion sort example</vt:lpstr>
      <vt:lpstr>Algorithm of insertion sort</vt:lpstr>
      <vt:lpstr>Merge Sort</vt:lpstr>
      <vt:lpstr>Selection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ASUS</dc:creator>
  <cp:lastModifiedBy>ASUS</cp:lastModifiedBy>
  <cp:revision>20</cp:revision>
  <dcterms:created xsi:type="dcterms:W3CDTF">2018-10-21T14:02:48Z</dcterms:created>
  <dcterms:modified xsi:type="dcterms:W3CDTF">2018-10-30T16:22:27Z</dcterms:modified>
</cp:coreProperties>
</file>