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66" r:id="rId5"/>
    <p:sldId id="270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59" r:id="rId28"/>
    <p:sldId id="261" r:id="rId29"/>
    <p:sldId id="26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5A3-A253-483C-810E-B18D046AF072}" type="datetimeFigureOut">
              <a:rPr lang="en-US" smtClean="0"/>
              <a:pPr/>
              <a:t>3/28/2019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AEB-71FD-4FF0-97ED-D96BBF05D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5A3-A253-483C-810E-B18D046AF072}" type="datetimeFigureOut">
              <a:rPr lang="en-US" smtClean="0"/>
              <a:pPr/>
              <a:t>3/28/2019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AEB-71FD-4FF0-97ED-D96BBF05D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5A3-A253-483C-810E-B18D046AF072}" type="datetimeFigureOut">
              <a:rPr lang="en-US" smtClean="0"/>
              <a:pPr/>
              <a:t>3/28/2019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AEB-71FD-4FF0-97ED-D96BBF05D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5A3-A253-483C-810E-B18D046AF072}" type="datetimeFigureOut">
              <a:rPr lang="en-US" smtClean="0"/>
              <a:pPr/>
              <a:t>3/28/2019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AEB-71FD-4FF0-97ED-D96BBF05D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5A3-A253-483C-810E-B18D046AF072}" type="datetimeFigureOut">
              <a:rPr lang="en-US" smtClean="0"/>
              <a:pPr/>
              <a:t>3/28/2019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AEB-71FD-4FF0-97ED-D96BBF05D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5A3-A253-483C-810E-B18D046AF072}" type="datetimeFigureOut">
              <a:rPr lang="en-US" smtClean="0"/>
              <a:pPr/>
              <a:t>3/28/2019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AEB-71FD-4FF0-97ED-D96BBF05D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5A3-A253-483C-810E-B18D046AF072}" type="datetimeFigureOut">
              <a:rPr lang="en-US" smtClean="0"/>
              <a:pPr/>
              <a:t>3/28/2019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AEB-71FD-4FF0-97ED-D96BBF05D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5A3-A253-483C-810E-B18D046AF072}" type="datetimeFigureOut">
              <a:rPr lang="en-US" smtClean="0"/>
              <a:pPr/>
              <a:t>3/28/2019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AEB-71FD-4FF0-97ED-D96BBF05D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5A3-A253-483C-810E-B18D046AF072}" type="datetimeFigureOut">
              <a:rPr lang="en-US" smtClean="0"/>
              <a:pPr/>
              <a:t>3/28/2019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AEB-71FD-4FF0-97ED-D96BBF05D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5A3-A253-483C-810E-B18D046AF072}" type="datetimeFigureOut">
              <a:rPr lang="en-US" smtClean="0"/>
              <a:pPr/>
              <a:t>3/28/2019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AEB-71FD-4FF0-97ED-D96BBF05D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75A3-A253-483C-810E-B18D046AF072}" type="datetimeFigureOut">
              <a:rPr lang="en-US" smtClean="0"/>
              <a:pPr/>
              <a:t>3/28/2019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2AEB-71FD-4FF0-97ED-D96BBF05D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75A3-A253-483C-810E-B18D046AF072}" type="datetimeFigureOut">
              <a:rPr lang="en-US" smtClean="0"/>
              <a:pPr/>
              <a:t>3/28/2019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A2AEB-71FD-4FF0-97ED-D96BBF05DD9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self contained, </a:t>
            </a:r>
            <a:r>
              <a:rPr lang="en-US" dirty="0" err="1" smtClean="0"/>
              <a:t>serverless</a:t>
            </a:r>
            <a:r>
              <a:rPr lang="en-US" dirty="0" smtClean="0"/>
              <a:t>, zero-configuration and transactional</a:t>
            </a:r>
          </a:p>
          <a:p>
            <a:r>
              <a:rPr lang="en-US" dirty="0" smtClean="0"/>
              <a:t>Standard library include a module “sqlite3” intended to work with database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import sqlite3</a:t>
            </a:r>
          </a:p>
          <a:p>
            <a:pPr>
              <a:buNone/>
            </a:pPr>
            <a:r>
              <a:rPr lang="en-IN" dirty="0" smtClean="0"/>
              <a:t>db=sqlite3.connect("</a:t>
            </a:r>
            <a:r>
              <a:rPr lang="en-IN" dirty="0" err="1" smtClean="0"/>
              <a:t>cse.db</a:t>
            </a:r>
            <a:r>
              <a:rPr lang="en-IN" dirty="0" smtClean="0"/>
              <a:t>")</a:t>
            </a:r>
          </a:p>
          <a:p>
            <a:pPr>
              <a:buNone/>
            </a:pPr>
            <a:r>
              <a:rPr lang="en-IN" dirty="0" err="1" smtClean="0"/>
              <a:t>cr</a:t>
            </a:r>
            <a:r>
              <a:rPr lang="en-IN" dirty="0" smtClean="0"/>
              <a:t>=</a:t>
            </a:r>
            <a:r>
              <a:rPr lang="en-IN" dirty="0" err="1" smtClean="0"/>
              <a:t>db.cursor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cr.execute</a:t>
            </a:r>
            <a:r>
              <a:rPr lang="en-IN" dirty="0" smtClean="0"/>
              <a:t>("insert into student VALUES(1,'AMIT')")</a:t>
            </a:r>
          </a:p>
          <a:p>
            <a:pPr>
              <a:buNone/>
            </a:pPr>
            <a:r>
              <a:rPr lang="en-IN" dirty="0" err="1" smtClean="0"/>
              <a:t>db.commit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db.close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8286807" cy="407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488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import sqlite3</a:t>
            </a:r>
          </a:p>
          <a:p>
            <a:pPr>
              <a:buNone/>
            </a:pPr>
            <a:r>
              <a:rPr lang="en-IN" dirty="0" smtClean="0"/>
              <a:t>db=sqlite3.connect("</a:t>
            </a:r>
            <a:r>
              <a:rPr lang="en-IN" dirty="0" err="1" smtClean="0"/>
              <a:t>cse.db</a:t>
            </a:r>
            <a:r>
              <a:rPr lang="en-IN" dirty="0" smtClean="0"/>
              <a:t>")</a:t>
            </a:r>
          </a:p>
          <a:p>
            <a:pPr>
              <a:buNone/>
            </a:pPr>
            <a:r>
              <a:rPr lang="en-IN" dirty="0" err="1" smtClean="0"/>
              <a:t>cr</a:t>
            </a:r>
            <a:r>
              <a:rPr lang="en-IN" dirty="0" smtClean="0"/>
              <a:t>=</a:t>
            </a:r>
            <a:r>
              <a:rPr lang="en-IN" dirty="0" err="1" smtClean="0"/>
              <a:t>db.cursor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cr.execute</a:t>
            </a:r>
            <a:r>
              <a:rPr lang="en-IN" dirty="0" smtClean="0"/>
              <a:t>("insert into student </a:t>
            </a:r>
            <a:r>
              <a:rPr lang="en-IN" dirty="0" smtClean="0"/>
              <a:t>VALUES(2,</a:t>
            </a:r>
            <a:r>
              <a:rPr lang="en-IN" dirty="0" smtClean="0"/>
              <a:t>'AMIT')")</a:t>
            </a:r>
          </a:p>
          <a:p>
            <a:pPr>
              <a:buNone/>
            </a:pPr>
            <a:r>
              <a:rPr lang="en-IN" dirty="0" err="1" smtClean="0"/>
              <a:t>db.commit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db.close</a:t>
            </a:r>
            <a:r>
              <a:rPr lang="en-IN" dirty="0" smtClean="0"/>
              <a:t>()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19088"/>
            <a:ext cx="9144000" cy="62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</a:t>
            </a:r>
            <a:r>
              <a:rPr lang="en-US" dirty="0" err="1" smtClean="0"/>
              <a:t>etchone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import sqlite3</a:t>
            </a:r>
          </a:p>
          <a:p>
            <a:pPr>
              <a:buNone/>
            </a:pPr>
            <a:r>
              <a:rPr lang="en-IN" dirty="0" smtClean="0"/>
              <a:t>db=sqlite3.connect("</a:t>
            </a:r>
            <a:r>
              <a:rPr lang="en-IN" dirty="0" err="1" smtClean="0"/>
              <a:t>cse.db</a:t>
            </a:r>
            <a:r>
              <a:rPr lang="en-IN" dirty="0" smtClean="0"/>
              <a:t>")</a:t>
            </a:r>
          </a:p>
          <a:p>
            <a:pPr>
              <a:buNone/>
            </a:pPr>
            <a:r>
              <a:rPr lang="en-IN" dirty="0" err="1" smtClean="0"/>
              <a:t>cr</a:t>
            </a:r>
            <a:r>
              <a:rPr lang="en-IN" dirty="0" smtClean="0"/>
              <a:t>=</a:t>
            </a:r>
            <a:r>
              <a:rPr lang="en-IN" dirty="0" err="1" smtClean="0"/>
              <a:t>db.cursor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cr.execute</a:t>
            </a:r>
            <a:r>
              <a:rPr lang="en-IN" dirty="0" smtClean="0"/>
              <a:t>("select * from student")</a:t>
            </a:r>
          </a:p>
          <a:p>
            <a:pPr>
              <a:buNone/>
            </a:pPr>
            <a:r>
              <a:rPr lang="en-IN" dirty="0" err="1" smtClean="0"/>
              <a:t>singler</a:t>
            </a:r>
            <a:r>
              <a:rPr lang="en-IN" dirty="0" smtClean="0"/>
              <a:t>=</a:t>
            </a:r>
            <a:r>
              <a:rPr lang="en-IN" dirty="0" err="1" smtClean="0"/>
              <a:t>cr.fetchone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singler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err="1" smtClean="0"/>
              <a:t>db.commit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db.close</a:t>
            </a:r>
            <a:r>
              <a:rPr lang="en-IN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9213" y="1714489"/>
            <a:ext cx="6505575" cy="27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</a:t>
            </a:r>
            <a:r>
              <a:rPr lang="en-US" dirty="0" err="1" smtClean="0"/>
              <a:t>etchall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import sqlite3</a:t>
            </a:r>
          </a:p>
          <a:p>
            <a:pPr>
              <a:buNone/>
            </a:pPr>
            <a:r>
              <a:rPr lang="en-IN" dirty="0" smtClean="0"/>
              <a:t>db=sqlite3.connect("</a:t>
            </a:r>
            <a:r>
              <a:rPr lang="en-IN" dirty="0" err="1" smtClean="0"/>
              <a:t>cse.db</a:t>
            </a:r>
            <a:r>
              <a:rPr lang="en-IN" dirty="0" smtClean="0"/>
              <a:t>")</a:t>
            </a:r>
          </a:p>
          <a:p>
            <a:pPr>
              <a:buNone/>
            </a:pPr>
            <a:r>
              <a:rPr lang="en-IN" dirty="0" err="1" smtClean="0"/>
              <a:t>cr</a:t>
            </a:r>
            <a:r>
              <a:rPr lang="en-IN" dirty="0" smtClean="0"/>
              <a:t>=</a:t>
            </a:r>
            <a:r>
              <a:rPr lang="en-IN" dirty="0" err="1" smtClean="0"/>
              <a:t>db.cursor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cr.execute</a:t>
            </a:r>
            <a:r>
              <a:rPr lang="en-IN" dirty="0" smtClean="0"/>
              <a:t>("select * from student")</a:t>
            </a:r>
          </a:p>
          <a:p>
            <a:pPr>
              <a:buNone/>
            </a:pPr>
            <a:r>
              <a:rPr lang="en-IN" dirty="0" err="1" smtClean="0"/>
              <a:t>multir</a:t>
            </a:r>
            <a:r>
              <a:rPr lang="en-IN" dirty="0" smtClean="0"/>
              <a:t>=</a:t>
            </a:r>
            <a:r>
              <a:rPr lang="en-IN" dirty="0" err="1" smtClean="0"/>
              <a:t>cr.fetchall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multir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err="1" smtClean="0"/>
              <a:t>db.commit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db.close</a:t>
            </a:r>
            <a:r>
              <a:rPr lang="en-IN" dirty="0" smtClean="0"/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738" y="1795463"/>
            <a:ext cx="64865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dirty="0" smtClean="0"/>
              <a:t>import sqlite3</a:t>
            </a:r>
          </a:p>
          <a:p>
            <a:pPr>
              <a:buNone/>
            </a:pPr>
            <a:r>
              <a:rPr lang="en-IN" sz="2800" dirty="0" smtClean="0"/>
              <a:t>db=sqlite3.connect("</a:t>
            </a:r>
            <a:r>
              <a:rPr lang="en-IN" sz="2800" dirty="0" err="1" smtClean="0"/>
              <a:t>cse.db</a:t>
            </a:r>
            <a:r>
              <a:rPr lang="en-IN" sz="2800" dirty="0" smtClean="0"/>
              <a:t>")</a:t>
            </a:r>
          </a:p>
          <a:p>
            <a:pPr>
              <a:buNone/>
            </a:pPr>
            <a:r>
              <a:rPr lang="en-IN" sz="2800" dirty="0" err="1" smtClean="0"/>
              <a:t>cr</a:t>
            </a:r>
            <a:r>
              <a:rPr lang="en-IN" sz="2800" dirty="0" smtClean="0"/>
              <a:t>=</a:t>
            </a:r>
            <a:r>
              <a:rPr lang="en-IN" sz="2800" dirty="0" err="1" smtClean="0"/>
              <a:t>db.cursor</a:t>
            </a:r>
            <a:r>
              <a:rPr lang="en-IN" sz="2800" dirty="0" smtClean="0"/>
              <a:t>()</a:t>
            </a:r>
          </a:p>
          <a:p>
            <a:pPr>
              <a:buNone/>
            </a:pPr>
            <a:r>
              <a:rPr lang="en-IN" sz="2800" dirty="0" err="1" smtClean="0"/>
              <a:t>rollno</a:t>
            </a:r>
            <a:r>
              <a:rPr lang="en-IN" sz="2800" dirty="0" smtClean="0"/>
              <a:t>=</a:t>
            </a:r>
            <a:r>
              <a:rPr lang="en-IN" sz="2800" dirty="0" err="1" smtClean="0"/>
              <a:t>int</a:t>
            </a:r>
            <a:r>
              <a:rPr lang="en-IN" sz="2800" dirty="0" smtClean="0"/>
              <a:t>(input</a:t>
            </a:r>
            <a:r>
              <a:rPr lang="en-IN" sz="2800" dirty="0" smtClean="0"/>
              <a:t>())</a:t>
            </a:r>
            <a:endParaRPr lang="en-IN" sz="2800" dirty="0" smtClean="0"/>
          </a:p>
          <a:p>
            <a:pPr>
              <a:buNone/>
            </a:pPr>
            <a:r>
              <a:rPr lang="en-IN" sz="2800" dirty="0" err="1" smtClean="0">
                <a:solidFill>
                  <a:srgbClr val="FF0000"/>
                </a:solidFill>
              </a:rPr>
              <a:t>cr.execute</a:t>
            </a:r>
            <a:r>
              <a:rPr lang="en-IN" sz="2800" dirty="0" smtClean="0">
                <a:solidFill>
                  <a:srgbClr val="FF0000"/>
                </a:solidFill>
              </a:rPr>
              <a:t>("select * from student where </a:t>
            </a:r>
            <a:r>
              <a:rPr lang="en-IN" sz="2800" dirty="0" err="1" smtClean="0">
                <a:solidFill>
                  <a:srgbClr val="FF0000"/>
                </a:solidFill>
              </a:rPr>
              <a:t>rollno</a:t>
            </a:r>
            <a:r>
              <a:rPr lang="en-IN" sz="2800" dirty="0" smtClean="0">
                <a:solidFill>
                  <a:srgbClr val="FF0000"/>
                </a:solidFill>
              </a:rPr>
              <a:t>=?",(</a:t>
            </a:r>
            <a:r>
              <a:rPr lang="en-IN" sz="2800" dirty="0" err="1" smtClean="0">
                <a:solidFill>
                  <a:srgbClr val="FF0000"/>
                </a:solidFill>
              </a:rPr>
              <a:t>rollno</a:t>
            </a:r>
            <a:r>
              <a:rPr lang="en-IN" sz="2800" dirty="0" smtClean="0">
                <a:solidFill>
                  <a:srgbClr val="FF0000"/>
                </a:solidFill>
              </a:rPr>
              <a:t>,))</a:t>
            </a:r>
          </a:p>
          <a:p>
            <a:pPr>
              <a:buNone/>
            </a:pPr>
            <a:r>
              <a:rPr lang="en-IN" sz="2800" dirty="0" err="1" smtClean="0"/>
              <a:t>multir</a:t>
            </a:r>
            <a:r>
              <a:rPr lang="en-IN" sz="2800" dirty="0" smtClean="0"/>
              <a:t>=</a:t>
            </a:r>
            <a:r>
              <a:rPr lang="en-IN" sz="2800" dirty="0" err="1" smtClean="0"/>
              <a:t>cr.fetchall</a:t>
            </a:r>
            <a:r>
              <a:rPr lang="en-IN" sz="2800" dirty="0" smtClean="0"/>
              <a:t>()</a:t>
            </a:r>
          </a:p>
          <a:p>
            <a:pPr>
              <a:buNone/>
            </a:pPr>
            <a:r>
              <a:rPr lang="en-IN" sz="2800" dirty="0" smtClean="0"/>
              <a:t>print(</a:t>
            </a:r>
            <a:r>
              <a:rPr lang="en-IN" sz="2800" dirty="0" err="1" smtClean="0"/>
              <a:t>multir</a:t>
            </a:r>
            <a:r>
              <a:rPr lang="en-IN" sz="2800" dirty="0" smtClean="0"/>
              <a:t>)</a:t>
            </a:r>
          </a:p>
          <a:p>
            <a:pPr>
              <a:buNone/>
            </a:pPr>
            <a:r>
              <a:rPr lang="en-IN" sz="2800" dirty="0" err="1" smtClean="0"/>
              <a:t>db.commit</a:t>
            </a:r>
            <a:r>
              <a:rPr lang="en-IN" sz="2800" dirty="0" smtClean="0"/>
              <a:t>()</a:t>
            </a:r>
          </a:p>
          <a:p>
            <a:pPr>
              <a:buNone/>
            </a:pPr>
            <a:r>
              <a:rPr lang="en-IN" sz="2800" dirty="0" err="1" smtClean="0"/>
              <a:t>db.close</a:t>
            </a:r>
            <a:r>
              <a:rPr lang="en-IN" sz="2800" dirty="0" smtClean="0"/>
              <a:t>()</a:t>
            </a:r>
            <a:endParaRPr lang="en-IN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9213" y="1747838"/>
            <a:ext cx="65055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800" dirty="0" smtClean="0"/>
              <a:t>import sqlite3</a:t>
            </a:r>
          </a:p>
          <a:p>
            <a:pPr>
              <a:buNone/>
            </a:pPr>
            <a:r>
              <a:rPr lang="en-IN" sz="2800" dirty="0" smtClean="0"/>
              <a:t>db=sqlite3.connect("</a:t>
            </a:r>
            <a:r>
              <a:rPr lang="en-IN" sz="2800" dirty="0" err="1" smtClean="0"/>
              <a:t>cse.db</a:t>
            </a:r>
            <a:r>
              <a:rPr lang="en-IN" sz="2800" dirty="0" smtClean="0"/>
              <a:t>")</a:t>
            </a:r>
          </a:p>
          <a:p>
            <a:pPr>
              <a:buNone/>
            </a:pPr>
            <a:r>
              <a:rPr lang="en-IN" sz="2800" dirty="0" smtClean="0"/>
              <a:t>print("database created")</a:t>
            </a:r>
          </a:p>
          <a:p>
            <a:pPr>
              <a:buNone/>
            </a:pPr>
            <a:r>
              <a:rPr lang="en-IN" sz="2800" dirty="0" err="1" smtClean="0"/>
              <a:t>db.commit</a:t>
            </a:r>
            <a:r>
              <a:rPr lang="en-IN" sz="2800" dirty="0" smtClean="0"/>
              <a:t>()</a:t>
            </a:r>
          </a:p>
          <a:p>
            <a:pPr>
              <a:buNone/>
            </a:pPr>
            <a:r>
              <a:rPr lang="en-IN" sz="2800" dirty="0" err="1" smtClean="0"/>
              <a:t>db.close</a:t>
            </a:r>
            <a:r>
              <a:rPr lang="en-IN" sz="2800" dirty="0" smtClean="0"/>
              <a:t>()</a:t>
            </a:r>
          </a:p>
          <a:p>
            <a:pPr>
              <a:buNone/>
            </a:pPr>
            <a:r>
              <a:rPr lang="en-IN" sz="2800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00792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import </a:t>
            </a:r>
            <a:r>
              <a:rPr lang="en-IN" b="1" dirty="0" smtClean="0">
                <a:solidFill>
                  <a:srgbClr val="FF0000"/>
                </a:solidFill>
              </a:rPr>
              <a:t>sqlite3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db=sqlite3.connect("</a:t>
            </a:r>
            <a:r>
              <a:rPr lang="en-IN" b="1" dirty="0" err="1" smtClean="0">
                <a:solidFill>
                  <a:srgbClr val="FF0000"/>
                </a:solidFill>
              </a:rPr>
              <a:t>cse.db</a:t>
            </a:r>
            <a:r>
              <a:rPr lang="en-IN" b="1" dirty="0" smtClean="0">
                <a:solidFill>
                  <a:srgbClr val="FF0000"/>
                </a:solidFill>
              </a:rPr>
              <a:t>")</a:t>
            </a:r>
          </a:p>
          <a:p>
            <a:r>
              <a:rPr lang="en-IN" b="1" dirty="0" err="1" smtClean="0">
                <a:solidFill>
                  <a:srgbClr val="FF0000"/>
                </a:solidFill>
              </a:rPr>
              <a:t>cr</a:t>
            </a:r>
            <a:r>
              <a:rPr lang="en-IN" b="1" dirty="0" smtClean="0">
                <a:solidFill>
                  <a:srgbClr val="FF0000"/>
                </a:solidFill>
              </a:rPr>
              <a:t>=</a:t>
            </a:r>
            <a:r>
              <a:rPr lang="en-IN" b="1" dirty="0" err="1" smtClean="0">
                <a:solidFill>
                  <a:srgbClr val="FF0000"/>
                </a:solidFill>
              </a:rPr>
              <a:t>db.cursor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b="1" dirty="0" err="1" smtClean="0">
                <a:solidFill>
                  <a:srgbClr val="FF0000"/>
                </a:solidFill>
              </a:rPr>
              <a:t>cr.execute</a:t>
            </a:r>
            <a:r>
              <a:rPr lang="en-IN" b="1" dirty="0" smtClean="0">
                <a:solidFill>
                  <a:srgbClr val="FF0000"/>
                </a:solidFill>
              </a:rPr>
              <a:t>("insert into student VALUES(3,'AMIT')")</a:t>
            </a:r>
          </a:p>
          <a:p>
            <a:r>
              <a:rPr lang="en-IN" b="1" dirty="0" err="1" smtClean="0">
                <a:solidFill>
                  <a:srgbClr val="FF0000"/>
                </a:solidFill>
              </a:rPr>
              <a:t>db.commit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IN" b="1" dirty="0" err="1" smtClean="0">
                <a:solidFill>
                  <a:srgbClr val="FF0000"/>
                </a:solidFill>
              </a:rPr>
              <a:t>db.close</a:t>
            </a:r>
            <a:r>
              <a:rPr lang="en-IN" b="1" dirty="0" smtClean="0">
                <a:solidFill>
                  <a:srgbClr val="FF0000"/>
                </a:solidFill>
              </a:rPr>
              <a:t>()</a:t>
            </a:r>
          </a:p>
          <a:p>
            <a:endParaRPr lang="en-IN" dirty="0" smtClean="0"/>
          </a:p>
          <a:p>
            <a:r>
              <a:rPr lang="en-IN" b="1" dirty="0" smtClean="0">
                <a:solidFill>
                  <a:srgbClr val="00B050"/>
                </a:solidFill>
              </a:rPr>
              <a:t>import sqlite3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db=sqlite3.connect("</a:t>
            </a:r>
            <a:r>
              <a:rPr lang="en-IN" b="1" dirty="0" err="1" smtClean="0">
                <a:solidFill>
                  <a:srgbClr val="00B050"/>
                </a:solidFill>
              </a:rPr>
              <a:t>cse.db</a:t>
            </a:r>
            <a:r>
              <a:rPr lang="en-IN" b="1" dirty="0" smtClean="0">
                <a:solidFill>
                  <a:srgbClr val="00B050"/>
                </a:solidFill>
              </a:rPr>
              <a:t>")</a:t>
            </a:r>
          </a:p>
          <a:p>
            <a:r>
              <a:rPr lang="en-IN" b="1" dirty="0" err="1" smtClean="0">
                <a:solidFill>
                  <a:srgbClr val="00B050"/>
                </a:solidFill>
              </a:rPr>
              <a:t>cr</a:t>
            </a:r>
            <a:r>
              <a:rPr lang="en-IN" b="1" dirty="0" smtClean="0">
                <a:solidFill>
                  <a:srgbClr val="00B050"/>
                </a:solidFill>
              </a:rPr>
              <a:t>=</a:t>
            </a:r>
            <a:r>
              <a:rPr lang="en-IN" b="1" dirty="0" err="1" smtClean="0">
                <a:solidFill>
                  <a:srgbClr val="00B050"/>
                </a:solidFill>
              </a:rPr>
              <a:t>db.cursor</a:t>
            </a:r>
            <a:r>
              <a:rPr lang="en-IN" b="1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name=input()</a:t>
            </a:r>
          </a:p>
          <a:p>
            <a:r>
              <a:rPr lang="en-IN" b="1" dirty="0" err="1" smtClean="0">
                <a:solidFill>
                  <a:srgbClr val="00B050"/>
                </a:solidFill>
              </a:rPr>
              <a:t>cr.execute</a:t>
            </a:r>
            <a:r>
              <a:rPr lang="en-IN" b="1" dirty="0" smtClean="0">
                <a:solidFill>
                  <a:srgbClr val="00B050"/>
                </a:solidFill>
              </a:rPr>
              <a:t>("select * from student where name=?",(name,))</a:t>
            </a:r>
          </a:p>
          <a:p>
            <a:r>
              <a:rPr lang="en-IN" b="1" dirty="0" err="1" smtClean="0">
                <a:solidFill>
                  <a:srgbClr val="00B050"/>
                </a:solidFill>
              </a:rPr>
              <a:t>multir</a:t>
            </a:r>
            <a:r>
              <a:rPr lang="en-IN" b="1" dirty="0" smtClean="0">
                <a:solidFill>
                  <a:srgbClr val="00B050"/>
                </a:solidFill>
              </a:rPr>
              <a:t>=</a:t>
            </a:r>
            <a:r>
              <a:rPr lang="en-IN" b="1" dirty="0" err="1" smtClean="0">
                <a:solidFill>
                  <a:srgbClr val="00B050"/>
                </a:solidFill>
              </a:rPr>
              <a:t>cr.fetchall</a:t>
            </a:r>
            <a:r>
              <a:rPr lang="en-IN" b="1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print(</a:t>
            </a:r>
            <a:r>
              <a:rPr lang="en-IN" b="1" dirty="0" err="1" smtClean="0">
                <a:solidFill>
                  <a:srgbClr val="00B050"/>
                </a:solidFill>
              </a:rPr>
              <a:t>multir</a:t>
            </a:r>
            <a:r>
              <a:rPr lang="en-IN" b="1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IN" b="1" dirty="0" err="1" smtClean="0">
                <a:solidFill>
                  <a:srgbClr val="00B050"/>
                </a:solidFill>
              </a:rPr>
              <a:t>db.commit</a:t>
            </a:r>
            <a:r>
              <a:rPr lang="en-IN" b="1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IN" b="1" dirty="0" err="1" smtClean="0">
                <a:solidFill>
                  <a:srgbClr val="00B050"/>
                </a:solidFill>
              </a:rPr>
              <a:t>db.close</a:t>
            </a:r>
            <a:r>
              <a:rPr lang="en-IN" b="1" dirty="0" smtClean="0">
                <a:solidFill>
                  <a:srgbClr val="00B050"/>
                </a:solidFill>
              </a:rPr>
              <a:t>()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 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1928813"/>
            <a:ext cx="64103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import sqlite3</a:t>
            </a:r>
          </a:p>
          <a:p>
            <a:pPr>
              <a:buNone/>
            </a:pPr>
            <a:r>
              <a:rPr lang="en-IN" dirty="0" smtClean="0"/>
              <a:t>db=sqlite3.connect("</a:t>
            </a:r>
            <a:r>
              <a:rPr lang="en-IN" dirty="0" err="1" smtClean="0"/>
              <a:t>cse.db</a:t>
            </a:r>
            <a:r>
              <a:rPr lang="en-IN" dirty="0" smtClean="0"/>
              <a:t>")</a:t>
            </a:r>
          </a:p>
          <a:p>
            <a:pPr>
              <a:buNone/>
            </a:pPr>
            <a:r>
              <a:rPr lang="en-IN" dirty="0" err="1" smtClean="0"/>
              <a:t>cr</a:t>
            </a:r>
            <a:r>
              <a:rPr lang="en-IN" dirty="0" smtClean="0"/>
              <a:t>=</a:t>
            </a:r>
            <a:r>
              <a:rPr lang="en-IN" dirty="0" err="1" smtClean="0"/>
              <a:t>db.cursor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x=</a:t>
            </a:r>
            <a:r>
              <a:rPr lang="en-IN" dirty="0" err="1" smtClean="0"/>
              <a:t>cr.execute</a:t>
            </a:r>
            <a:r>
              <a:rPr lang="en-IN" dirty="0" smtClean="0"/>
              <a:t>("select * from student")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for row in x: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   print(row)</a:t>
            </a:r>
          </a:p>
          <a:p>
            <a:pPr>
              <a:buNone/>
            </a:pPr>
            <a:r>
              <a:rPr lang="en-IN" dirty="0" err="1" smtClean="0"/>
              <a:t>db.commit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db.close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738" y="1576388"/>
            <a:ext cx="64865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2919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import sqlite3</a:t>
            </a:r>
          </a:p>
          <a:p>
            <a:pPr>
              <a:buNone/>
            </a:pPr>
            <a:r>
              <a:rPr lang="en-IN" dirty="0" smtClean="0"/>
              <a:t>db=sqlite3.connect("</a:t>
            </a:r>
            <a:r>
              <a:rPr lang="en-IN" dirty="0" err="1" smtClean="0"/>
              <a:t>cse.db</a:t>
            </a:r>
            <a:r>
              <a:rPr lang="en-IN" dirty="0" smtClean="0"/>
              <a:t>")</a:t>
            </a:r>
          </a:p>
          <a:p>
            <a:pPr>
              <a:buNone/>
            </a:pPr>
            <a:r>
              <a:rPr lang="en-IN" dirty="0" err="1" smtClean="0"/>
              <a:t>cr</a:t>
            </a:r>
            <a:r>
              <a:rPr lang="en-IN" dirty="0" smtClean="0"/>
              <a:t>=</a:t>
            </a:r>
            <a:r>
              <a:rPr lang="en-IN" dirty="0" err="1" smtClean="0"/>
              <a:t>db.cursor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name=input()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x=</a:t>
            </a:r>
            <a:r>
              <a:rPr lang="en-IN" b="1" dirty="0" err="1" smtClean="0">
                <a:solidFill>
                  <a:srgbClr val="FF0000"/>
                </a:solidFill>
              </a:rPr>
              <a:t>cr.execute</a:t>
            </a:r>
            <a:r>
              <a:rPr lang="en-IN" b="1" dirty="0" smtClean="0">
                <a:solidFill>
                  <a:srgbClr val="FF0000"/>
                </a:solidFill>
              </a:rPr>
              <a:t>("delete from student where name=?",(name,))</a:t>
            </a:r>
          </a:p>
          <a:p>
            <a:pPr>
              <a:buNone/>
            </a:pPr>
            <a:r>
              <a:rPr lang="en-IN" dirty="0" smtClean="0"/>
              <a:t>for row in x:</a:t>
            </a:r>
          </a:p>
          <a:p>
            <a:pPr>
              <a:buNone/>
            </a:pPr>
            <a:r>
              <a:rPr lang="en-IN" dirty="0" smtClean="0"/>
              <a:t>    print(row)</a:t>
            </a:r>
          </a:p>
          <a:p>
            <a:pPr>
              <a:buNone/>
            </a:pPr>
            <a:r>
              <a:rPr lang="en-IN" dirty="0" err="1" smtClean="0"/>
              <a:t>db.commit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db.close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import sqlite3</a:t>
            </a:r>
          </a:p>
          <a:p>
            <a:pPr>
              <a:buNone/>
            </a:pPr>
            <a:r>
              <a:rPr lang="en-IN" dirty="0" smtClean="0"/>
              <a:t>db=sqlite3.connect("</a:t>
            </a:r>
            <a:r>
              <a:rPr lang="en-IN" dirty="0" err="1" smtClean="0"/>
              <a:t>cse.db</a:t>
            </a:r>
            <a:r>
              <a:rPr lang="en-IN" dirty="0" smtClean="0"/>
              <a:t>")</a:t>
            </a:r>
          </a:p>
          <a:p>
            <a:pPr>
              <a:buNone/>
            </a:pPr>
            <a:r>
              <a:rPr lang="en-IN" dirty="0" err="1" smtClean="0"/>
              <a:t>cr</a:t>
            </a:r>
            <a:r>
              <a:rPr lang="en-IN" dirty="0" smtClean="0"/>
              <a:t>=</a:t>
            </a:r>
            <a:r>
              <a:rPr lang="en-IN" dirty="0" err="1" smtClean="0"/>
              <a:t>db.cursor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new_rollno</a:t>
            </a:r>
            <a:r>
              <a:rPr lang="en-IN" dirty="0" smtClean="0"/>
              <a:t>=1</a:t>
            </a:r>
          </a:p>
          <a:p>
            <a:pPr>
              <a:buNone/>
            </a:pPr>
            <a:r>
              <a:rPr lang="en-IN" dirty="0" err="1" smtClean="0"/>
              <a:t>new_name</a:t>
            </a:r>
            <a:r>
              <a:rPr lang="en-IN" dirty="0" smtClean="0"/>
              <a:t>="hello"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cr.execute</a:t>
            </a:r>
            <a:r>
              <a:rPr lang="en-IN" b="1" dirty="0" smtClean="0">
                <a:solidFill>
                  <a:srgbClr val="FF0000"/>
                </a:solidFill>
              </a:rPr>
              <a:t>("update student set name=? where </a:t>
            </a:r>
            <a:r>
              <a:rPr lang="en-IN" b="1" dirty="0" err="1" smtClean="0">
                <a:solidFill>
                  <a:srgbClr val="FF0000"/>
                </a:solidFill>
              </a:rPr>
              <a:t>rollno</a:t>
            </a:r>
            <a:r>
              <a:rPr lang="en-IN" b="1" dirty="0" smtClean="0">
                <a:solidFill>
                  <a:srgbClr val="FF0000"/>
                </a:solidFill>
              </a:rPr>
              <a:t>=?",(</a:t>
            </a:r>
            <a:r>
              <a:rPr lang="en-IN" b="1" dirty="0" err="1" smtClean="0">
                <a:solidFill>
                  <a:srgbClr val="FF0000"/>
                </a:solidFill>
              </a:rPr>
              <a:t>new_name,new_rollno</a:t>
            </a:r>
            <a:r>
              <a:rPr lang="en-IN" b="1" dirty="0" smtClean="0">
                <a:solidFill>
                  <a:srgbClr val="FF0000"/>
                </a:solidFill>
              </a:rPr>
              <a:t>))</a:t>
            </a:r>
          </a:p>
          <a:p>
            <a:pPr>
              <a:buNone/>
            </a:pPr>
            <a:r>
              <a:rPr lang="en-IN" dirty="0" err="1" smtClean="0"/>
              <a:t>db.commit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db.close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85788"/>
            <a:ext cx="9143999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8143932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import sqlite3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conn</a:t>
            </a:r>
            <a:r>
              <a:rPr lang="en-IN" dirty="0" smtClean="0"/>
              <a:t> = sqlite3.connect('c:\\sqlite3\\</a:t>
            </a:r>
            <a:r>
              <a:rPr lang="en-IN" dirty="0" err="1" smtClean="0"/>
              <a:t>q.db</a:t>
            </a:r>
            <a:r>
              <a:rPr lang="en-IN" dirty="0" smtClean="0"/>
              <a:t>')</a:t>
            </a:r>
          </a:p>
          <a:p>
            <a:pPr>
              <a:buNone/>
            </a:pPr>
            <a:r>
              <a:rPr lang="en-IN" dirty="0" smtClean="0"/>
              <a:t>print ("Opened database successfully")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cursor = </a:t>
            </a:r>
            <a:r>
              <a:rPr lang="en-IN" dirty="0" err="1" smtClean="0"/>
              <a:t>conn.execute</a:t>
            </a:r>
            <a:r>
              <a:rPr lang="en-IN" dirty="0" smtClean="0"/>
              <a:t>("SELECT id from </a:t>
            </a:r>
            <a:r>
              <a:rPr lang="en-IN" dirty="0" err="1" smtClean="0"/>
              <a:t>neha</a:t>
            </a:r>
            <a:r>
              <a:rPr lang="en-IN" dirty="0" smtClean="0"/>
              <a:t>")</a:t>
            </a:r>
          </a:p>
          <a:p>
            <a:pPr>
              <a:buNone/>
            </a:pPr>
            <a:r>
              <a:rPr lang="en-IN" dirty="0" smtClean="0"/>
              <a:t>for row in cursor:</a:t>
            </a:r>
          </a:p>
          <a:p>
            <a:pPr>
              <a:buNone/>
            </a:pPr>
            <a:r>
              <a:rPr lang="en-IN" dirty="0" smtClean="0"/>
              <a:t>   print ("ID = ", row[0])</a:t>
            </a:r>
          </a:p>
          <a:p>
            <a:pPr>
              <a:buNone/>
            </a:pPr>
            <a:r>
              <a:rPr lang="en-IN" dirty="0" smtClean="0"/>
              <a:t>   print( "Operation done successfully")</a:t>
            </a:r>
          </a:p>
          <a:p>
            <a:pPr>
              <a:buNone/>
            </a:pPr>
            <a:r>
              <a:rPr lang="en-IN" dirty="0" err="1" smtClean="0"/>
              <a:t>conn.close</a:t>
            </a:r>
            <a:r>
              <a:rPr lang="en-IN" dirty="0" smtClean="0"/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7858180" cy="414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 Browser for </a:t>
            </a:r>
            <a:r>
              <a:rPr lang="en-US" dirty="0" err="1" smtClean="0"/>
              <a:t>sqlite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3838"/>
            <a:ext cx="91440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import sqlite3</a:t>
            </a:r>
          </a:p>
          <a:p>
            <a:pPr>
              <a:buNone/>
            </a:pPr>
            <a:r>
              <a:rPr lang="en-IN" dirty="0" smtClean="0"/>
              <a:t>db=sqlite3.connect("</a:t>
            </a:r>
            <a:r>
              <a:rPr lang="en-IN" dirty="0" err="1" smtClean="0"/>
              <a:t>cse.db</a:t>
            </a:r>
            <a:r>
              <a:rPr lang="en-IN" dirty="0" smtClean="0"/>
              <a:t>")</a:t>
            </a:r>
          </a:p>
          <a:p>
            <a:pPr>
              <a:buNone/>
            </a:pPr>
            <a:r>
              <a:rPr lang="en-IN" dirty="0" smtClean="0"/>
              <a:t>print("database created")</a:t>
            </a:r>
          </a:p>
          <a:p>
            <a:pPr>
              <a:buNone/>
            </a:pPr>
            <a:r>
              <a:rPr lang="en-IN" dirty="0" err="1" smtClean="0"/>
              <a:t>cr</a:t>
            </a:r>
            <a:r>
              <a:rPr lang="en-IN" dirty="0" smtClean="0"/>
              <a:t>=</a:t>
            </a:r>
            <a:r>
              <a:rPr lang="en-IN" dirty="0" err="1" smtClean="0"/>
              <a:t>db.cursor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cr.execute</a:t>
            </a:r>
            <a:r>
              <a:rPr lang="en-IN" dirty="0" smtClean="0"/>
              <a:t>("create table student(</a:t>
            </a:r>
            <a:r>
              <a:rPr lang="en-IN" dirty="0" err="1" smtClean="0"/>
              <a:t>rollno</a:t>
            </a:r>
            <a:r>
              <a:rPr lang="en-IN" dirty="0" smtClean="0"/>
              <a:t> integer primary </a:t>
            </a:r>
            <a:r>
              <a:rPr lang="en-IN" dirty="0" err="1" smtClean="0"/>
              <a:t>key,name</a:t>
            </a:r>
            <a:r>
              <a:rPr lang="en-IN" dirty="0" smtClean="0"/>
              <a:t> text)")</a:t>
            </a:r>
          </a:p>
          <a:p>
            <a:pPr>
              <a:buNone/>
            </a:pPr>
            <a:r>
              <a:rPr lang="en-IN" dirty="0" err="1" smtClean="0"/>
              <a:t>db.commit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db.close</a:t>
            </a:r>
            <a:r>
              <a:rPr lang="en-IN" dirty="0" smtClean="0"/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61938"/>
            <a:ext cx="914400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42888"/>
            <a:ext cx="9144000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import sqlite3</a:t>
            </a:r>
          </a:p>
          <a:p>
            <a:pPr>
              <a:buNone/>
            </a:pPr>
            <a:r>
              <a:rPr lang="en-IN" dirty="0" smtClean="0"/>
              <a:t>db=sqlite3.connect("</a:t>
            </a:r>
            <a:r>
              <a:rPr lang="en-IN" dirty="0" err="1" smtClean="0"/>
              <a:t>cse.db</a:t>
            </a:r>
            <a:r>
              <a:rPr lang="en-IN" dirty="0" smtClean="0"/>
              <a:t>")</a:t>
            </a:r>
          </a:p>
          <a:p>
            <a:pPr>
              <a:buNone/>
            </a:pPr>
            <a:r>
              <a:rPr lang="en-IN" dirty="0" err="1" smtClean="0"/>
              <a:t>cr</a:t>
            </a:r>
            <a:r>
              <a:rPr lang="en-IN" dirty="0" smtClean="0"/>
              <a:t>=</a:t>
            </a:r>
            <a:r>
              <a:rPr lang="en-IN" dirty="0" err="1" smtClean="0"/>
              <a:t>db.cursor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cr.execute</a:t>
            </a:r>
            <a:r>
              <a:rPr lang="en-IN" dirty="0" smtClean="0"/>
              <a:t>("insert into student </a:t>
            </a:r>
            <a:r>
              <a:rPr lang="en-IN" dirty="0" smtClean="0"/>
              <a:t>VALUES(1</a:t>
            </a:r>
            <a:r>
              <a:rPr lang="en-IN" dirty="0" smtClean="0"/>
              <a:t>,'NEHA')")</a:t>
            </a:r>
          </a:p>
          <a:p>
            <a:pPr>
              <a:buNone/>
            </a:pPr>
            <a:r>
              <a:rPr lang="en-IN" dirty="0" err="1" smtClean="0"/>
              <a:t>db.commit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db.close</a:t>
            </a:r>
            <a:r>
              <a:rPr lang="en-IN" dirty="0" smtClean="0"/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00042"/>
            <a:ext cx="9144000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412</Words>
  <Application>Microsoft Office PowerPoint</Application>
  <PresentationFormat>On-screen Show (4:3)</PresentationFormat>
  <Paragraphs>120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Create database</vt:lpstr>
      <vt:lpstr>Slide 3</vt:lpstr>
      <vt:lpstr>Slide 4</vt:lpstr>
      <vt:lpstr>Create table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fetchone()</vt:lpstr>
      <vt:lpstr>Slide 15</vt:lpstr>
      <vt:lpstr>fetchall()</vt:lpstr>
      <vt:lpstr>Slide 17</vt:lpstr>
      <vt:lpstr>where clause</vt:lpstr>
      <vt:lpstr>Slide 19</vt:lpstr>
      <vt:lpstr>Slide 20</vt:lpstr>
      <vt:lpstr>Slide 21</vt:lpstr>
      <vt:lpstr>Slide 22</vt:lpstr>
      <vt:lpstr>Slide 23</vt:lpstr>
      <vt:lpstr>Delete</vt:lpstr>
      <vt:lpstr>Slide 25</vt:lpstr>
      <vt:lpstr>Slide 26</vt:lpstr>
      <vt:lpstr>Slide 27</vt:lpstr>
      <vt:lpstr>Select data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database</dc:title>
  <dc:creator>ASUS</dc:creator>
  <cp:lastModifiedBy>ASUS</cp:lastModifiedBy>
  <cp:revision>20</cp:revision>
  <dcterms:created xsi:type="dcterms:W3CDTF">2018-04-14T16:31:45Z</dcterms:created>
  <dcterms:modified xsi:type="dcterms:W3CDTF">2019-03-28T19:25:17Z</dcterms:modified>
</cp:coreProperties>
</file>