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74" r:id="rId4"/>
    <p:sldId id="275" r:id="rId5"/>
    <p:sldId id="272" r:id="rId6"/>
    <p:sldId id="273" r:id="rId7"/>
    <p:sldId id="267" r:id="rId8"/>
    <p:sldId id="268" r:id="rId9"/>
    <p:sldId id="269" r:id="rId10"/>
    <p:sldId id="270" r:id="rId11"/>
    <p:sldId id="263" r:id="rId12"/>
    <p:sldId id="262" r:id="rId13"/>
    <p:sldId id="258" r:id="rId14"/>
    <p:sldId id="259" r:id="rId15"/>
    <p:sldId id="261" r:id="rId16"/>
    <p:sldId id="260" r:id="rId17"/>
    <p:sldId id="265" r:id="rId18"/>
    <p:sldId id="264" r:id="rId19"/>
    <p:sldId id="271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422AC-88E6-402C-ABB5-A381AE04F409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E834A-5488-4400-8978-C4799FDD15C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E834A-5488-4400-8978-C4799FDD15C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24FD-C9BB-4F0D-B3C1-9F9E6ADA4D2E}" type="datetimeFigureOut">
              <a:rPr lang="en-US" smtClean="0"/>
              <a:t>3/31/2019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7B66-CE29-4F0D-A8BF-8058B90F196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Graph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x=[1,2,3]</a:t>
            </a:r>
          </a:p>
          <a:p>
            <a:pPr>
              <a:buNone/>
            </a:pPr>
            <a:r>
              <a:rPr lang="en-IN" dirty="0" smtClean="0"/>
              <a:t>y=[5,7,4]</a:t>
            </a:r>
          </a:p>
          <a:p>
            <a:pPr>
              <a:buNone/>
            </a:pPr>
            <a:r>
              <a:rPr lang="en-IN" dirty="0" err="1" smtClean="0"/>
              <a:t>mat.plot</a:t>
            </a:r>
            <a:r>
              <a:rPr lang="en-IN" dirty="0" smtClean="0"/>
              <a:t>(</a:t>
            </a:r>
            <a:r>
              <a:rPr lang="en-IN" dirty="0" err="1" smtClean="0"/>
              <a:t>x,y,label</a:t>
            </a:r>
            <a:r>
              <a:rPr lang="en-IN" dirty="0" smtClean="0"/>
              <a:t>='First')</a:t>
            </a:r>
          </a:p>
          <a:p>
            <a:pPr>
              <a:buNone/>
            </a:pPr>
            <a:r>
              <a:rPr lang="en-IN" dirty="0" err="1" smtClean="0"/>
              <a:t>mat.xlabel</a:t>
            </a:r>
            <a:r>
              <a:rPr lang="en-IN" dirty="0" smtClean="0"/>
              <a:t>('Cost')</a:t>
            </a:r>
          </a:p>
          <a:p>
            <a:pPr>
              <a:buNone/>
            </a:pPr>
            <a:r>
              <a:rPr lang="en-IN" dirty="0" err="1" smtClean="0"/>
              <a:t>mat.ylabel</a:t>
            </a:r>
            <a:r>
              <a:rPr lang="en-IN" dirty="0" smtClean="0"/>
              <a:t>('Speed')</a:t>
            </a:r>
          </a:p>
          <a:p>
            <a:pPr>
              <a:buNone/>
            </a:pPr>
            <a:r>
              <a:rPr lang="en-IN" dirty="0" err="1" smtClean="0"/>
              <a:t>mat.title</a:t>
            </a:r>
            <a:r>
              <a:rPr lang="en-IN" dirty="0" smtClean="0"/>
              <a:t>('Analysis Graph')</a:t>
            </a:r>
          </a:p>
          <a:p>
            <a:pPr>
              <a:buNone/>
            </a:pPr>
            <a:r>
              <a:rPr lang="en-IN" dirty="0" err="1" smtClean="0"/>
              <a:t>mat.legend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x=[11,33,44,12,99]</a:t>
            </a:r>
          </a:p>
          <a:p>
            <a:pPr>
              <a:buNone/>
            </a:pPr>
            <a:r>
              <a:rPr lang="en-IN" dirty="0" smtClean="0"/>
              <a:t>y=['</a:t>
            </a:r>
            <a:r>
              <a:rPr lang="en-IN" dirty="0" err="1" smtClean="0"/>
              <a:t>java','c','python','php','dotnet</a:t>
            </a:r>
            <a:r>
              <a:rPr lang="en-IN" dirty="0" smtClean="0"/>
              <a:t>']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mat.pie(</a:t>
            </a:r>
            <a:r>
              <a:rPr lang="en-IN" b="1" dirty="0" err="1" smtClean="0">
                <a:solidFill>
                  <a:srgbClr val="FF0000"/>
                </a:solidFill>
              </a:rPr>
              <a:t>x,labels</a:t>
            </a:r>
            <a:r>
              <a:rPr lang="en-IN" b="1" dirty="0" smtClean="0">
                <a:solidFill>
                  <a:srgbClr val="FF0000"/>
                </a:solidFill>
              </a:rPr>
              <a:t>=y)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3038" y="776288"/>
            <a:ext cx="62579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x=[11,33,44,12,99]</a:t>
            </a:r>
          </a:p>
          <a:p>
            <a:pPr>
              <a:buNone/>
            </a:pPr>
            <a:r>
              <a:rPr lang="en-IN" dirty="0" smtClean="0"/>
              <a:t>y=['</a:t>
            </a:r>
            <a:r>
              <a:rPr lang="en-IN" dirty="0" err="1" smtClean="0"/>
              <a:t>java','c','python','php','dotnet</a:t>
            </a:r>
            <a:r>
              <a:rPr lang="en-IN" dirty="0" smtClean="0"/>
              <a:t>']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color</a:t>
            </a:r>
            <a:r>
              <a:rPr lang="en-IN" b="1" dirty="0" smtClean="0">
                <a:solidFill>
                  <a:srgbClr val="FF0000"/>
                </a:solidFill>
              </a:rPr>
              <a:t>=['</a:t>
            </a:r>
            <a:r>
              <a:rPr lang="en-IN" b="1" dirty="0" err="1" smtClean="0">
                <a:solidFill>
                  <a:srgbClr val="FF0000"/>
                </a:solidFill>
              </a:rPr>
              <a:t>red','green','y','k','b</a:t>
            </a:r>
            <a:r>
              <a:rPr lang="en-IN" b="1" dirty="0" smtClean="0">
                <a:solidFill>
                  <a:srgbClr val="FF0000"/>
                </a:solidFill>
              </a:rPr>
              <a:t>']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mat.pie(</a:t>
            </a:r>
            <a:r>
              <a:rPr lang="en-IN" b="1" dirty="0" err="1" smtClean="0">
                <a:solidFill>
                  <a:srgbClr val="FF0000"/>
                </a:solidFill>
              </a:rPr>
              <a:t>x,labels</a:t>
            </a:r>
            <a:r>
              <a:rPr lang="en-IN" b="1" dirty="0" smtClean="0">
                <a:solidFill>
                  <a:srgbClr val="FF0000"/>
                </a:solidFill>
              </a:rPr>
              <a:t>=</a:t>
            </a:r>
            <a:r>
              <a:rPr lang="en-IN" b="1" dirty="0" err="1" smtClean="0">
                <a:solidFill>
                  <a:srgbClr val="FF0000"/>
                </a:solidFill>
              </a:rPr>
              <a:t>y,colors</a:t>
            </a:r>
            <a:r>
              <a:rPr lang="en-IN" b="1" dirty="0" smtClean="0">
                <a:solidFill>
                  <a:srgbClr val="FF0000"/>
                </a:solidFill>
              </a:rPr>
              <a:t>=</a:t>
            </a:r>
            <a:r>
              <a:rPr lang="en-IN" b="1" dirty="0" err="1" smtClean="0">
                <a:solidFill>
                  <a:srgbClr val="FF0000"/>
                </a:solidFill>
              </a:rPr>
              <a:t>color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x=[11,33,44,12,99]</a:t>
            </a:r>
          </a:p>
          <a:p>
            <a:pPr>
              <a:buNone/>
            </a:pPr>
            <a:r>
              <a:rPr lang="en-IN" dirty="0" smtClean="0"/>
              <a:t>y=['</a:t>
            </a:r>
            <a:r>
              <a:rPr lang="en-IN" dirty="0" err="1" smtClean="0"/>
              <a:t>java','c','python','php','dotnet</a:t>
            </a:r>
            <a:r>
              <a:rPr lang="en-IN" dirty="0" smtClean="0"/>
              <a:t>']</a:t>
            </a:r>
          </a:p>
          <a:p>
            <a:pPr>
              <a:buNone/>
            </a:pPr>
            <a:r>
              <a:rPr lang="en-IN" dirty="0" err="1" smtClean="0"/>
              <a:t>color</a:t>
            </a:r>
            <a:r>
              <a:rPr lang="en-IN" dirty="0" smtClean="0"/>
              <a:t>=['</a:t>
            </a:r>
            <a:r>
              <a:rPr lang="en-IN" dirty="0" err="1" smtClean="0"/>
              <a:t>red','green','y','k','b</a:t>
            </a:r>
            <a:r>
              <a:rPr lang="en-IN" dirty="0" smtClean="0"/>
              <a:t>']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ex=[0,0,0.2,0,0.5]</a:t>
            </a:r>
          </a:p>
          <a:p>
            <a:pPr>
              <a:buNone/>
            </a:pPr>
            <a:r>
              <a:rPr lang="en-IN" dirty="0" smtClean="0"/>
              <a:t>mat.pie(</a:t>
            </a:r>
            <a:r>
              <a:rPr lang="en-IN" dirty="0" err="1" smtClean="0"/>
              <a:t>x,labels</a:t>
            </a:r>
            <a:r>
              <a:rPr lang="en-IN" dirty="0" smtClean="0"/>
              <a:t>=</a:t>
            </a:r>
            <a:r>
              <a:rPr lang="en-IN" dirty="0" err="1" smtClean="0"/>
              <a:t>y,colors</a:t>
            </a:r>
            <a:r>
              <a:rPr lang="en-IN" dirty="0" smtClean="0"/>
              <a:t>=</a:t>
            </a:r>
            <a:r>
              <a:rPr lang="en-IN" dirty="0" err="1" smtClean="0"/>
              <a:t>color,explode</a:t>
            </a:r>
            <a:r>
              <a:rPr lang="en-IN" dirty="0" smtClean="0"/>
              <a:t>=ex)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x=[11,33,44,12,99]</a:t>
            </a:r>
          </a:p>
          <a:p>
            <a:pPr>
              <a:buNone/>
            </a:pPr>
            <a:r>
              <a:rPr lang="en-IN" dirty="0" smtClean="0"/>
              <a:t>y=['</a:t>
            </a:r>
            <a:r>
              <a:rPr lang="en-IN" dirty="0" err="1" smtClean="0"/>
              <a:t>java','c','python','php','dotnet</a:t>
            </a:r>
            <a:r>
              <a:rPr lang="en-IN" dirty="0" smtClean="0"/>
              <a:t>']</a:t>
            </a:r>
          </a:p>
          <a:p>
            <a:pPr>
              <a:buNone/>
            </a:pPr>
            <a:r>
              <a:rPr lang="en-IN" dirty="0" err="1" smtClean="0"/>
              <a:t>color</a:t>
            </a:r>
            <a:r>
              <a:rPr lang="en-IN" dirty="0" smtClean="0"/>
              <a:t>=['</a:t>
            </a:r>
            <a:r>
              <a:rPr lang="en-IN" dirty="0" err="1" smtClean="0"/>
              <a:t>red','green','y','k','b</a:t>
            </a:r>
            <a:r>
              <a:rPr lang="en-IN" dirty="0" smtClean="0"/>
              <a:t>']</a:t>
            </a:r>
          </a:p>
          <a:p>
            <a:pPr>
              <a:buNone/>
            </a:pPr>
            <a:r>
              <a:rPr lang="en-IN" dirty="0" smtClean="0"/>
              <a:t>ex=[0,0,0.2,0,0.5]</a:t>
            </a:r>
          </a:p>
          <a:p>
            <a:pPr>
              <a:buNone/>
            </a:pPr>
            <a:r>
              <a:rPr lang="en-IN" dirty="0" smtClean="0"/>
              <a:t>mat.pie(</a:t>
            </a:r>
            <a:r>
              <a:rPr lang="en-IN" dirty="0" err="1" smtClean="0"/>
              <a:t>x,labels</a:t>
            </a:r>
            <a:r>
              <a:rPr lang="en-IN" dirty="0" smtClean="0"/>
              <a:t>=</a:t>
            </a:r>
            <a:r>
              <a:rPr lang="en-IN" dirty="0" err="1" smtClean="0"/>
              <a:t>y,colors</a:t>
            </a:r>
            <a:r>
              <a:rPr lang="en-IN" dirty="0" smtClean="0"/>
              <a:t>=</a:t>
            </a:r>
            <a:r>
              <a:rPr lang="en-IN" dirty="0" err="1" smtClean="0"/>
              <a:t>color,explode</a:t>
            </a:r>
            <a:r>
              <a:rPr lang="en-IN" dirty="0" smtClean="0"/>
              <a:t>=ex,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shadow=True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x1=[1,2,3,4,5]</a:t>
            </a:r>
          </a:p>
          <a:p>
            <a:pPr>
              <a:buNone/>
            </a:pPr>
            <a:r>
              <a:rPr lang="en-IN" dirty="0" smtClean="0"/>
              <a:t>x2=[11,12,13,14,15]</a:t>
            </a:r>
          </a:p>
          <a:p>
            <a:pPr>
              <a:buNone/>
            </a:pPr>
            <a:r>
              <a:rPr lang="en-IN" dirty="0" smtClean="0"/>
              <a:t>y=[5,2,1,3,6]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mat.scatter</a:t>
            </a:r>
            <a:r>
              <a:rPr lang="en-IN" dirty="0" smtClean="0"/>
              <a:t>(x1,y,label=“cost </a:t>
            </a:r>
            <a:r>
              <a:rPr lang="en-IN" dirty="0" err="1" smtClean="0"/>
              <a:t>p",color</a:t>
            </a:r>
            <a:r>
              <a:rPr lang="en-IN" dirty="0" smtClean="0"/>
              <a:t>='c')</a:t>
            </a:r>
          </a:p>
          <a:p>
            <a:pPr>
              <a:buNone/>
            </a:pPr>
            <a:r>
              <a:rPr lang="en-IN" dirty="0" err="1" smtClean="0"/>
              <a:t>mat.scatter</a:t>
            </a:r>
            <a:r>
              <a:rPr lang="en-IN" dirty="0" smtClean="0"/>
              <a:t>(x2,y,label=“selling </a:t>
            </a:r>
            <a:r>
              <a:rPr lang="en-IN" dirty="0" err="1" smtClean="0"/>
              <a:t>p",color</a:t>
            </a:r>
            <a:r>
              <a:rPr lang="en-IN" dirty="0" smtClean="0"/>
              <a:t>='magenta')</a:t>
            </a:r>
          </a:p>
          <a:p>
            <a:pPr>
              <a:buNone/>
            </a:pPr>
            <a:r>
              <a:rPr lang="en-IN" dirty="0" err="1" smtClean="0"/>
              <a:t>mat.xlabel</a:t>
            </a:r>
            <a:r>
              <a:rPr lang="en-IN" dirty="0" smtClean="0"/>
              <a:t>("x")</a:t>
            </a:r>
          </a:p>
          <a:p>
            <a:pPr>
              <a:buNone/>
            </a:pPr>
            <a:r>
              <a:rPr lang="en-IN" dirty="0" err="1" smtClean="0"/>
              <a:t>mat.ylabel</a:t>
            </a:r>
            <a:r>
              <a:rPr lang="en-IN" dirty="0" smtClean="0"/>
              <a:t>("y")</a:t>
            </a:r>
          </a:p>
          <a:p>
            <a:pPr>
              <a:buNone/>
            </a:pPr>
            <a:r>
              <a:rPr lang="en-IN" dirty="0" err="1" smtClean="0"/>
              <a:t>mat.title</a:t>
            </a:r>
            <a:r>
              <a:rPr lang="en-IN" dirty="0" smtClean="0"/>
              <a:t>("scatter")</a:t>
            </a:r>
          </a:p>
          <a:p>
            <a:pPr>
              <a:buNone/>
            </a:pPr>
            <a:r>
              <a:rPr lang="en-IN" dirty="0" err="1" smtClean="0"/>
              <a:t>mat.legend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504351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viewer=[24,22,33,85,41,82,55,88,1,4,99,81,38]</a:t>
            </a:r>
          </a:p>
          <a:p>
            <a:pPr>
              <a:buNone/>
            </a:pPr>
            <a:r>
              <a:rPr lang="en-IN" dirty="0" smtClean="0"/>
              <a:t>age=[0,10,20,30,40,50,60,70,80,90,100]</a:t>
            </a:r>
          </a:p>
          <a:p>
            <a:pPr>
              <a:buNone/>
            </a:pPr>
            <a:r>
              <a:rPr lang="en-IN" dirty="0" err="1" smtClean="0"/>
              <a:t>mat.hist</a:t>
            </a:r>
            <a:r>
              <a:rPr lang="en-IN" dirty="0" smtClean="0"/>
              <a:t>(</a:t>
            </a:r>
            <a:r>
              <a:rPr lang="en-IN" dirty="0" err="1" smtClean="0"/>
              <a:t>viewer,age,color</a:t>
            </a:r>
            <a:r>
              <a:rPr lang="en-IN" dirty="0" smtClean="0"/>
              <a:t>='</a:t>
            </a:r>
            <a:r>
              <a:rPr lang="en-IN" dirty="0" err="1" smtClean="0"/>
              <a:t>g',rwidth</a:t>
            </a:r>
            <a:r>
              <a:rPr lang="en-IN" dirty="0" smtClean="0"/>
              <a:t>=0.5)</a:t>
            </a:r>
          </a:p>
          <a:p>
            <a:pPr>
              <a:buNone/>
            </a:pPr>
            <a:r>
              <a:rPr lang="en-IN" dirty="0" err="1" smtClean="0"/>
              <a:t>mat.title</a:t>
            </a:r>
            <a:r>
              <a:rPr lang="en-IN" dirty="0" smtClean="0"/>
              <a:t>("histogram")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0"/>
            <a:ext cx="8215370" cy="604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</a:t>
            </a:r>
            <a:r>
              <a:rPr lang="en-IN" dirty="0" err="1" smtClean="0"/>
              <a:t>plt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views=[534,258,689,401,724,689,350]</a:t>
            </a:r>
          </a:p>
          <a:p>
            <a:pPr>
              <a:buNone/>
            </a:pPr>
            <a:r>
              <a:rPr lang="en-IN" dirty="0" smtClean="0"/>
              <a:t>days=range(1,8)</a:t>
            </a:r>
          </a:p>
          <a:p>
            <a:pPr>
              <a:buNone/>
            </a:pPr>
            <a:r>
              <a:rPr lang="en-IN" dirty="0" err="1" smtClean="0"/>
              <a:t>plt.plot</a:t>
            </a:r>
            <a:r>
              <a:rPr lang="en-IN" dirty="0" smtClean="0"/>
              <a:t>(days, views,</a:t>
            </a:r>
          </a:p>
          <a:p>
            <a:pPr>
              <a:buNone/>
            </a:pPr>
            <a:r>
              <a:rPr lang="en-IN" dirty="0" smtClean="0"/>
              <a:t>label='</a:t>
            </a:r>
            <a:r>
              <a:rPr lang="en-IN" dirty="0" err="1" smtClean="0"/>
              <a:t>Youtube</a:t>
            </a:r>
            <a:r>
              <a:rPr lang="en-IN" dirty="0" smtClean="0"/>
              <a:t> viewership', </a:t>
            </a:r>
            <a:r>
              <a:rPr lang="en-IN" dirty="0" err="1" smtClean="0"/>
              <a:t>color</a:t>
            </a:r>
            <a:r>
              <a:rPr lang="en-IN" dirty="0" smtClean="0"/>
              <a:t>='k', marker='D',</a:t>
            </a:r>
          </a:p>
          <a:p>
            <a:pPr>
              <a:buNone/>
            </a:pPr>
            <a:r>
              <a:rPr lang="en-IN" dirty="0" err="1" smtClean="0"/>
              <a:t>markerfacecolor</a:t>
            </a:r>
            <a:r>
              <a:rPr lang="en-IN" dirty="0" smtClean="0"/>
              <a:t>='</a:t>
            </a:r>
            <a:r>
              <a:rPr lang="en-IN" dirty="0" err="1" smtClean="0"/>
              <a:t>r',ls</a:t>
            </a:r>
            <a:r>
              <a:rPr lang="en-IN" dirty="0" smtClean="0"/>
              <a:t>='-.',</a:t>
            </a:r>
            <a:r>
              <a:rPr lang="en-IN" dirty="0" err="1" smtClean="0"/>
              <a:t>lw</a:t>
            </a:r>
            <a:r>
              <a:rPr lang="en-IN" dirty="0" smtClean="0"/>
              <a:t>=3)</a:t>
            </a:r>
          </a:p>
          <a:p>
            <a:pPr>
              <a:buNone/>
            </a:pPr>
            <a:r>
              <a:rPr lang="en-IN" dirty="0" err="1" smtClean="0"/>
              <a:t>plt.xlabel</a:t>
            </a:r>
            <a:r>
              <a:rPr lang="en-IN" dirty="0" smtClean="0"/>
              <a:t> ('Number of days')</a:t>
            </a:r>
          </a:p>
          <a:p>
            <a:pPr>
              <a:buNone/>
            </a:pPr>
            <a:r>
              <a:rPr lang="en-IN" dirty="0" err="1" smtClean="0"/>
              <a:t>plt.ylabel</a:t>
            </a:r>
            <a:r>
              <a:rPr lang="en-IN" dirty="0" smtClean="0"/>
              <a:t>('</a:t>
            </a:r>
            <a:r>
              <a:rPr lang="en-IN" dirty="0" err="1" smtClean="0"/>
              <a:t>Youtube</a:t>
            </a:r>
            <a:r>
              <a:rPr lang="en-IN" dirty="0" smtClean="0"/>
              <a:t> views')</a:t>
            </a:r>
          </a:p>
          <a:p>
            <a:pPr>
              <a:buNone/>
            </a:pPr>
            <a:r>
              <a:rPr lang="en-IN" dirty="0" err="1" smtClean="0"/>
              <a:t>plt.legend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plt.title</a:t>
            </a:r>
            <a:r>
              <a:rPr lang="en-IN" dirty="0" smtClean="0"/>
              <a:t>("Viewer graph for </a:t>
            </a:r>
            <a:r>
              <a:rPr lang="en-IN" dirty="0" err="1" smtClean="0"/>
              <a:t>youtube</a:t>
            </a:r>
            <a:r>
              <a:rPr lang="en-IN" dirty="0" smtClean="0"/>
              <a:t> videos")</a:t>
            </a:r>
          </a:p>
          <a:p>
            <a:pPr>
              <a:buNone/>
            </a:pPr>
            <a:r>
              <a:rPr lang="en-IN" dirty="0" err="1" smtClean="0"/>
              <a:t>plt.show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as </a:t>
            </a:r>
            <a:r>
              <a:rPr lang="en-US" dirty="0" err="1" smtClean="0"/>
              <a:t>pdf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x=[1,2,3]</a:t>
            </a:r>
          </a:p>
          <a:p>
            <a:pPr>
              <a:buNone/>
            </a:pPr>
            <a:r>
              <a:rPr lang="en-IN" dirty="0" smtClean="0"/>
              <a:t>y=[5,7,4]</a:t>
            </a:r>
          </a:p>
          <a:p>
            <a:pPr>
              <a:buNone/>
            </a:pPr>
            <a:r>
              <a:rPr lang="en-IN" dirty="0" err="1" smtClean="0"/>
              <a:t>mat.plot</a:t>
            </a:r>
            <a:r>
              <a:rPr lang="en-IN" dirty="0" smtClean="0"/>
              <a:t>(</a:t>
            </a:r>
            <a:r>
              <a:rPr lang="en-IN" dirty="0" err="1" smtClean="0"/>
              <a:t>x,y,label</a:t>
            </a:r>
            <a:r>
              <a:rPr lang="en-IN" dirty="0" smtClean="0"/>
              <a:t>='First')</a:t>
            </a:r>
          </a:p>
          <a:p>
            <a:pPr>
              <a:buNone/>
            </a:pPr>
            <a:r>
              <a:rPr lang="en-IN" dirty="0" err="1" smtClean="0"/>
              <a:t>mat.xlabel</a:t>
            </a:r>
            <a:r>
              <a:rPr lang="en-IN" dirty="0" smtClean="0"/>
              <a:t>('Cost')</a:t>
            </a:r>
          </a:p>
          <a:p>
            <a:pPr>
              <a:buNone/>
            </a:pPr>
            <a:r>
              <a:rPr lang="en-IN" dirty="0" err="1" smtClean="0"/>
              <a:t>mat.ylabel</a:t>
            </a:r>
            <a:r>
              <a:rPr lang="en-IN" dirty="0" smtClean="0"/>
              <a:t>('Speed')</a:t>
            </a:r>
          </a:p>
          <a:p>
            <a:pPr>
              <a:buNone/>
            </a:pPr>
            <a:r>
              <a:rPr lang="en-IN" dirty="0" err="1" smtClean="0"/>
              <a:t>mat.title</a:t>
            </a:r>
            <a:r>
              <a:rPr lang="en-IN" dirty="0" smtClean="0"/>
              <a:t>('Analysis Graph')</a:t>
            </a:r>
          </a:p>
          <a:p>
            <a:pPr>
              <a:buNone/>
            </a:pPr>
            <a:r>
              <a:rPr lang="en-IN" dirty="0" err="1" smtClean="0"/>
              <a:t>mat.legend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mat.savefig</a:t>
            </a:r>
            <a:r>
              <a:rPr lang="en-IN" b="1" dirty="0" smtClean="0">
                <a:solidFill>
                  <a:srgbClr val="FF0000"/>
                </a:solidFill>
              </a:rPr>
              <a:t>("d:/</a:t>
            </a:r>
            <a:r>
              <a:rPr lang="en-IN" b="1" dirty="0" err="1" smtClean="0">
                <a:solidFill>
                  <a:srgbClr val="FF0000"/>
                </a:solidFill>
              </a:rPr>
              <a:t>neha.pdf",format</a:t>
            </a:r>
            <a:r>
              <a:rPr lang="en-IN" b="1" dirty="0" smtClean="0">
                <a:solidFill>
                  <a:srgbClr val="FF0000"/>
                </a:solidFill>
              </a:rPr>
              <a:t>="</a:t>
            </a:r>
            <a:r>
              <a:rPr lang="en-IN" b="1" dirty="0" err="1" smtClean="0">
                <a:solidFill>
                  <a:srgbClr val="FF0000"/>
                </a:solidFill>
              </a:rPr>
              <a:t>pdf</a:t>
            </a:r>
            <a:r>
              <a:rPr lang="en-IN" b="1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3999" cy="70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two 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x1=[1,2,3]</a:t>
            </a:r>
          </a:p>
          <a:p>
            <a:pPr>
              <a:buNone/>
            </a:pPr>
            <a:r>
              <a:rPr lang="en-IN" dirty="0" smtClean="0"/>
              <a:t>y1=[5,7,4]</a:t>
            </a:r>
          </a:p>
          <a:p>
            <a:pPr>
              <a:buNone/>
            </a:pPr>
            <a:r>
              <a:rPr lang="en-IN" dirty="0" smtClean="0"/>
              <a:t>x2=[1,2,3]</a:t>
            </a:r>
          </a:p>
          <a:p>
            <a:pPr>
              <a:buNone/>
            </a:pPr>
            <a:r>
              <a:rPr lang="en-IN" dirty="0" smtClean="0"/>
              <a:t>y2=[5,14,12]</a:t>
            </a:r>
          </a:p>
          <a:p>
            <a:pPr>
              <a:buNone/>
            </a:pPr>
            <a:r>
              <a:rPr lang="en-IN" dirty="0" err="1" smtClean="0"/>
              <a:t>mat.plot</a:t>
            </a:r>
            <a:r>
              <a:rPr lang="en-IN" dirty="0" smtClean="0"/>
              <a:t>(x1,y1,label='</a:t>
            </a:r>
            <a:r>
              <a:rPr lang="en-IN" dirty="0" err="1" smtClean="0"/>
              <a:t>First',color</a:t>
            </a:r>
            <a:r>
              <a:rPr lang="en-IN" dirty="0" smtClean="0"/>
              <a:t>='cyan')</a:t>
            </a:r>
          </a:p>
          <a:p>
            <a:pPr>
              <a:buNone/>
            </a:pPr>
            <a:r>
              <a:rPr lang="en-IN" dirty="0" err="1" smtClean="0"/>
              <a:t>mat.plot</a:t>
            </a:r>
            <a:r>
              <a:rPr lang="en-IN" dirty="0" smtClean="0"/>
              <a:t>(x2,y2,label='</a:t>
            </a:r>
            <a:r>
              <a:rPr lang="en-IN" dirty="0" err="1" smtClean="0"/>
              <a:t>Second',color</a:t>
            </a:r>
            <a:r>
              <a:rPr lang="en-IN" dirty="0" smtClean="0"/>
              <a:t>='g')</a:t>
            </a:r>
          </a:p>
          <a:p>
            <a:pPr>
              <a:buNone/>
            </a:pPr>
            <a:r>
              <a:rPr lang="en-IN" dirty="0" err="1" smtClean="0"/>
              <a:t>mat.xlabel</a:t>
            </a:r>
            <a:r>
              <a:rPr lang="en-IN" dirty="0" smtClean="0"/>
              <a:t>('Cost')</a:t>
            </a:r>
          </a:p>
          <a:p>
            <a:pPr>
              <a:buNone/>
            </a:pPr>
            <a:r>
              <a:rPr lang="en-IN" dirty="0" err="1" smtClean="0"/>
              <a:t>mat.ylabel</a:t>
            </a:r>
            <a:r>
              <a:rPr lang="en-IN" dirty="0" smtClean="0"/>
              <a:t>('Speed')</a:t>
            </a:r>
          </a:p>
          <a:p>
            <a:pPr>
              <a:buNone/>
            </a:pPr>
            <a:r>
              <a:rPr lang="en-IN" dirty="0" err="1" smtClean="0"/>
              <a:t>mat.title</a:t>
            </a:r>
            <a:r>
              <a:rPr lang="en-IN" dirty="0" smtClean="0"/>
              <a:t>('Analysis Graph')</a:t>
            </a:r>
          </a:p>
          <a:p>
            <a:pPr>
              <a:buNone/>
            </a:pPr>
            <a:r>
              <a:rPr lang="en-IN" dirty="0" err="1" smtClean="0"/>
              <a:t>mat.legend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8929718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style and width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matplotlib.pyplot</a:t>
            </a:r>
            <a:r>
              <a:rPr lang="en-IN" dirty="0" smtClean="0"/>
              <a:t> as mat</a:t>
            </a:r>
          </a:p>
          <a:p>
            <a:pPr>
              <a:buNone/>
            </a:pPr>
            <a:r>
              <a:rPr lang="en-IN" dirty="0" smtClean="0"/>
              <a:t>x1=[1,2,3]</a:t>
            </a:r>
          </a:p>
          <a:p>
            <a:pPr>
              <a:buNone/>
            </a:pPr>
            <a:r>
              <a:rPr lang="en-IN" dirty="0" smtClean="0"/>
              <a:t>y1=[5,7,4]</a:t>
            </a:r>
          </a:p>
          <a:p>
            <a:pPr>
              <a:buNone/>
            </a:pPr>
            <a:r>
              <a:rPr lang="en-IN" dirty="0" smtClean="0"/>
              <a:t>x2=[1,2,3]</a:t>
            </a:r>
          </a:p>
          <a:p>
            <a:pPr>
              <a:buNone/>
            </a:pPr>
            <a:r>
              <a:rPr lang="en-IN" dirty="0" smtClean="0"/>
              <a:t>y2=[5,14,12]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mat.plot</a:t>
            </a:r>
            <a:r>
              <a:rPr lang="en-IN" b="1" dirty="0" smtClean="0">
                <a:solidFill>
                  <a:srgbClr val="FF0000"/>
                </a:solidFill>
              </a:rPr>
              <a:t>(x1,y1,label='</a:t>
            </a:r>
            <a:r>
              <a:rPr lang="en-IN" b="1" dirty="0" err="1" smtClean="0">
                <a:solidFill>
                  <a:srgbClr val="FF0000"/>
                </a:solidFill>
              </a:rPr>
              <a:t>First',color</a:t>
            </a:r>
            <a:r>
              <a:rPr lang="en-IN" b="1" dirty="0" smtClean="0">
                <a:solidFill>
                  <a:srgbClr val="FF0000"/>
                </a:solidFill>
              </a:rPr>
              <a:t>='</a:t>
            </a:r>
            <a:r>
              <a:rPr lang="en-IN" b="1" dirty="0" err="1" smtClean="0">
                <a:solidFill>
                  <a:srgbClr val="FF0000"/>
                </a:solidFill>
              </a:rPr>
              <a:t>cyan',ls</a:t>
            </a:r>
            <a:r>
              <a:rPr lang="en-IN" b="1" dirty="0" smtClean="0">
                <a:solidFill>
                  <a:srgbClr val="FF0000"/>
                </a:solidFill>
              </a:rPr>
              <a:t>='-.',</a:t>
            </a:r>
            <a:r>
              <a:rPr lang="en-IN" b="1" dirty="0" err="1" smtClean="0">
                <a:solidFill>
                  <a:srgbClr val="FF0000"/>
                </a:solidFill>
              </a:rPr>
              <a:t>linewidth</a:t>
            </a:r>
            <a:r>
              <a:rPr lang="en-IN" b="1" dirty="0" smtClean="0">
                <a:solidFill>
                  <a:srgbClr val="FF0000"/>
                </a:solidFill>
              </a:rPr>
              <a:t>=10)</a:t>
            </a:r>
          </a:p>
          <a:p>
            <a:pPr>
              <a:buNone/>
            </a:pPr>
            <a:r>
              <a:rPr lang="en-IN" dirty="0" err="1" smtClean="0"/>
              <a:t>mat.plot</a:t>
            </a:r>
            <a:r>
              <a:rPr lang="en-IN" dirty="0" smtClean="0"/>
              <a:t>(x2,y2,label='</a:t>
            </a:r>
            <a:r>
              <a:rPr lang="en-IN" dirty="0" err="1" smtClean="0"/>
              <a:t>Second',color</a:t>
            </a:r>
            <a:r>
              <a:rPr lang="en-IN" dirty="0" smtClean="0"/>
              <a:t>='g')</a:t>
            </a:r>
          </a:p>
          <a:p>
            <a:pPr>
              <a:buNone/>
            </a:pPr>
            <a:r>
              <a:rPr lang="en-IN" dirty="0" err="1" smtClean="0"/>
              <a:t>mat.xlabel</a:t>
            </a:r>
            <a:r>
              <a:rPr lang="en-IN" dirty="0" smtClean="0"/>
              <a:t>('Cost')</a:t>
            </a:r>
          </a:p>
          <a:p>
            <a:pPr>
              <a:buNone/>
            </a:pPr>
            <a:r>
              <a:rPr lang="en-IN" dirty="0" err="1" smtClean="0"/>
              <a:t>mat.ylabel</a:t>
            </a:r>
            <a:r>
              <a:rPr lang="en-IN" dirty="0" smtClean="0"/>
              <a:t>('Speed')</a:t>
            </a:r>
          </a:p>
          <a:p>
            <a:pPr>
              <a:buNone/>
            </a:pPr>
            <a:r>
              <a:rPr lang="en-IN" dirty="0" err="1" smtClean="0"/>
              <a:t>mat.title</a:t>
            </a:r>
            <a:r>
              <a:rPr lang="en-IN" dirty="0" smtClean="0"/>
              <a:t>('Analysis Graph')</a:t>
            </a:r>
          </a:p>
          <a:p>
            <a:pPr>
              <a:buNone/>
            </a:pPr>
            <a:r>
              <a:rPr lang="en-IN" dirty="0" err="1" smtClean="0"/>
              <a:t>mat.legend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mat.show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476</Words>
  <Application>Microsoft Office PowerPoint</Application>
  <PresentationFormat>On-screen Show (4:3)</PresentationFormat>
  <Paragraphs>105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Line Graph</vt:lpstr>
      <vt:lpstr>Slide 2</vt:lpstr>
      <vt:lpstr>Slide 3</vt:lpstr>
      <vt:lpstr>Slide 4</vt:lpstr>
      <vt:lpstr>Save as pdf</vt:lpstr>
      <vt:lpstr>Slide 6</vt:lpstr>
      <vt:lpstr>Plotting two lines</vt:lpstr>
      <vt:lpstr>Slide 8</vt:lpstr>
      <vt:lpstr>Line style and width</vt:lpstr>
      <vt:lpstr>Slide 10</vt:lpstr>
      <vt:lpstr>Pie Chart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Histogram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17</cp:revision>
  <dcterms:created xsi:type="dcterms:W3CDTF">2019-03-31T10:06:20Z</dcterms:created>
  <dcterms:modified xsi:type="dcterms:W3CDTF">2019-03-31T18:01:51Z</dcterms:modified>
</cp:coreProperties>
</file>