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8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75" r:id="rId17"/>
    <p:sldId id="276" r:id="rId18"/>
    <p:sldId id="277" r:id="rId19"/>
    <p:sldId id="278" r:id="rId20"/>
    <p:sldId id="279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7ABF-6601-4163-93A6-49AD7F0D454B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D578-5659-4151-980B-ED961469A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0"/>
            <a:ext cx="8501122" cy="407194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      </a:t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100" b="1" dirty="0" smtClean="0">
                <a:solidFill>
                  <a:srgbClr val="0070C0"/>
                </a:solidFill>
              </a:rPr>
              <a:t>Amritsar College of Engineering &amp; Technology</a:t>
            </a:r>
            <a:r>
              <a:rPr lang="en-IN" b="1" dirty="0" smtClean="0">
                <a:solidFill>
                  <a:srgbClr val="0070C0"/>
                </a:solidFill>
              </a:rPr>
              <a:t/>
            </a:r>
            <a:br>
              <a:rPr lang="en-IN" b="1" dirty="0" smtClean="0">
                <a:solidFill>
                  <a:srgbClr val="0070C0"/>
                </a:solidFill>
              </a:rPr>
            </a:br>
            <a:r>
              <a:rPr lang="en-IN" sz="3100" b="1" dirty="0" smtClean="0">
                <a:solidFill>
                  <a:srgbClr val="0070C0"/>
                </a:solidFill>
              </a:rPr>
              <a:t>Department of CSE</a:t>
            </a:r>
            <a:r>
              <a:rPr lang="en-IN" sz="31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1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1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1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sz="2200" b="1" smtClean="0"/>
              <a:t>Programming in Python</a:t>
            </a:r>
            <a:r>
              <a:rPr lang="en-US" sz="2200" b="1" dirty="0" smtClean="0"/>
              <a:t> (</a:t>
            </a:r>
            <a:r>
              <a:rPr sz="2200" b="1" smtClean="0"/>
              <a:t>ACCS – 16404</a:t>
            </a:r>
            <a:r>
              <a:rPr lang="en-US" sz="2200" b="1" dirty="0" smtClean="0"/>
              <a:t>)</a:t>
            </a:r>
            <a:br>
              <a:rPr lang="en-US" sz="2200" b="1" dirty="0" smtClean="0"/>
            </a:br>
            <a:r>
              <a:rPr lang="en-IN" sz="2200" b="1" dirty="0" smtClean="0"/>
              <a:t> Programming in Python Lab (ACCS – 16409)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Semester: 4</a:t>
            </a:r>
            <a:r>
              <a:rPr lang="en-IN" b="1" baseline="30000" dirty="0" smtClean="0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IN" b="1" baseline="30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4818"/>
            <a:ext cx="7415242" cy="2643182"/>
          </a:xfrm>
        </p:spPr>
        <p:txBody>
          <a:bodyPr>
            <a:normAutofit/>
          </a:bodyPr>
          <a:lstStyle/>
          <a:p>
            <a:pPr algn="r"/>
            <a:endParaRPr lang="en-IN" dirty="0" smtClean="0">
              <a:solidFill>
                <a:srgbClr val="002060"/>
              </a:solidFill>
            </a:endParaRPr>
          </a:p>
          <a:p>
            <a:pPr algn="r"/>
            <a:endParaRPr lang="en-IN" dirty="0" smtClean="0">
              <a:solidFill>
                <a:srgbClr val="002060"/>
              </a:solidFill>
            </a:endParaRPr>
          </a:p>
          <a:p>
            <a:pPr algn="r"/>
            <a:r>
              <a:rPr lang="en-IN" dirty="0" smtClean="0">
                <a:solidFill>
                  <a:srgbClr val="002060"/>
                </a:solidFill>
              </a:rPr>
              <a:t>Presented By</a:t>
            </a:r>
          </a:p>
          <a:p>
            <a:pPr algn="r"/>
            <a:r>
              <a:rPr lang="en-IN" dirty="0" smtClean="0">
                <a:solidFill>
                  <a:srgbClr val="002060"/>
                </a:solidFill>
              </a:rPr>
              <a:t>Neha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Section-1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57232"/>
            <a:ext cx="7772400" cy="578647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Introduction to Python language, </a:t>
            </a:r>
          </a:p>
          <a:p>
            <a:pPr algn="just"/>
            <a:r>
              <a:rPr lang="en-US" dirty="0" smtClean="0"/>
              <a:t>Advantages of Python in comparison with other Languages ,</a:t>
            </a:r>
          </a:p>
          <a:p>
            <a:pPr algn="just"/>
            <a:r>
              <a:rPr lang="en-US" dirty="0" smtClean="0"/>
              <a:t>Different methods of using python: Using python as a calculator, </a:t>
            </a:r>
          </a:p>
          <a:p>
            <a:pPr algn="just"/>
            <a:r>
              <a:rPr lang="en-US" dirty="0" smtClean="0"/>
              <a:t>Setting up the Python development environment, </a:t>
            </a:r>
          </a:p>
          <a:p>
            <a:pPr algn="just"/>
            <a:r>
              <a:rPr lang="en-US" dirty="0" smtClean="0"/>
              <a:t>Basic syntax, </a:t>
            </a:r>
          </a:p>
          <a:p>
            <a:pPr algn="just"/>
            <a:r>
              <a:rPr lang="en-US" dirty="0" smtClean="0"/>
              <a:t>interactive shell, editing, saving, and running a script,</a:t>
            </a:r>
          </a:p>
          <a:p>
            <a:pPr algn="just"/>
            <a:r>
              <a:rPr lang="en-US" dirty="0" smtClean="0"/>
              <a:t>Concept of data types, </a:t>
            </a:r>
          </a:p>
          <a:p>
            <a:pPr algn="just"/>
            <a:r>
              <a:rPr lang="en-US" dirty="0" smtClean="0"/>
              <a:t>Random number, Real numbers, immutable variables, </a:t>
            </a:r>
          </a:p>
          <a:p>
            <a:pPr algn="just"/>
            <a:r>
              <a:rPr lang="en-US" dirty="0" smtClean="0"/>
              <a:t>Python console Input / Output using input and print statements. </a:t>
            </a:r>
          </a:p>
          <a:p>
            <a:pPr algn="just"/>
            <a:r>
              <a:rPr lang="en-US" dirty="0" smtClean="0"/>
              <a:t>Arithmetic operators and expressions, </a:t>
            </a:r>
          </a:p>
          <a:p>
            <a:pPr algn="just"/>
            <a:r>
              <a:rPr lang="en-US" dirty="0" smtClean="0"/>
              <a:t>Conditions, Comparison operators, Logical Operators, Is and In operators, </a:t>
            </a:r>
          </a:p>
          <a:p>
            <a:pPr algn="just"/>
            <a:r>
              <a:rPr lang="en-US" dirty="0" smtClean="0"/>
              <a:t>Control statements: If , If- else ,Nested if-else, </a:t>
            </a:r>
          </a:p>
          <a:p>
            <a:pPr algn="just"/>
            <a:r>
              <a:rPr lang="en-US" dirty="0" smtClean="0"/>
              <a:t>Break and Continue, Loops: For ,While ,Nested loops 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Section-2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486780" cy="59293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Function and Methods, Defining a function ,Calling a function ,Types of functions ,Function Arguments ,Anonymous functions , Recursion, </a:t>
            </a:r>
          </a:p>
          <a:p>
            <a:pPr algn="just"/>
            <a:r>
              <a:rPr lang="en-US" dirty="0" smtClean="0"/>
              <a:t>Global and local variables Modules: Importing modules: Math module ,Random module , </a:t>
            </a:r>
          </a:p>
          <a:p>
            <a:pPr algn="just"/>
            <a:r>
              <a:rPr lang="en-US" dirty="0" err="1" smtClean="0"/>
              <a:t>Tuples</a:t>
            </a:r>
            <a:r>
              <a:rPr lang="en-US" dirty="0" smtClean="0"/>
              <a:t> ,</a:t>
            </a:r>
          </a:p>
          <a:p>
            <a:pPr algn="just"/>
            <a:r>
              <a:rPr lang="en-US" dirty="0" smtClean="0"/>
              <a:t>Arrays and Matrices, </a:t>
            </a:r>
          </a:p>
          <a:p>
            <a:pPr algn="just"/>
            <a:r>
              <a:rPr lang="en-US" dirty="0" smtClean="0"/>
              <a:t>Sets ,</a:t>
            </a:r>
          </a:p>
          <a:p>
            <a:pPr algn="just"/>
            <a:r>
              <a:rPr lang="en-US" dirty="0" smtClean="0"/>
              <a:t>Lists, Accessing list ,Operations ,Working with lists , </a:t>
            </a:r>
          </a:p>
          <a:p>
            <a:pPr algn="just"/>
            <a:r>
              <a:rPr lang="en-US" dirty="0" smtClean="0"/>
              <a:t>Dictionaries: Introduction ,Accessing values in dictionaries , </a:t>
            </a:r>
          </a:p>
          <a:p>
            <a:pPr algn="just"/>
            <a:r>
              <a:rPr lang="en-US" dirty="0" smtClean="0"/>
              <a:t>Data Frames, Date and Time Value Manipulation , </a:t>
            </a:r>
          </a:p>
          <a:p>
            <a:pPr algn="just"/>
            <a:r>
              <a:rPr lang="en-US" dirty="0" smtClean="0"/>
              <a:t>String Handling, Unicode strings, Strings Manipulation:-compare strings, concatenation of strings, Slicing strings in python, converting strings to numbers and vice versa.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Section-3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486780" cy="5929330"/>
          </a:xfrm>
        </p:spPr>
        <p:txBody>
          <a:bodyPr>
            <a:normAutofit/>
          </a:bodyPr>
          <a:lstStyle/>
          <a:p>
            <a:r>
              <a:rPr lang="en-US" dirty="0" smtClean="0"/>
              <a:t>Classes and Object-oriented Programming: Abstract Data Types and Classes,</a:t>
            </a:r>
          </a:p>
          <a:p>
            <a:r>
              <a:rPr lang="en-US" dirty="0" smtClean="0"/>
              <a:t> Inheritance, </a:t>
            </a:r>
          </a:p>
          <a:p>
            <a:r>
              <a:rPr lang="en-US" dirty="0" smtClean="0"/>
              <a:t>Encapsulation and information hiding, </a:t>
            </a:r>
          </a:p>
          <a:p>
            <a:r>
              <a:rPr lang="en-US" dirty="0" smtClean="0"/>
              <a:t>Graphics, </a:t>
            </a:r>
          </a:p>
          <a:p>
            <a:r>
              <a:rPr lang="en-US" dirty="0" smtClean="0"/>
              <a:t>Search Algorithms, </a:t>
            </a:r>
          </a:p>
          <a:p>
            <a:r>
              <a:rPr lang="en-US" dirty="0" smtClean="0"/>
              <a:t>Sorting Algorithms, </a:t>
            </a:r>
          </a:p>
          <a:p>
            <a:r>
              <a:rPr lang="en-US" dirty="0" smtClean="0"/>
              <a:t>Hash tables, </a:t>
            </a:r>
          </a:p>
          <a:p>
            <a:r>
              <a:rPr lang="en-US" dirty="0" smtClean="0"/>
              <a:t>Plotting using </a:t>
            </a:r>
            <a:r>
              <a:rPr lang="en-US" dirty="0" err="1" smtClean="0"/>
              <a:t>PyLab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Plotting mortgages and extended examples,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Section-4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486780" cy="592933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Exceptions and Assertions: Errors and Formatting, Handling exceptions, </a:t>
            </a:r>
          </a:p>
          <a:p>
            <a:pPr algn="just"/>
            <a:r>
              <a:rPr lang="en-US" dirty="0" smtClean="0"/>
              <a:t>Exceptions as a control flow mechanism,</a:t>
            </a:r>
          </a:p>
          <a:p>
            <a:pPr algn="just"/>
            <a:r>
              <a:rPr lang="en-US" dirty="0" smtClean="0"/>
              <a:t> Assertions File handling: Strings and text files; manipulating files and directories, </a:t>
            </a:r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and sys modules; text files: reading/writing text and numbers from/to a file; </a:t>
            </a:r>
          </a:p>
          <a:p>
            <a:pPr algn="just"/>
            <a:r>
              <a:rPr lang="en-US" dirty="0" smtClean="0"/>
              <a:t>creating and reading a formatted file (</a:t>
            </a:r>
            <a:r>
              <a:rPr lang="en-US" dirty="0" err="1" smtClean="0"/>
              <a:t>csv</a:t>
            </a:r>
            <a:r>
              <a:rPr lang="en-US" dirty="0" smtClean="0"/>
              <a:t> or tab-separated).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Teaching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E-Lectures</a:t>
            </a:r>
          </a:p>
          <a:p>
            <a:r>
              <a:rPr lang="en-IN" dirty="0" smtClean="0"/>
              <a:t>Flash Videos</a:t>
            </a:r>
          </a:p>
          <a:p>
            <a:r>
              <a:rPr lang="en-IN" dirty="0" smtClean="0"/>
              <a:t>Chalk and Board Method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7200" b="1" dirty="0" smtClean="0"/>
          </a:p>
          <a:p>
            <a:pPr algn="ctr">
              <a:buNone/>
            </a:pPr>
            <a:r>
              <a:rPr lang="en-US" sz="7200" b="1" dirty="0" smtClean="0"/>
              <a:t>PYTHON LAB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 be Used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3.7.2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A: Continuous Evaluation</a:t>
            </a:r>
          </a:p>
          <a:p>
            <a:r>
              <a:rPr lang="en-US" dirty="0" smtClean="0"/>
              <a:t>Part B: Application Development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A and Part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Evaluation on the basis of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File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Performance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Viva Voce</a:t>
            </a:r>
          </a:p>
          <a:p>
            <a:r>
              <a:rPr lang="en-US" dirty="0" smtClean="0"/>
              <a:t>Application will be assigned to a group of 4 students on the basis of which the external practical marks(20 marks) will be evaluated.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Part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64360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IN" sz="1600" b="1" dirty="0" smtClean="0"/>
              <a:t>Machine Exercises based on</a:t>
            </a:r>
            <a:endParaRPr lang="en-IN" sz="1600" dirty="0" smtClean="0"/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1. Use of Data Types, Integer Arithmetic, Variables and Assignment, Use of Print Function Strings and Input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2. Branching programs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3. Iteration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4. Implementation of Lists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5. Implementation of </a:t>
            </a:r>
            <a:r>
              <a:rPr lang="en-IN" sz="1600" dirty="0" err="1" smtClean="0"/>
              <a:t>Tuples</a:t>
            </a:r>
            <a:r>
              <a:rPr lang="en-IN" sz="1600" dirty="0" smtClean="0"/>
              <a:t> and Dictionaries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6. Array &amp; Matrices and Sets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7. String 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8. Implementation of Functions and Recursion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9. Application of Classes and Object-oriented Programming </a:t>
            </a:r>
          </a:p>
          <a:p>
            <a:pPr>
              <a:lnSpc>
                <a:spcPct val="170000"/>
              </a:lnSpc>
              <a:buNone/>
            </a:pPr>
            <a:r>
              <a:rPr lang="en-IN" sz="1600" dirty="0" smtClean="0"/>
              <a:t>10. Exception Handling Mechanism, File I/O, Reading CSV and Excel Files, Reading Text Files, Writing and Saving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B.Tech</a:t>
            </a:r>
            <a:r>
              <a:rPr lang="en-US" dirty="0" smtClean="0"/>
              <a:t> CSE</a:t>
            </a:r>
          </a:p>
          <a:p>
            <a:r>
              <a:rPr lang="en-US" dirty="0" err="1" smtClean="0"/>
              <a:t>M.Tech</a:t>
            </a:r>
            <a:r>
              <a:rPr lang="en-US" dirty="0" smtClean="0"/>
              <a:t> IT</a:t>
            </a:r>
          </a:p>
          <a:p>
            <a:r>
              <a:rPr lang="en-US" dirty="0" err="1" smtClean="0"/>
              <a:t>M.Tech</a:t>
            </a:r>
            <a:r>
              <a:rPr lang="en-US" dirty="0" smtClean="0"/>
              <a:t> CSE</a:t>
            </a:r>
          </a:p>
          <a:p>
            <a:r>
              <a:rPr lang="en-US" dirty="0" smtClean="0"/>
              <a:t>Area of Interest : Natural Language Processing(NLP)</a:t>
            </a:r>
          </a:p>
          <a:p>
            <a:r>
              <a:rPr lang="en-US" dirty="0" smtClean="0"/>
              <a:t>Teaching Experience : 11.5 years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IN" dirty="0" smtClean="0"/>
              <a:t>Statistical Analysis using Python: Analysis </a:t>
            </a:r>
            <a:r>
              <a:rPr lang="en-IN" dirty="0" err="1" smtClean="0"/>
              <a:t>csv</a:t>
            </a:r>
            <a:r>
              <a:rPr lang="en-IN" dirty="0" smtClean="0"/>
              <a:t>, </a:t>
            </a:r>
            <a:r>
              <a:rPr lang="en-IN" dirty="0" err="1" smtClean="0"/>
              <a:t>json</a:t>
            </a:r>
            <a:r>
              <a:rPr lang="en-IN" dirty="0" smtClean="0"/>
              <a:t>, txt, excel files for data analysis.</a:t>
            </a:r>
          </a:p>
          <a:p>
            <a:pPr lvl="0" algn="just"/>
            <a:r>
              <a:rPr lang="en-IN" dirty="0" smtClean="0"/>
              <a:t>Plotting in Python: Using various plots such as scatter diagram, bar graph, pie charts etc to represent and analyse data.</a:t>
            </a:r>
          </a:p>
          <a:p>
            <a:pPr lvl="0" algn="just"/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IN" dirty="0" smtClean="0"/>
          </a:p>
          <a:p>
            <a:pPr lvl="0" algn="just"/>
            <a:r>
              <a:rPr lang="en-US" dirty="0" smtClean="0"/>
              <a:t>Scientific Calculator</a:t>
            </a:r>
            <a:endParaRPr lang="en-IN" dirty="0" smtClean="0"/>
          </a:p>
          <a:p>
            <a:pPr lvl="0" algn="just"/>
            <a:r>
              <a:rPr lang="en-US" dirty="0" smtClean="0"/>
              <a:t>Registration Form using SQL </a:t>
            </a:r>
            <a:r>
              <a:rPr lang="en-US" dirty="0" err="1" smtClean="0"/>
              <a:t>Lite</a:t>
            </a:r>
            <a:r>
              <a:rPr lang="en-US" dirty="0" smtClean="0"/>
              <a:t> </a:t>
            </a:r>
            <a:endParaRPr lang="en-IN" dirty="0" smtClean="0"/>
          </a:p>
          <a:p>
            <a:pPr lvl="0" algn="just"/>
            <a:r>
              <a:rPr lang="en-IN" dirty="0" smtClean="0"/>
              <a:t>Lucky 7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sz="7200" b="1" dirty="0" smtClean="0"/>
              <a:t>THANKS</a:t>
            </a:r>
            <a:endParaRPr lang="en-IN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7200" b="1" dirty="0" smtClean="0"/>
          </a:p>
          <a:p>
            <a:pPr algn="ctr">
              <a:buNone/>
            </a:pPr>
            <a:r>
              <a:rPr lang="en-US" sz="7200" b="1" dirty="0" smtClean="0"/>
              <a:t>PYTHON THEORY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and References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4371996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Sr. No</a:t>
                      </a:r>
                      <a:endParaRPr lang="en-I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I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Author</a:t>
                      </a:r>
                      <a:endParaRPr lang="en-I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I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Python Programming</a:t>
                      </a:r>
                      <a:endParaRPr lang="en-I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Sheetal Taneja</a:t>
                      </a:r>
                      <a:endParaRPr lang="en-IN" sz="2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Naveen Kumar</a:t>
                      </a:r>
                      <a:endParaRPr lang="en-I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I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Introduction to Programming Using Python</a:t>
                      </a:r>
                      <a:endParaRPr lang="en-IN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Daniel Liang</a:t>
                      </a:r>
                      <a:endParaRPr lang="en-I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I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Programming in Python</a:t>
                      </a:r>
                      <a:endParaRPr lang="en-I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Balagurusamy</a:t>
                      </a:r>
                      <a:endParaRPr lang="en-I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Objective of The Subject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00200"/>
            <a:ext cx="8115328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	This course  provides knowledge about the basics of python, its various constructs and concepts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Subject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Based Desktop Applications</a:t>
            </a:r>
          </a:p>
          <a:p>
            <a:r>
              <a:rPr lang="en-US" dirty="0" smtClean="0"/>
              <a:t>Web Frameworks and Web Applications</a:t>
            </a:r>
          </a:p>
          <a:p>
            <a:r>
              <a:rPr lang="en-US" dirty="0" smtClean="0"/>
              <a:t>Enterprise and Business Applications</a:t>
            </a:r>
          </a:p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Language Development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Python Engineer</a:t>
            </a:r>
          </a:p>
          <a:p>
            <a:r>
              <a:rPr lang="en-US" dirty="0" smtClean="0"/>
              <a:t>Research Analyst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Data Scientist</a:t>
            </a:r>
          </a:p>
          <a:p>
            <a:r>
              <a:rPr lang="en-US" dirty="0" smtClean="0"/>
              <a:t>Software Developer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Section A + Section B   Assignment 1</a:t>
            </a:r>
          </a:p>
          <a:p>
            <a:r>
              <a:rPr lang="en-US" dirty="0" smtClean="0"/>
              <a:t>Section C 	               Assignment 2</a:t>
            </a:r>
          </a:p>
          <a:p>
            <a:r>
              <a:rPr lang="en-US" dirty="0" smtClean="0"/>
              <a:t>Section D		     Assignment 3</a:t>
            </a:r>
          </a:p>
          <a:p>
            <a:pPr>
              <a:buNone/>
            </a:pPr>
            <a:r>
              <a:rPr lang="en-US" dirty="0" smtClean="0"/>
              <a:t>Each Assignment will be of 2 Sections</a:t>
            </a:r>
          </a:p>
          <a:p>
            <a:pPr>
              <a:buNone/>
            </a:pPr>
            <a:r>
              <a:rPr lang="en-US" dirty="0" smtClean="0"/>
              <a:t>Section A: 6 Questions( 2 Marks Each)=12 Marks</a:t>
            </a:r>
          </a:p>
          <a:p>
            <a:pPr>
              <a:buNone/>
            </a:pPr>
            <a:r>
              <a:rPr lang="en-US" dirty="0" smtClean="0"/>
              <a:t>Section B: 3 Questions( 4 Marks Each)=12 Marks</a:t>
            </a:r>
          </a:p>
          <a:p>
            <a:pPr>
              <a:buNone/>
            </a:pPr>
            <a:r>
              <a:rPr lang="en-US" dirty="0" smtClean="0"/>
              <a:t>					       Total Marks=24 Marks		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Sessional</a:t>
            </a:r>
            <a:r>
              <a:rPr lang="en-US" dirty="0" smtClean="0"/>
              <a:t> Exam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err="1" smtClean="0"/>
              <a:t>A+Section</a:t>
            </a:r>
            <a:r>
              <a:rPr lang="en-US" dirty="0" smtClean="0"/>
              <a:t> B			</a:t>
            </a:r>
            <a:r>
              <a:rPr lang="en-US" dirty="0" err="1" smtClean="0"/>
              <a:t>Sessional</a:t>
            </a:r>
            <a:r>
              <a:rPr lang="en-US" dirty="0" smtClean="0"/>
              <a:t> 1</a:t>
            </a:r>
          </a:p>
          <a:p>
            <a:r>
              <a:rPr lang="en-US" dirty="0" smtClean="0"/>
              <a:t>Section </a:t>
            </a:r>
            <a:r>
              <a:rPr lang="en-US" dirty="0" err="1" smtClean="0"/>
              <a:t>C+Section</a:t>
            </a:r>
            <a:r>
              <a:rPr lang="en-US" dirty="0" smtClean="0"/>
              <a:t> D			</a:t>
            </a:r>
            <a:r>
              <a:rPr lang="en-US" dirty="0" err="1" smtClean="0"/>
              <a:t>Sessional</a:t>
            </a:r>
            <a:r>
              <a:rPr lang="en-US" dirty="0" smtClean="0"/>
              <a:t> 2</a:t>
            </a:r>
          </a:p>
          <a:p>
            <a:r>
              <a:rPr lang="en-US" dirty="0" smtClean="0"/>
              <a:t>Max Marks : 30</a:t>
            </a:r>
          </a:p>
          <a:p>
            <a:r>
              <a:rPr lang="en-US" dirty="0" smtClean="0"/>
              <a:t>Max Time   : 2 </a:t>
            </a:r>
            <a:r>
              <a:rPr lang="en-US" dirty="0" smtClean="0"/>
              <a:t>Hrs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539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          Amritsar College of Engineering &amp; Technology Department of CSE    Programming in Python (ACCS – 16404)  Programming in Python Lab (ACCS – 16409) Semester: 4th             </vt:lpstr>
      <vt:lpstr>Profile</vt:lpstr>
      <vt:lpstr>Slide 3</vt:lpstr>
      <vt:lpstr>Books and References </vt:lpstr>
      <vt:lpstr>Objective of The Subject</vt:lpstr>
      <vt:lpstr>Application of Subject </vt:lpstr>
      <vt:lpstr>Career Objective</vt:lpstr>
      <vt:lpstr>Assignment Methodology</vt:lpstr>
      <vt:lpstr>Sessional Exam Methodology</vt:lpstr>
      <vt:lpstr>Section-1 </vt:lpstr>
      <vt:lpstr>Section-2 </vt:lpstr>
      <vt:lpstr>Section-3 </vt:lpstr>
      <vt:lpstr>Section-4 </vt:lpstr>
      <vt:lpstr>Teaching Methodology</vt:lpstr>
      <vt:lpstr>Slide 15</vt:lpstr>
      <vt:lpstr>Software to be Used</vt:lpstr>
      <vt:lpstr>Lab Evaluation</vt:lpstr>
      <vt:lpstr>Part A and Part B</vt:lpstr>
      <vt:lpstr>Part A</vt:lpstr>
      <vt:lpstr>Part B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to be Used</dc:title>
  <dc:creator>ASUS</dc:creator>
  <cp:lastModifiedBy>ASUS</cp:lastModifiedBy>
  <cp:revision>17</cp:revision>
  <dcterms:created xsi:type="dcterms:W3CDTF">2019-01-08T10:04:12Z</dcterms:created>
  <dcterms:modified xsi:type="dcterms:W3CDTF">2019-01-12T16:54:01Z</dcterms:modified>
</cp:coreProperties>
</file>