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Ubuntu Light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Raleway SemiBold"/>
      <p:regular r:id="rId28"/>
      <p:bold r:id="rId29"/>
      <p:italic r:id="rId30"/>
      <p:boldItalic r:id="rId31"/>
    </p:embeddedFont>
    <p:embeddedFont>
      <p:font typeface="Oswald Light"/>
      <p:regular r:id="rId32"/>
      <p:bold r:id="rId33"/>
    </p:embeddedFont>
    <p:embeddedFont>
      <p:font typeface="Raleway Light"/>
      <p:regular r:id="rId34"/>
      <p:bold r:id="rId35"/>
      <p:italic r:id="rId36"/>
      <p:boldItalic r:id="rId37"/>
    </p:embeddedFont>
    <p:embeddedFont>
      <p:font typeface="Raleway Medium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italic.fntdata"/><Relationship Id="rId20" Type="http://schemas.openxmlformats.org/officeDocument/2006/relationships/font" Target="fonts/UbuntuLight-regular.fntdata"/><Relationship Id="rId42" Type="http://schemas.openxmlformats.org/officeDocument/2006/relationships/font" Target="fonts/Oswald-regular.fntdata"/><Relationship Id="rId41" Type="http://schemas.openxmlformats.org/officeDocument/2006/relationships/font" Target="fonts/RalewayMedium-boldItalic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43" Type="http://schemas.openxmlformats.org/officeDocument/2006/relationships/font" Target="fonts/Oswald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SemiBold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boldItalic.fntdata"/><Relationship Id="rId30" Type="http://schemas.openxmlformats.org/officeDocument/2006/relationships/font" Target="fonts/RalewaySemiBold-italic.fntdata"/><Relationship Id="rId11" Type="http://schemas.openxmlformats.org/officeDocument/2006/relationships/slide" Target="slides/slide7.xml"/><Relationship Id="rId33" Type="http://schemas.openxmlformats.org/officeDocument/2006/relationships/font" Target="fonts/OswaldLight-bold.fntdata"/><Relationship Id="rId10" Type="http://schemas.openxmlformats.org/officeDocument/2006/relationships/slide" Target="slides/slide6.xml"/><Relationship Id="rId32" Type="http://schemas.openxmlformats.org/officeDocument/2006/relationships/font" Target="fonts/OswaldLight-regular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.fntdata"/><Relationship Id="rId12" Type="http://schemas.openxmlformats.org/officeDocument/2006/relationships/slide" Target="slides/slide8.xml"/><Relationship Id="rId34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Light-italic.fntdata"/><Relationship Id="rId17" Type="http://schemas.openxmlformats.org/officeDocument/2006/relationships/slide" Target="slides/slide13.xml"/><Relationship Id="rId39" Type="http://schemas.openxmlformats.org/officeDocument/2006/relationships/font" Target="fonts/RalewayMedium-bold.fntdata"/><Relationship Id="rId16" Type="http://schemas.openxmlformats.org/officeDocument/2006/relationships/slide" Target="slides/slide12.xml"/><Relationship Id="rId38" Type="http://schemas.openxmlformats.org/officeDocument/2006/relationships/font" Target="fonts/Raleway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0" y="4799025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https://github.com/nerdchacha/js-lovers-demo.git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062525" y="1338300"/>
            <a:ext cx="2827200" cy="154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7200">
                <a:solidFill>
                  <a:srgbClr val="784DB5"/>
                </a:solidFill>
                <a:latin typeface="Calibri"/>
                <a:ea typeface="Calibri"/>
                <a:cs typeface="Calibri"/>
                <a:sym typeface="Calibri"/>
              </a:rPr>
              <a:t>Redux </a:t>
            </a:r>
          </a:p>
        </p:txBody>
      </p:sp>
      <p:pic>
        <p:nvPicPr>
          <p:cNvPr descr="log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325" y="1580110"/>
            <a:ext cx="1170804" cy="105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656850" y="2880000"/>
            <a:ext cx="7830300" cy="0"/>
          </a:xfrm>
          <a:prstGeom prst="straightConnector1">
            <a:avLst/>
          </a:prstGeom>
          <a:noFill/>
          <a:ln cap="flat" cmpd="sng" w="9525">
            <a:solidFill>
              <a:srgbClr val="784DB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 txBox="1"/>
          <p:nvPr/>
        </p:nvSpPr>
        <p:spPr>
          <a:xfrm>
            <a:off x="3846125" y="4711050"/>
            <a:ext cx="1545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8E7CC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Reducer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pure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function, takes an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state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returns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b="1"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state.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Store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aleway"/>
            </a:pPr>
            <a:r>
              <a:rPr i="1" lang="en" sz="30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getState()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aleway"/>
            </a:pPr>
            <a:r>
              <a:rPr i="1" lang="en" sz="30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subscribe()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aleway"/>
            </a:pPr>
            <a:r>
              <a:rPr i="1" lang="en" sz="30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dispatch()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aleway"/>
            </a:pPr>
            <a:r>
              <a:rPr i="1" lang="en" sz="30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replaceReducer()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Data Flow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26" name="Shape 126"/>
          <p:cNvSpPr/>
          <p:nvPr/>
        </p:nvSpPr>
        <p:spPr>
          <a:xfrm>
            <a:off x="4188750" y="941525"/>
            <a:ext cx="1223700" cy="901800"/>
          </a:xfrm>
          <a:prstGeom prst="can">
            <a:avLst>
              <a:gd fmla="val 25000" name="adj"/>
            </a:avLst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STORE</a:t>
            </a:r>
          </a:p>
        </p:txBody>
      </p:sp>
      <p:sp>
        <p:nvSpPr>
          <p:cNvPr id="127" name="Shape 127"/>
          <p:cNvSpPr/>
          <p:nvPr/>
        </p:nvSpPr>
        <p:spPr>
          <a:xfrm>
            <a:off x="3476650" y="3591150"/>
            <a:ext cx="874200" cy="9936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540300" y="3591100"/>
            <a:ext cx="993600" cy="993600"/>
          </a:xfrm>
          <a:prstGeom prst="flowChartConnector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</a:p>
        </p:txBody>
      </p:sp>
      <p:cxnSp>
        <p:nvCxnSpPr>
          <p:cNvPr id="129" name="Shape 129"/>
          <p:cNvCxnSpPr>
            <a:stCxn id="128" idx="6"/>
            <a:endCxn id="127" idx="1"/>
          </p:cNvCxnSpPr>
          <p:nvPr/>
        </p:nvCxnSpPr>
        <p:spPr>
          <a:xfrm>
            <a:off x="1533900" y="4087900"/>
            <a:ext cx="1942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1645600" y="3786900"/>
            <a:ext cx="99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1. Fires</a:t>
            </a:r>
          </a:p>
        </p:txBody>
      </p:sp>
      <p:sp>
        <p:nvSpPr>
          <p:cNvPr id="131" name="Shape 131"/>
          <p:cNvSpPr/>
          <p:nvPr/>
        </p:nvSpPr>
        <p:spPr>
          <a:xfrm>
            <a:off x="6770700" y="3563499"/>
            <a:ext cx="1223694" cy="1048787"/>
          </a:xfrm>
          <a:prstGeom prst="flowChartDocument">
            <a:avLst/>
          </a:prstGeom>
          <a:solidFill>
            <a:srgbClr val="8E7CC3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REDUCER</a:t>
            </a:r>
          </a:p>
        </p:txBody>
      </p:sp>
      <p:cxnSp>
        <p:nvCxnSpPr>
          <p:cNvPr id="132" name="Shape 132"/>
          <p:cNvCxnSpPr>
            <a:stCxn id="127" idx="3"/>
            <a:endCxn id="131" idx="1"/>
          </p:cNvCxnSpPr>
          <p:nvPr/>
        </p:nvCxnSpPr>
        <p:spPr>
          <a:xfrm>
            <a:off x="4350850" y="4087950"/>
            <a:ext cx="2419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4592675" y="3786900"/>
            <a:ext cx="1796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2. Reducer executes   </a:t>
            </a:r>
          </a:p>
        </p:txBody>
      </p:sp>
      <p:cxnSp>
        <p:nvCxnSpPr>
          <p:cNvPr id="134" name="Shape 134"/>
          <p:cNvCxnSpPr>
            <a:stCxn id="131" idx="0"/>
            <a:endCxn id="126" idx="4"/>
          </p:cNvCxnSpPr>
          <p:nvPr/>
        </p:nvCxnSpPr>
        <p:spPr>
          <a:xfrm flipH="1" rot="5400000">
            <a:off x="5311947" y="1492899"/>
            <a:ext cx="2171100" cy="1970100"/>
          </a:xfrm>
          <a:prstGeom prst="bentConnector2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7230150" y="2045500"/>
            <a:ext cx="1564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. New state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is  returned</a:t>
            </a:r>
          </a:p>
        </p:txBody>
      </p:sp>
      <p:cxnSp>
        <p:nvCxnSpPr>
          <p:cNvPr id="136" name="Shape 136"/>
          <p:cNvCxnSpPr>
            <a:stCxn id="126" idx="2"/>
            <a:endCxn id="128" idx="0"/>
          </p:cNvCxnSpPr>
          <p:nvPr/>
        </p:nvCxnSpPr>
        <p:spPr>
          <a:xfrm flipH="1">
            <a:off x="1036950" y="1392425"/>
            <a:ext cx="3151800" cy="2198700"/>
          </a:xfrm>
          <a:prstGeom prst="bentConnector2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1254570" y="1070200"/>
            <a:ext cx="26522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Notifies APP, state changed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34700" y="629675"/>
            <a:ext cx="1796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. Store replaces state with new one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60100" y="2910400"/>
            <a:ext cx="1634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. App re-renders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ggle.gif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25600"/>
            <a:ext cx="7348550" cy="45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784DB5"/>
                </a:solidFill>
                <a:latin typeface="Calibri"/>
                <a:ea typeface="Calibri"/>
                <a:cs typeface="Calibri"/>
                <a:sym typeface="Calibri"/>
              </a:rPr>
              <a:t>Thankyou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784DB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784DB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12" y="2727425"/>
            <a:ext cx="5330974" cy="14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https://github.com/nerdchacha/js-lovers-demo.git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11700" y="71475"/>
            <a:ext cx="30000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lt1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About me</a:t>
            </a:r>
            <a:r>
              <a:rPr lang="en" sz="2800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311700" y="1152475"/>
            <a:ext cx="8520600" cy="20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Been associated with TTN since the past 10 months.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4 years of overall experience.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Majorly worked on c# and javascript.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Currently working on a react + redux app.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50300" y="393187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311700" y="1152475"/>
            <a:ext cx="8520600" cy="20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Food blogging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Photography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Music? Meh, sort of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862" y="3112325"/>
            <a:ext cx="5330974" cy="14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Passing Data?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Storing Data?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Separate parts of an App?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Debugging?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Controlling re-render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Current Scenario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335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It is a </a:t>
            </a:r>
            <a:r>
              <a:rPr lang="en" sz="3600">
                <a:solidFill>
                  <a:srgbClr val="33333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predictable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state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3600">
                <a:solidFill>
                  <a:srgbClr val="33333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container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for JavaScript apps.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i="1"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Official Docs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What is Redux?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 is a Glorified pub-sub library 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 fires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events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when the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store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has changed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Requires us to keep our data flow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Uni-directional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Can be used with Any of the front-end languages, including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Angular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Backbone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React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many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more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Understanding Redux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There are </a:t>
            </a: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basic/essential </a:t>
            </a:r>
            <a:r>
              <a:rPr b="1"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components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keep in mind when using Redux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Store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Reducers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Actions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Components of Redux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Global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Object, Holds your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entire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application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state. To </a:t>
            </a:r>
            <a:r>
              <a:rPr i="1"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update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any part of app,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change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the store.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Store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plain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JavaScript Object, specifies what to do. Fire an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when the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store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needs to be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updated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Action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