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8"/>
    <p:restoredTop sz="94767"/>
  </p:normalViewPr>
  <p:slideViewPr>
    <p:cSldViewPr snapToGrid="0" snapToObjects="1">
      <p:cViewPr varScale="1">
        <p:scale>
          <a:sx n="106" d="100"/>
          <a:sy n="106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qoserusomo/edit?js,output" TargetMode="External"/><Relationship Id="rId3" Type="http://schemas.openxmlformats.org/officeDocument/2006/relationships/hyperlink" Target="https://jsbin.com/jatujehaba/edit?js,conso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cedegiruja/edit?js,consol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negohuhara/edit?js,consol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jafawuzeme/edit?js,conso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bin.com/kiyekihulo/1/edit?js,conso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Uncommon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Kshitiz</a:t>
            </a:r>
            <a:r>
              <a:rPr lang="en-US" dirty="0" smtClean="0"/>
              <a:t> Agarwal</a:t>
            </a:r>
          </a:p>
          <a:p>
            <a:r>
              <a:rPr lang="en-US" dirty="0" smtClean="0"/>
              <a:t>UI Developer in Expedia.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6378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JS Lovers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Functional 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By </a:t>
            </a:r>
            <a:r>
              <a:rPr lang="en-US" sz="1200" dirty="0" err="1" smtClean="0"/>
              <a:t>Kshitiz</a:t>
            </a:r>
            <a:r>
              <a:rPr lang="en-US" sz="1200" dirty="0" smtClean="0"/>
              <a:t> Agarwal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Pure Functions</a:t>
            </a:r>
          </a:p>
          <a:p>
            <a:r>
              <a:rPr lang="en-US" sz="4000" dirty="0" smtClean="0"/>
              <a:t>Currying is not composition</a:t>
            </a:r>
          </a:p>
          <a:p>
            <a:r>
              <a:rPr lang="en-US" sz="4000" dirty="0" err="1" smtClean="0"/>
              <a:t>Functors</a:t>
            </a:r>
            <a:r>
              <a:rPr lang="en-US" sz="4000" dirty="0" smtClean="0"/>
              <a:t> are not functions</a:t>
            </a:r>
          </a:p>
          <a:p>
            <a:r>
              <a:rPr lang="en-US" sz="4000" dirty="0" smtClean="0"/>
              <a:t>Monads are somewhat </a:t>
            </a:r>
            <a:r>
              <a:rPr lang="en-US" sz="4000" dirty="0" err="1" smtClean="0"/>
              <a:t>functors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09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Same input -&gt; Same output</a:t>
            </a:r>
          </a:p>
          <a:p>
            <a:r>
              <a:rPr lang="en-US" sz="3200" dirty="0" smtClean="0"/>
              <a:t>No dependency on outer environment</a:t>
            </a:r>
          </a:p>
          <a:p>
            <a:r>
              <a:rPr lang="en-US" sz="3200" dirty="0" smtClean="0"/>
              <a:t>No HTTP request or state change</a:t>
            </a:r>
          </a:p>
          <a:p>
            <a:r>
              <a:rPr lang="en-US" sz="3200" dirty="0" smtClean="0"/>
              <a:t>Testable and Maintainable. </a:t>
            </a:r>
          </a:p>
          <a:p>
            <a:r>
              <a:rPr lang="en-US" sz="3200" dirty="0" smtClean="0"/>
              <a:t>Can call other functions if all conditions are maintained.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00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Currying is not composition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In composition , 2 or more functions are called in a compose function where one function’s parameter is another function’s output f(g(h(</a:t>
            </a:r>
            <a:r>
              <a:rPr lang="en-US" sz="3000" dirty="0" err="1" smtClean="0"/>
              <a:t>param</a:t>
            </a:r>
            <a:r>
              <a:rPr lang="en-US" sz="3000" dirty="0"/>
              <a:t>))) :- </a:t>
            </a:r>
            <a:r>
              <a:rPr lang="en-US" sz="3000" dirty="0">
                <a:hlinkClick r:id="rId2"/>
              </a:rPr>
              <a:t>https://</a:t>
            </a:r>
            <a:r>
              <a:rPr lang="en-US" sz="3000" dirty="0" err="1">
                <a:hlinkClick r:id="rId2"/>
              </a:rPr>
              <a:t>jsbin.com</a:t>
            </a:r>
            <a:r>
              <a:rPr lang="en-US" sz="3000" dirty="0">
                <a:hlinkClick r:id="rId2"/>
              </a:rPr>
              <a:t>/</a:t>
            </a:r>
            <a:r>
              <a:rPr lang="en-US" sz="3000" dirty="0" err="1">
                <a:hlinkClick r:id="rId2"/>
              </a:rPr>
              <a:t>qoserusomo</a:t>
            </a:r>
            <a:r>
              <a:rPr lang="en-US" sz="3000" dirty="0">
                <a:hlinkClick r:id="rId2"/>
              </a:rPr>
              <a:t>/</a:t>
            </a:r>
            <a:r>
              <a:rPr lang="en-US" sz="3000" dirty="0" err="1">
                <a:hlinkClick r:id="rId2"/>
              </a:rPr>
              <a:t>edit?js,output</a:t>
            </a:r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For every call to compose function, all parameters are passed again and </a:t>
            </a:r>
            <a:r>
              <a:rPr lang="en-US" sz="3000" dirty="0"/>
              <a:t>again. </a:t>
            </a:r>
            <a:r>
              <a:rPr lang="en-US" sz="3000" dirty="0">
                <a:hlinkClick r:id="rId3"/>
              </a:rPr>
              <a:t>https://</a:t>
            </a:r>
            <a:r>
              <a:rPr lang="en-US" sz="3000" dirty="0" err="1">
                <a:hlinkClick r:id="rId3"/>
              </a:rPr>
              <a:t>jsbin.com</a:t>
            </a:r>
            <a:r>
              <a:rPr lang="en-US" sz="3000" dirty="0">
                <a:hlinkClick r:id="rId3"/>
              </a:rPr>
              <a:t>/</a:t>
            </a:r>
            <a:r>
              <a:rPr lang="en-US" sz="3000" dirty="0" err="1">
                <a:hlinkClick r:id="rId3"/>
              </a:rPr>
              <a:t>jatujehaba</a:t>
            </a:r>
            <a:r>
              <a:rPr lang="en-US" sz="3000" dirty="0">
                <a:hlinkClick r:id="rId3"/>
              </a:rPr>
              <a:t>/</a:t>
            </a:r>
            <a:r>
              <a:rPr lang="en-US" sz="3000" dirty="0" err="1">
                <a:hlinkClick r:id="rId3"/>
              </a:rPr>
              <a:t>edit?js,console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916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Currying is not composition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case of currying, for a range of parameters, some parameters are fixed for rest of parameters.</a:t>
            </a:r>
          </a:p>
          <a:p>
            <a:endParaRPr lang="en-US" sz="2800" dirty="0"/>
          </a:p>
          <a:p>
            <a:r>
              <a:rPr lang="en-US" sz="2800" dirty="0" smtClean="0"/>
              <a:t>Here, instead on function is called by another function on one go, a called  is returned for </a:t>
            </a:r>
            <a:r>
              <a:rPr lang="en-US" sz="2800" dirty="0"/>
              <a:t>every chained function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jsbin.com/cedegiruja/edit?js,console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Best use cases are function meant for network calls, logger functions, </a:t>
            </a:r>
            <a:r>
              <a:rPr lang="en-US" sz="2800" dirty="0" err="1" smtClean="0"/>
              <a:t>etc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580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Functors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Objects that can be mapped over.</a:t>
            </a:r>
          </a:p>
          <a:p>
            <a:endParaRPr lang="en-US" sz="2800" dirty="0"/>
          </a:p>
          <a:p>
            <a:r>
              <a:rPr lang="en-US" sz="2800" dirty="0" smtClean="0"/>
              <a:t>Must have map function attached to the object.</a:t>
            </a:r>
          </a:p>
          <a:p>
            <a:endParaRPr lang="en-US" sz="2800" dirty="0"/>
          </a:p>
          <a:p>
            <a:r>
              <a:rPr lang="en-US" sz="2800" dirty="0" smtClean="0"/>
              <a:t>JS Array is perfect example of </a:t>
            </a:r>
            <a:r>
              <a:rPr lang="en-US" sz="2800" dirty="0" err="1" smtClean="0"/>
              <a:t>functor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Numbers, Objects and Promises can be turned into </a:t>
            </a:r>
            <a:r>
              <a:rPr lang="en-US" sz="2800" dirty="0" err="1" smtClean="0"/>
              <a:t>functors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15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Functors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3 Rules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Iterate through all values of object</a:t>
            </a:r>
          </a:p>
          <a:p>
            <a:endParaRPr lang="en-US" sz="3200" dirty="0"/>
          </a:p>
          <a:p>
            <a:r>
              <a:rPr lang="en-US" sz="3200" dirty="0" smtClean="0"/>
              <a:t>Returned value is same object</a:t>
            </a:r>
          </a:p>
          <a:p>
            <a:endParaRPr lang="en-US" sz="3200" dirty="0"/>
          </a:p>
          <a:p>
            <a:r>
              <a:rPr lang="en-US" sz="3200" dirty="0" smtClean="0"/>
              <a:t>Can be chained using map function. 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jsbin.com/negohuhara/edit?js,console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1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Monads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Reall</a:t>
            </a:r>
            <a:r>
              <a:rPr lang="en-US" dirty="0" smtClean="0"/>
              <a:t>y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Functors</a:t>
            </a:r>
            <a:r>
              <a:rPr lang="en-US" sz="2800" dirty="0" smtClean="0"/>
              <a:t> fail when callback is </a:t>
            </a:r>
            <a:r>
              <a:rPr lang="en-US" sz="2800" dirty="0" err="1" smtClean="0"/>
              <a:t>async</a:t>
            </a:r>
            <a:r>
              <a:rPr lang="en-US" sz="2800" dirty="0" smtClean="0"/>
              <a:t> in nature</a:t>
            </a:r>
          </a:p>
          <a:p>
            <a:endParaRPr lang="en-US" sz="2800" dirty="0"/>
          </a:p>
          <a:p>
            <a:r>
              <a:rPr lang="en-US" sz="2800" dirty="0" smtClean="0"/>
              <a:t>Map function not necessarily return value. </a:t>
            </a:r>
            <a:r>
              <a:rPr lang="en-US" sz="2800" dirty="0" err="1" smtClean="0"/>
              <a:t>FlatMap</a:t>
            </a:r>
            <a:r>
              <a:rPr lang="en-US" sz="2800" dirty="0" smtClean="0"/>
              <a:t> is used instead.</a:t>
            </a:r>
          </a:p>
          <a:p>
            <a:endParaRPr lang="en-US" sz="2800" dirty="0"/>
          </a:p>
          <a:p>
            <a:r>
              <a:rPr lang="en-US" sz="2800" dirty="0" err="1" smtClean="0"/>
              <a:t>FlatMap</a:t>
            </a:r>
            <a:r>
              <a:rPr lang="en-US" sz="2800" dirty="0" smtClean="0"/>
              <a:t> in a sense flattens the returned value.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jsbin.com/jafawuzeme/edit?js,console</a:t>
            </a:r>
            <a:r>
              <a:rPr lang="en-US" sz="2800" dirty="0" smtClean="0"/>
              <a:t>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887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mr-IN" dirty="0" smtClean="0"/>
              <a:t>’</a:t>
            </a:r>
            <a:r>
              <a:rPr lang="en-US" dirty="0" smtClean="0"/>
              <a:t>t tell me we use it</a:t>
            </a:r>
            <a:r>
              <a:rPr lang="mr-IN" dirty="0" smtClean="0"/>
              <a:t>…</a:t>
            </a: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Promise is best example of monads.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Monads can be chained </a:t>
            </a:r>
            <a:r>
              <a:rPr lang="mr-IN" sz="2800" dirty="0" smtClean="0"/>
              <a:t>…</a:t>
            </a:r>
            <a:r>
              <a:rPr lang="en-US" sz="2800" dirty="0" smtClean="0"/>
              <a:t> just like Promises.</a:t>
            </a:r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https://jsbin.com/kiyekihulo/1/edit?js,console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826266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1569</TotalTime>
  <Words>297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Mangal</vt:lpstr>
      <vt:lpstr>Wingdings 2</vt:lpstr>
      <vt:lpstr>Frame</vt:lpstr>
      <vt:lpstr>Uncommon Design Patterns</vt:lpstr>
      <vt:lpstr>JS Lovers  Functional Programming By Kshitiz Agarwal </vt:lpstr>
      <vt:lpstr>Pure Functions</vt:lpstr>
      <vt:lpstr>Currying is not composition </vt:lpstr>
      <vt:lpstr>Currying is not composition </vt:lpstr>
      <vt:lpstr>Functors</vt:lpstr>
      <vt:lpstr>Functors  3 Rules</vt:lpstr>
      <vt:lpstr>Monads Really !!!</vt:lpstr>
      <vt:lpstr>Don’t tell me we use it…!!!</vt:lpstr>
      <vt:lpstr>Questions??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Uncommon Design Pattens</dc:title>
  <dc:creator>Microsoft Office User</dc:creator>
  <cp:lastModifiedBy>Microsoft Office User</cp:lastModifiedBy>
  <cp:revision>42</cp:revision>
  <dcterms:created xsi:type="dcterms:W3CDTF">2017-06-25T05:39:38Z</dcterms:created>
  <dcterms:modified xsi:type="dcterms:W3CDTF">2017-09-24T04:10:42Z</dcterms:modified>
</cp:coreProperties>
</file>