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91d9166a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91d9166a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91d9166a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91d9166a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91d9166a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91d9166a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91d9166a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91d9166a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91d9166a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91d9166a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91d9166a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91d9166a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91d9166a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91d9166a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Red Hen Audio Tagger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 - Aayush Jannumahanti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GSOC’23 Student Contributor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latin typeface="Times New Roman"/>
                <a:ea typeface="Times New Roman"/>
                <a:cs typeface="Times New Roman"/>
                <a:sym typeface="Times New Roman"/>
              </a:rPr>
              <a:t>Project Problem Statement: Tag Events and transcribe using E2E ASR in 1-shot </a:t>
            </a:r>
            <a:endParaRPr sz="2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 system to automatically transcribe and tag events in audio/video segments. This involves video cropping, file retrieval from a remote server, transcription into text, event tagging, packaging into JSON format, and fine-tuning an existing end-to-end Automatic Speech Recognition (E2E ASR) model for improved performance on similar tasks. The goal is to automate content analysis and make information more accessible.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6625"/>
            <a:ext cx="8776700" cy="42218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203950" y="217550"/>
            <a:ext cx="34674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Tasks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6870" lvl="0" marL="457200" rtl="0" algn="l">
              <a:spcBef>
                <a:spcPts val="0"/>
              </a:spcBef>
              <a:spcAft>
                <a:spcPts val="0"/>
              </a:spcAft>
              <a:buSzPts val="2020"/>
              <a:buFont typeface="Times New Roman"/>
              <a:buAutoNum type="arabicPeriod"/>
            </a:pPr>
            <a:r>
              <a:rPr lang="en" sz="2020">
                <a:latin typeface="Times New Roman"/>
                <a:ea typeface="Times New Roman"/>
                <a:cs typeface="Times New Roman"/>
                <a:sym typeface="Times New Roman"/>
              </a:rPr>
              <a:t>How to crop video </a:t>
            </a:r>
            <a:r>
              <a:rPr lang="en" sz="2020">
                <a:latin typeface="Times New Roman"/>
                <a:ea typeface="Times New Roman"/>
                <a:cs typeface="Times New Roman"/>
                <a:sym typeface="Times New Roman"/>
              </a:rPr>
              <a:t>using</a:t>
            </a:r>
            <a:r>
              <a:rPr lang="en" sz="2020">
                <a:latin typeface="Times New Roman"/>
                <a:ea typeface="Times New Roman"/>
                <a:cs typeface="Times New Roman"/>
                <a:sym typeface="Times New Roman"/>
              </a:rPr>
              <a:t> ID, Start and End:	</a:t>
            </a:r>
            <a:endParaRPr sz="2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863550"/>
            <a:ext cx="8520600" cy="12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Python, using the ‘moviepy’ library. The ‘ffmpeg_extract_subclip’ function allows to specify start and end time. The first step is to identify the video to b worked with (ID or path), start, end times for the section to be cropped.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73450"/>
            <a:ext cx="8889626" cy="29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latin typeface="Times New Roman"/>
                <a:ea typeface="Times New Roman"/>
                <a:cs typeface="Times New Roman"/>
                <a:sym typeface="Times New Roman"/>
              </a:rPr>
              <a:t>2. How to access the cut videos from Gallina Server</a:t>
            </a:r>
            <a:endParaRPr sz="22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to access files from remote server using (SSH) protocol in python is using ‘paramiko’ library for SSH communications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43100"/>
            <a:ext cx="9144001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latin typeface="Times New Roman"/>
                <a:ea typeface="Times New Roman"/>
                <a:cs typeface="Times New Roman"/>
                <a:sym typeface="Times New Roman"/>
              </a:rPr>
              <a:t>3. The JSON data contains parallel mappings of (audio, text, duration)</a:t>
            </a:r>
            <a:endParaRPr sz="2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achieve this converting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audio to a suitable format for JSON like base64, extracting audio from video libraries like ‘moviepy’ or ‘pydub’. For duration - a script to calc difference among start and end times.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03575"/>
            <a:ext cx="9144001" cy="336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270900" y="17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latin typeface="Times New Roman"/>
                <a:ea typeface="Times New Roman"/>
                <a:cs typeface="Times New Roman"/>
                <a:sym typeface="Times New Roman"/>
              </a:rPr>
              <a:t>4. Fine-tuning an existing E2E ASR</a:t>
            </a:r>
            <a:endParaRPr sz="2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527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involves using dataset to further train an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model. This also depend on ASR model being used and ML libraries taken into consideration. Using PyTorch an ASR is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like this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6075"/>
            <a:ext cx="9144001" cy="36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sz="22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Blogging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 communication on Slack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Weekly sync-up with mentors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