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7616950" cx="101589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99">
          <p15:clr>
            <a:srgbClr val="A4A3A4"/>
          </p15:clr>
        </p15:guide>
        <p15:guide id="2" pos="3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99" orient="horz"/>
        <p:guide pos="320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2625" y="685800"/>
            <a:ext cx="457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262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89223cb49b_0_80:notes"/>
          <p:cNvSpPr/>
          <p:nvPr>
            <p:ph idx="2" type="sldImg"/>
          </p:nvPr>
        </p:nvSpPr>
        <p:spPr>
          <a:xfrm>
            <a:off x="114261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89223cb49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89223cb49b_0_90:notes"/>
          <p:cNvSpPr/>
          <p:nvPr>
            <p:ph idx="2" type="sldImg"/>
          </p:nvPr>
        </p:nvSpPr>
        <p:spPr>
          <a:xfrm>
            <a:off x="114261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89223cb49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63d49ce4b_0_22:notes"/>
          <p:cNvSpPr/>
          <p:nvPr>
            <p:ph idx="2" type="sldImg"/>
          </p:nvPr>
        </p:nvSpPr>
        <p:spPr>
          <a:xfrm>
            <a:off x="114262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63d49ce4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63d49ce4b_0_32:notes"/>
          <p:cNvSpPr/>
          <p:nvPr>
            <p:ph idx="2" type="sldImg"/>
          </p:nvPr>
        </p:nvSpPr>
        <p:spPr>
          <a:xfrm>
            <a:off x="114262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163d49ce4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63d49ce4b_0_27:notes"/>
          <p:cNvSpPr/>
          <p:nvPr>
            <p:ph idx="2" type="sldImg"/>
          </p:nvPr>
        </p:nvSpPr>
        <p:spPr>
          <a:xfrm>
            <a:off x="114262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63d49ce4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89223cb49b_0_100:notes"/>
          <p:cNvSpPr/>
          <p:nvPr>
            <p:ph idx="2" type="sldImg"/>
          </p:nvPr>
        </p:nvSpPr>
        <p:spPr>
          <a:xfrm>
            <a:off x="114261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89223cb49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2e8f5f4f0_0_0:notes"/>
          <p:cNvSpPr/>
          <p:nvPr>
            <p:ph idx="2" type="sldImg"/>
          </p:nvPr>
        </p:nvSpPr>
        <p:spPr>
          <a:xfrm>
            <a:off x="114261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2e8f5f4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2e8f5f4f0_0_12:notes"/>
          <p:cNvSpPr/>
          <p:nvPr>
            <p:ph idx="2" type="sldImg"/>
          </p:nvPr>
        </p:nvSpPr>
        <p:spPr>
          <a:xfrm>
            <a:off x="114261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2e8f5f4f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89223cb49b_0_0:notes"/>
          <p:cNvSpPr/>
          <p:nvPr>
            <p:ph idx="2" type="sldImg"/>
          </p:nvPr>
        </p:nvSpPr>
        <p:spPr>
          <a:xfrm>
            <a:off x="114261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89223cb4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89223cb49b_0_10:notes"/>
          <p:cNvSpPr/>
          <p:nvPr>
            <p:ph idx="2" type="sldImg"/>
          </p:nvPr>
        </p:nvSpPr>
        <p:spPr>
          <a:xfrm>
            <a:off x="114261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89223cb4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89223cb49b_0_30:notes"/>
          <p:cNvSpPr/>
          <p:nvPr>
            <p:ph idx="2" type="sldImg"/>
          </p:nvPr>
        </p:nvSpPr>
        <p:spPr>
          <a:xfrm>
            <a:off x="114261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89223cb49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89223cb49b_0_40:notes"/>
          <p:cNvSpPr/>
          <p:nvPr>
            <p:ph idx="2" type="sldImg"/>
          </p:nvPr>
        </p:nvSpPr>
        <p:spPr>
          <a:xfrm>
            <a:off x="114261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89223cb49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89223cb49b_0_50:notes"/>
          <p:cNvSpPr/>
          <p:nvPr>
            <p:ph idx="2" type="sldImg"/>
          </p:nvPr>
        </p:nvSpPr>
        <p:spPr>
          <a:xfrm>
            <a:off x="114261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89223cb49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89223cb49b_0_60:notes"/>
          <p:cNvSpPr/>
          <p:nvPr>
            <p:ph idx="2" type="sldImg"/>
          </p:nvPr>
        </p:nvSpPr>
        <p:spPr>
          <a:xfrm>
            <a:off x="114261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89223cb49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89223cb49b_0_70:notes"/>
          <p:cNvSpPr/>
          <p:nvPr>
            <p:ph idx="2" type="sldImg"/>
          </p:nvPr>
        </p:nvSpPr>
        <p:spPr>
          <a:xfrm>
            <a:off x="1142615" y="685800"/>
            <a:ext cx="45735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89223cb49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46308" y="1102633"/>
            <a:ext cx="9466500" cy="3039600"/>
          </a:xfrm>
          <a:prstGeom prst="rect">
            <a:avLst/>
          </a:prstGeom>
        </p:spPr>
        <p:txBody>
          <a:bodyPr anchorCtr="0" anchor="b" bIns="112850" lIns="112850" spcFirstLastPara="1" rIns="112850" wrap="square" tIns="112850">
            <a:no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1" name="Google Shape;11;p2"/>
          <p:cNvSpPr txBox="1"/>
          <p:nvPr>
            <p:ph idx="1" type="subTitle"/>
          </p:nvPr>
        </p:nvSpPr>
        <p:spPr>
          <a:xfrm>
            <a:off x="346298" y="4197023"/>
            <a:ext cx="9466500" cy="1173900"/>
          </a:xfrm>
          <a:prstGeom prst="rect">
            <a:avLst/>
          </a:prstGeom>
        </p:spPr>
        <p:txBody>
          <a:bodyPr anchorCtr="0" anchor="t" bIns="112850" lIns="112850" spcFirstLastPara="1" rIns="112850" wrap="square" tIns="112850">
            <a:no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p:txBody>
      </p:sp>
      <p:sp>
        <p:nvSpPr>
          <p:cNvPr id="12" name="Google Shape;12;p2"/>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46298" y="1638048"/>
            <a:ext cx="9466500" cy="2907600"/>
          </a:xfrm>
          <a:prstGeom prst="rect">
            <a:avLst/>
          </a:prstGeom>
        </p:spPr>
        <p:txBody>
          <a:bodyPr anchorCtr="0" anchor="b" bIns="112850" lIns="112850" spcFirstLastPara="1" rIns="112850" wrap="square" tIns="112850">
            <a:noAutofit/>
          </a:bodyPr>
          <a:lstStyle>
            <a:lvl1pPr lvl="0" algn="ctr">
              <a:spcBef>
                <a:spcPts val="0"/>
              </a:spcBef>
              <a:spcAft>
                <a:spcPts val="0"/>
              </a:spcAft>
              <a:buSzPts val="14800"/>
              <a:buNone/>
              <a:defRPr sz="14800"/>
            </a:lvl1pPr>
            <a:lvl2pPr lvl="1" algn="ctr">
              <a:spcBef>
                <a:spcPts val="0"/>
              </a:spcBef>
              <a:spcAft>
                <a:spcPts val="0"/>
              </a:spcAft>
              <a:buSzPts val="14800"/>
              <a:buNone/>
              <a:defRPr sz="14800"/>
            </a:lvl2pPr>
            <a:lvl3pPr lvl="2" algn="ctr">
              <a:spcBef>
                <a:spcPts val="0"/>
              </a:spcBef>
              <a:spcAft>
                <a:spcPts val="0"/>
              </a:spcAft>
              <a:buSzPts val="14800"/>
              <a:buNone/>
              <a:defRPr sz="14800"/>
            </a:lvl3pPr>
            <a:lvl4pPr lvl="3" algn="ctr">
              <a:spcBef>
                <a:spcPts val="0"/>
              </a:spcBef>
              <a:spcAft>
                <a:spcPts val="0"/>
              </a:spcAft>
              <a:buSzPts val="14800"/>
              <a:buNone/>
              <a:defRPr sz="14800"/>
            </a:lvl4pPr>
            <a:lvl5pPr lvl="4" algn="ctr">
              <a:spcBef>
                <a:spcPts val="0"/>
              </a:spcBef>
              <a:spcAft>
                <a:spcPts val="0"/>
              </a:spcAft>
              <a:buSzPts val="14800"/>
              <a:buNone/>
              <a:defRPr sz="14800"/>
            </a:lvl5pPr>
            <a:lvl6pPr lvl="5" algn="ctr">
              <a:spcBef>
                <a:spcPts val="0"/>
              </a:spcBef>
              <a:spcAft>
                <a:spcPts val="0"/>
              </a:spcAft>
              <a:buSzPts val="14800"/>
              <a:buNone/>
              <a:defRPr sz="14800"/>
            </a:lvl6pPr>
            <a:lvl7pPr lvl="6" algn="ctr">
              <a:spcBef>
                <a:spcPts val="0"/>
              </a:spcBef>
              <a:spcAft>
                <a:spcPts val="0"/>
              </a:spcAft>
              <a:buSzPts val="14800"/>
              <a:buNone/>
              <a:defRPr sz="14800"/>
            </a:lvl7pPr>
            <a:lvl8pPr lvl="7" algn="ctr">
              <a:spcBef>
                <a:spcPts val="0"/>
              </a:spcBef>
              <a:spcAft>
                <a:spcPts val="0"/>
              </a:spcAft>
              <a:buSzPts val="14800"/>
              <a:buNone/>
              <a:defRPr sz="14800"/>
            </a:lvl8pPr>
            <a:lvl9pPr lvl="8" algn="ctr">
              <a:spcBef>
                <a:spcPts val="0"/>
              </a:spcBef>
              <a:spcAft>
                <a:spcPts val="0"/>
              </a:spcAft>
              <a:buSzPts val="14800"/>
              <a:buNone/>
              <a:defRPr sz="14800"/>
            </a:lvl9pPr>
          </a:lstStyle>
          <a:p>
            <a:r>
              <a:t>xx%</a:t>
            </a:r>
          </a:p>
        </p:txBody>
      </p:sp>
      <p:sp>
        <p:nvSpPr>
          <p:cNvPr id="46" name="Google Shape;46;p11"/>
          <p:cNvSpPr txBox="1"/>
          <p:nvPr>
            <p:ph idx="1" type="body"/>
          </p:nvPr>
        </p:nvSpPr>
        <p:spPr>
          <a:xfrm>
            <a:off x="346298" y="4668094"/>
            <a:ext cx="9466500" cy="1926300"/>
          </a:xfrm>
          <a:prstGeom prst="rect">
            <a:avLst/>
          </a:prstGeom>
        </p:spPr>
        <p:txBody>
          <a:bodyPr anchorCtr="0" anchor="t" bIns="112850" lIns="112850" spcFirstLastPara="1" rIns="112850" wrap="square" tIns="112850">
            <a:noAutofit/>
          </a:bodyPr>
          <a:lstStyle>
            <a:lvl1pPr indent="-368300" lvl="0" marL="457200" algn="ctr">
              <a:spcBef>
                <a:spcPts val="0"/>
              </a:spcBef>
              <a:spcAft>
                <a:spcPts val="0"/>
              </a:spcAft>
              <a:buSzPts val="2200"/>
              <a:buChar char="●"/>
              <a:defRPr/>
            </a:lvl1pPr>
            <a:lvl2pPr indent="-336550" lvl="1" marL="914400" algn="ctr">
              <a:spcBef>
                <a:spcPts val="2000"/>
              </a:spcBef>
              <a:spcAft>
                <a:spcPts val="0"/>
              </a:spcAft>
              <a:buSzPts val="1700"/>
              <a:buChar char="○"/>
              <a:defRPr/>
            </a:lvl2pPr>
            <a:lvl3pPr indent="-336550" lvl="2" marL="1371600" algn="ctr">
              <a:spcBef>
                <a:spcPts val="2000"/>
              </a:spcBef>
              <a:spcAft>
                <a:spcPts val="0"/>
              </a:spcAft>
              <a:buSzPts val="1700"/>
              <a:buChar char="■"/>
              <a:defRPr/>
            </a:lvl3pPr>
            <a:lvl4pPr indent="-336550" lvl="3" marL="1828800" algn="ctr">
              <a:spcBef>
                <a:spcPts val="2000"/>
              </a:spcBef>
              <a:spcAft>
                <a:spcPts val="0"/>
              </a:spcAft>
              <a:buSzPts val="1700"/>
              <a:buChar char="●"/>
              <a:defRPr/>
            </a:lvl4pPr>
            <a:lvl5pPr indent="-336550" lvl="4" marL="2286000" algn="ctr">
              <a:spcBef>
                <a:spcPts val="2000"/>
              </a:spcBef>
              <a:spcAft>
                <a:spcPts val="0"/>
              </a:spcAft>
              <a:buSzPts val="1700"/>
              <a:buChar char="○"/>
              <a:defRPr/>
            </a:lvl5pPr>
            <a:lvl6pPr indent="-336550" lvl="5" marL="2743200" algn="ctr">
              <a:spcBef>
                <a:spcPts val="2000"/>
              </a:spcBef>
              <a:spcAft>
                <a:spcPts val="0"/>
              </a:spcAft>
              <a:buSzPts val="1700"/>
              <a:buChar char="■"/>
              <a:defRPr/>
            </a:lvl6pPr>
            <a:lvl7pPr indent="-336550" lvl="6" marL="3200400" algn="ctr">
              <a:spcBef>
                <a:spcPts val="2000"/>
              </a:spcBef>
              <a:spcAft>
                <a:spcPts val="0"/>
              </a:spcAft>
              <a:buSzPts val="1700"/>
              <a:buChar char="●"/>
              <a:defRPr/>
            </a:lvl7pPr>
            <a:lvl8pPr indent="-336550" lvl="7" marL="3657600" algn="ctr">
              <a:spcBef>
                <a:spcPts val="2000"/>
              </a:spcBef>
              <a:spcAft>
                <a:spcPts val="0"/>
              </a:spcAft>
              <a:buSzPts val="1700"/>
              <a:buChar char="○"/>
              <a:defRPr/>
            </a:lvl8pPr>
            <a:lvl9pPr indent="-336550" lvl="8" marL="4114800" algn="ctr">
              <a:spcBef>
                <a:spcPts val="2000"/>
              </a:spcBef>
              <a:spcAft>
                <a:spcPts val="2000"/>
              </a:spcAft>
              <a:buSzPts val="1700"/>
              <a:buChar char="■"/>
              <a:defRPr/>
            </a:lvl9pPr>
          </a:lstStyle>
          <a:p/>
        </p:txBody>
      </p:sp>
      <p:sp>
        <p:nvSpPr>
          <p:cNvPr id="47" name="Google Shape;47;p11"/>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46298" y="3185169"/>
            <a:ext cx="9466500" cy="1246500"/>
          </a:xfrm>
          <a:prstGeom prst="rect">
            <a:avLst/>
          </a:prstGeom>
        </p:spPr>
        <p:txBody>
          <a:bodyPr anchorCtr="0" anchor="ctr" bIns="112850" lIns="112850" spcFirstLastPara="1" rIns="112850" wrap="square" tIns="112850">
            <a:noAutofit/>
          </a:bodyPr>
          <a:lstStyle>
            <a:lvl1pPr lvl="0" algn="ctr">
              <a:spcBef>
                <a:spcPts val="0"/>
              </a:spcBef>
              <a:spcAft>
                <a:spcPts val="0"/>
              </a:spcAft>
              <a:buSzPts val="4400"/>
              <a:buNone/>
              <a:defRPr sz="4400"/>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p:txBody>
      </p:sp>
      <p:sp>
        <p:nvSpPr>
          <p:cNvPr id="15" name="Google Shape;15;p3"/>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46298" y="659032"/>
            <a:ext cx="9466500" cy="848100"/>
          </a:xfrm>
          <a:prstGeom prst="rect">
            <a:avLst/>
          </a:prstGeom>
        </p:spPr>
        <p:txBody>
          <a:bodyPr anchorCtr="0" anchor="t" bIns="112850" lIns="112850" spcFirstLastPara="1" rIns="112850" wrap="square" tIns="11285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8" name="Google Shape;18;p4"/>
          <p:cNvSpPr txBox="1"/>
          <p:nvPr>
            <p:ph idx="1" type="body"/>
          </p:nvPr>
        </p:nvSpPr>
        <p:spPr>
          <a:xfrm>
            <a:off x="346298" y="1706687"/>
            <a:ext cx="9466500" cy="5059200"/>
          </a:xfrm>
          <a:prstGeom prst="rect">
            <a:avLst/>
          </a:prstGeom>
        </p:spPr>
        <p:txBody>
          <a:bodyPr anchorCtr="0" anchor="t" bIns="112850" lIns="112850" spcFirstLastPara="1" rIns="112850" wrap="square" tIns="112850">
            <a:noAutofit/>
          </a:bodyPr>
          <a:lstStyle>
            <a:lvl1pPr indent="-368300" lvl="0" marL="457200">
              <a:spcBef>
                <a:spcPts val="0"/>
              </a:spcBef>
              <a:spcAft>
                <a:spcPts val="0"/>
              </a:spcAft>
              <a:buSzPts val="2200"/>
              <a:buChar char="●"/>
              <a:defRPr/>
            </a:lvl1pPr>
            <a:lvl2pPr indent="-336550" lvl="1" marL="914400">
              <a:spcBef>
                <a:spcPts val="2000"/>
              </a:spcBef>
              <a:spcAft>
                <a:spcPts val="0"/>
              </a:spcAft>
              <a:buSzPts val="1700"/>
              <a:buChar char="○"/>
              <a:defRPr/>
            </a:lvl2pPr>
            <a:lvl3pPr indent="-336550" lvl="2" marL="1371600">
              <a:spcBef>
                <a:spcPts val="2000"/>
              </a:spcBef>
              <a:spcAft>
                <a:spcPts val="0"/>
              </a:spcAft>
              <a:buSzPts val="1700"/>
              <a:buChar char="■"/>
              <a:defRPr/>
            </a:lvl3pPr>
            <a:lvl4pPr indent="-336550" lvl="3" marL="1828800">
              <a:spcBef>
                <a:spcPts val="2000"/>
              </a:spcBef>
              <a:spcAft>
                <a:spcPts val="0"/>
              </a:spcAft>
              <a:buSzPts val="1700"/>
              <a:buChar char="●"/>
              <a:defRPr/>
            </a:lvl4pPr>
            <a:lvl5pPr indent="-336550" lvl="4" marL="2286000">
              <a:spcBef>
                <a:spcPts val="2000"/>
              </a:spcBef>
              <a:spcAft>
                <a:spcPts val="0"/>
              </a:spcAft>
              <a:buSzPts val="1700"/>
              <a:buChar char="○"/>
              <a:defRPr/>
            </a:lvl5pPr>
            <a:lvl6pPr indent="-336550" lvl="5" marL="2743200">
              <a:spcBef>
                <a:spcPts val="2000"/>
              </a:spcBef>
              <a:spcAft>
                <a:spcPts val="0"/>
              </a:spcAft>
              <a:buSzPts val="1700"/>
              <a:buChar char="■"/>
              <a:defRPr/>
            </a:lvl6pPr>
            <a:lvl7pPr indent="-336550" lvl="6" marL="3200400">
              <a:spcBef>
                <a:spcPts val="2000"/>
              </a:spcBef>
              <a:spcAft>
                <a:spcPts val="0"/>
              </a:spcAft>
              <a:buSzPts val="1700"/>
              <a:buChar char="●"/>
              <a:defRPr/>
            </a:lvl7pPr>
            <a:lvl8pPr indent="-336550" lvl="7" marL="3657600">
              <a:spcBef>
                <a:spcPts val="2000"/>
              </a:spcBef>
              <a:spcAft>
                <a:spcPts val="0"/>
              </a:spcAft>
              <a:buSzPts val="1700"/>
              <a:buChar char="○"/>
              <a:defRPr/>
            </a:lvl8pPr>
            <a:lvl9pPr indent="-336550" lvl="8" marL="4114800">
              <a:spcBef>
                <a:spcPts val="2000"/>
              </a:spcBef>
              <a:spcAft>
                <a:spcPts val="2000"/>
              </a:spcAft>
              <a:buSzPts val="1700"/>
              <a:buChar char="■"/>
              <a:defRPr/>
            </a:lvl9pPr>
          </a:lstStyle>
          <a:p/>
        </p:txBody>
      </p:sp>
      <p:sp>
        <p:nvSpPr>
          <p:cNvPr id="19" name="Google Shape;19;p4"/>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46298" y="659032"/>
            <a:ext cx="9466500" cy="848100"/>
          </a:xfrm>
          <a:prstGeom prst="rect">
            <a:avLst/>
          </a:prstGeom>
        </p:spPr>
        <p:txBody>
          <a:bodyPr anchorCtr="0" anchor="t" bIns="112850" lIns="112850" spcFirstLastPara="1" rIns="112850" wrap="square" tIns="11285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2" name="Google Shape;22;p5"/>
          <p:cNvSpPr txBox="1"/>
          <p:nvPr>
            <p:ph idx="1" type="body"/>
          </p:nvPr>
        </p:nvSpPr>
        <p:spPr>
          <a:xfrm>
            <a:off x="346298" y="1706687"/>
            <a:ext cx="4443900" cy="5059200"/>
          </a:xfrm>
          <a:prstGeom prst="rect">
            <a:avLst/>
          </a:prstGeom>
        </p:spPr>
        <p:txBody>
          <a:bodyPr anchorCtr="0" anchor="t" bIns="112850" lIns="112850" spcFirstLastPara="1" rIns="112850" wrap="square" tIns="112850">
            <a:noAutofit/>
          </a:bodyPr>
          <a:lstStyle>
            <a:lvl1pPr indent="-336550" lvl="0" marL="457200">
              <a:spcBef>
                <a:spcPts val="0"/>
              </a:spcBef>
              <a:spcAft>
                <a:spcPts val="0"/>
              </a:spcAft>
              <a:buSzPts val="1700"/>
              <a:buChar char="●"/>
              <a:defRPr sz="17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23" name="Google Shape;23;p5"/>
          <p:cNvSpPr txBox="1"/>
          <p:nvPr>
            <p:ph idx="2" type="body"/>
          </p:nvPr>
        </p:nvSpPr>
        <p:spPr>
          <a:xfrm>
            <a:off x="5368792" y="1706687"/>
            <a:ext cx="4443900" cy="5059200"/>
          </a:xfrm>
          <a:prstGeom prst="rect">
            <a:avLst/>
          </a:prstGeom>
        </p:spPr>
        <p:txBody>
          <a:bodyPr anchorCtr="0" anchor="t" bIns="112850" lIns="112850" spcFirstLastPara="1" rIns="112850" wrap="square" tIns="112850">
            <a:noAutofit/>
          </a:bodyPr>
          <a:lstStyle>
            <a:lvl1pPr indent="-336550" lvl="0" marL="457200">
              <a:spcBef>
                <a:spcPts val="0"/>
              </a:spcBef>
              <a:spcAft>
                <a:spcPts val="0"/>
              </a:spcAft>
              <a:buSzPts val="1700"/>
              <a:buChar char="●"/>
              <a:defRPr sz="17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24" name="Google Shape;24;p5"/>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46298" y="659032"/>
            <a:ext cx="9466500" cy="848100"/>
          </a:xfrm>
          <a:prstGeom prst="rect">
            <a:avLst/>
          </a:prstGeom>
        </p:spPr>
        <p:txBody>
          <a:bodyPr anchorCtr="0" anchor="t" bIns="112850" lIns="112850" spcFirstLastPara="1" rIns="112850" wrap="square" tIns="11285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7" name="Google Shape;27;p6"/>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46298" y="822782"/>
            <a:ext cx="3119700" cy="1119000"/>
          </a:xfrm>
          <a:prstGeom prst="rect">
            <a:avLst/>
          </a:prstGeom>
        </p:spPr>
        <p:txBody>
          <a:bodyPr anchorCtr="0" anchor="b" bIns="112850" lIns="112850" spcFirstLastPara="1" rIns="112850" wrap="square" tIns="11285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 name="Google Shape;30;p7"/>
          <p:cNvSpPr txBox="1"/>
          <p:nvPr>
            <p:ph idx="1" type="body"/>
          </p:nvPr>
        </p:nvSpPr>
        <p:spPr>
          <a:xfrm>
            <a:off x="346298" y="2057843"/>
            <a:ext cx="3119700" cy="4708200"/>
          </a:xfrm>
          <a:prstGeom prst="rect">
            <a:avLst/>
          </a:prstGeom>
        </p:spPr>
        <p:txBody>
          <a:bodyPr anchorCtr="0" anchor="t" bIns="112850" lIns="112850" spcFirstLastPara="1" rIns="112850" wrap="square" tIns="112850">
            <a:noAutofit/>
          </a:bodyPr>
          <a:lstStyle>
            <a:lvl1pPr indent="-323850" lvl="0" marL="457200">
              <a:spcBef>
                <a:spcPts val="0"/>
              </a:spcBef>
              <a:spcAft>
                <a:spcPts val="0"/>
              </a:spcAft>
              <a:buSzPts val="1500"/>
              <a:buChar char="●"/>
              <a:defRPr sz="15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31" name="Google Shape;31;p7"/>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44667" y="666622"/>
            <a:ext cx="7074600" cy="6057900"/>
          </a:xfrm>
          <a:prstGeom prst="rect">
            <a:avLst/>
          </a:prstGeom>
        </p:spPr>
        <p:txBody>
          <a:bodyPr anchorCtr="0" anchor="ctr" bIns="112850" lIns="112850" spcFirstLastPara="1" rIns="112850" wrap="square" tIns="112850">
            <a:noAutofit/>
          </a:bodyPr>
          <a:lstStyle>
            <a:lvl1pPr lvl="0">
              <a:spcBef>
                <a:spcPts val="0"/>
              </a:spcBef>
              <a:spcAft>
                <a:spcPts val="0"/>
              </a:spcAft>
              <a:buSzPts val="5900"/>
              <a:buNone/>
              <a:defRPr sz="5900"/>
            </a:lvl1pPr>
            <a:lvl2pPr lvl="1">
              <a:spcBef>
                <a:spcPts val="0"/>
              </a:spcBef>
              <a:spcAft>
                <a:spcPts val="0"/>
              </a:spcAft>
              <a:buSzPts val="5900"/>
              <a:buNone/>
              <a:defRPr sz="5900"/>
            </a:lvl2pPr>
            <a:lvl3pPr lvl="2">
              <a:spcBef>
                <a:spcPts val="0"/>
              </a:spcBef>
              <a:spcAft>
                <a:spcPts val="0"/>
              </a:spcAft>
              <a:buSzPts val="5900"/>
              <a:buNone/>
              <a:defRPr sz="5900"/>
            </a:lvl3pPr>
            <a:lvl4pPr lvl="3">
              <a:spcBef>
                <a:spcPts val="0"/>
              </a:spcBef>
              <a:spcAft>
                <a:spcPts val="0"/>
              </a:spcAft>
              <a:buSzPts val="5900"/>
              <a:buNone/>
              <a:defRPr sz="5900"/>
            </a:lvl4pPr>
            <a:lvl5pPr lvl="4">
              <a:spcBef>
                <a:spcPts val="0"/>
              </a:spcBef>
              <a:spcAft>
                <a:spcPts val="0"/>
              </a:spcAft>
              <a:buSzPts val="5900"/>
              <a:buNone/>
              <a:defRPr sz="5900"/>
            </a:lvl5pPr>
            <a:lvl6pPr lvl="5">
              <a:spcBef>
                <a:spcPts val="0"/>
              </a:spcBef>
              <a:spcAft>
                <a:spcPts val="0"/>
              </a:spcAft>
              <a:buSzPts val="5900"/>
              <a:buNone/>
              <a:defRPr sz="5900"/>
            </a:lvl6pPr>
            <a:lvl7pPr lvl="6">
              <a:spcBef>
                <a:spcPts val="0"/>
              </a:spcBef>
              <a:spcAft>
                <a:spcPts val="0"/>
              </a:spcAft>
              <a:buSzPts val="5900"/>
              <a:buNone/>
              <a:defRPr sz="5900"/>
            </a:lvl7pPr>
            <a:lvl8pPr lvl="7">
              <a:spcBef>
                <a:spcPts val="0"/>
              </a:spcBef>
              <a:spcAft>
                <a:spcPts val="0"/>
              </a:spcAft>
              <a:buSzPts val="5900"/>
              <a:buNone/>
              <a:defRPr sz="5900"/>
            </a:lvl8pPr>
            <a:lvl9pPr lvl="8">
              <a:spcBef>
                <a:spcPts val="0"/>
              </a:spcBef>
              <a:spcAft>
                <a:spcPts val="0"/>
              </a:spcAft>
              <a:buSzPts val="5900"/>
              <a:buNone/>
              <a:defRPr sz="5900"/>
            </a:lvl9pPr>
          </a:lstStyle>
          <a:p/>
        </p:txBody>
      </p:sp>
      <p:sp>
        <p:nvSpPr>
          <p:cNvPr id="34" name="Google Shape;34;p8"/>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079488" y="-185"/>
            <a:ext cx="5079600" cy="7617000"/>
          </a:xfrm>
          <a:prstGeom prst="rect">
            <a:avLst/>
          </a:prstGeom>
          <a:solidFill>
            <a:schemeClr val="lt2"/>
          </a:solidFill>
          <a:ln>
            <a:noFill/>
          </a:ln>
        </p:spPr>
        <p:txBody>
          <a:bodyPr anchorCtr="0" anchor="ctr" bIns="112850" lIns="112850" spcFirstLastPara="1" rIns="112850" wrap="square" tIns="1128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94970" y="1826195"/>
            <a:ext cx="4494300" cy="2195100"/>
          </a:xfrm>
          <a:prstGeom prst="rect">
            <a:avLst/>
          </a:prstGeom>
        </p:spPr>
        <p:txBody>
          <a:bodyPr anchorCtr="0" anchor="b" bIns="112850" lIns="112850" spcFirstLastPara="1" rIns="112850" wrap="square" tIns="11285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8" name="Google Shape;38;p9"/>
          <p:cNvSpPr txBox="1"/>
          <p:nvPr>
            <p:ph idx="1" type="subTitle"/>
          </p:nvPr>
        </p:nvSpPr>
        <p:spPr>
          <a:xfrm>
            <a:off x="294970" y="4151042"/>
            <a:ext cx="4494300" cy="1829100"/>
          </a:xfrm>
          <a:prstGeom prst="rect">
            <a:avLst/>
          </a:prstGeom>
        </p:spPr>
        <p:txBody>
          <a:bodyPr anchorCtr="0" anchor="t" bIns="112850" lIns="112850" spcFirstLastPara="1" rIns="112850" wrap="square" tIns="112850">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39" name="Google Shape;39;p9"/>
          <p:cNvSpPr txBox="1"/>
          <p:nvPr>
            <p:ph idx="2" type="body"/>
          </p:nvPr>
        </p:nvSpPr>
        <p:spPr>
          <a:xfrm>
            <a:off x="5487780" y="1072274"/>
            <a:ext cx="4263000" cy="5472000"/>
          </a:xfrm>
          <a:prstGeom prst="rect">
            <a:avLst/>
          </a:prstGeom>
        </p:spPr>
        <p:txBody>
          <a:bodyPr anchorCtr="0" anchor="ctr" bIns="112850" lIns="112850" spcFirstLastPara="1" rIns="112850" wrap="square" tIns="112850">
            <a:noAutofit/>
          </a:bodyPr>
          <a:lstStyle>
            <a:lvl1pPr indent="-368300" lvl="0" marL="457200">
              <a:spcBef>
                <a:spcPts val="0"/>
              </a:spcBef>
              <a:spcAft>
                <a:spcPts val="0"/>
              </a:spcAft>
              <a:buSzPts val="2200"/>
              <a:buChar char="●"/>
              <a:defRPr/>
            </a:lvl1pPr>
            <a:lvl2pPr indent="-336550" lvl="1" marL="914400">
              <a:spcBef>
                <a:spcPts val="2000"/>
              </a:spcBef>
              <a:spcAft>
                <a:spcPts val="0"/>
              </a:spcAft>
              <a:buSzPts val="1700"/>
              <a:buChar char="○"/>
              <a:defRPr/>
            </a:lvl2pPr>
            <a:lvl3pPr indent="-336550" lvl="2" marL="1371600">
              <a:spcBef>
                <a:spcPts val="2000"/>
              </a:spcBef>
              <a:spcAft>
                <a:spcPts val="0"/>
              </a:spcAft>
              <a:buSzPts val="1700"/>
              <a:buChar char="■"/>
              <a:defRPr/>
            </a:lvl3pPr>
            <a:lvl4pPr indent="-336550" lvl="3" marL="1828800">
              <a:spcBef>
                <a:spcPts val="2000"/>
              </a:spcBef>
              <a:spcAft>
                <a:spcPts val="0"/>
              </a:spcAft>
              <a:buSzPts val="1700"/>
              <a:buChar char="●"/>
              <a:defRPr/>
            </a:lvl4pPr>
            <a:lvl5pPr indent="-336550" lvl="4" marL="2286000">
              <a:spcBef>
                <a:spcPts val="2000"/>
              </a:spcBef>
              <a:spcAft>
                <a:spcPts val="0"/>
              </a:spcAft>
              <a:buSzPts val="1700"/>
              <a:buChar char="○"/>
              <a:defRPr/>
            </a:lvl5pPr>
            <a:lvl6pPr indent="-336550" lvl="5" marL="2743200">
              <a:spcBef>
                <a:spcPts val="2000"/>
              </a:spcBef>
              <a:spcAft>
                <a:spcPts val="0"/>
              </a:spcAft>
              <a:buSzPts val="1700"/>
              <a:buChar char="■"/>
              <a:defRPr/>
            </a:lvl6pPr>
            <a:lvl7pPr indent="-336550" lvl="6" marL="3200400">
              <a:spcBef>
                <a:spcPts val="2000"/>
              </a:spcBef>
              <a:spcAft>
                <a:spcPts val="0"/>
              </a:spcAft>
              <a:buSzPts val="1700"/>
              <a:buChar char="●"/>
              <a:defRPr/>
            </a:lvl7pPr>
            <a:lvl8pPr indent="-336550" lvl="7" marL="3657600">
              <a:spcBef>
                <a:spcPts val="2000"/>
              </a:spcBef>
              <a:spcAft>
                <a:spcPts val="0"/>
              </a:spcAft>
              <a:buSzPts val="1700"/>
              <a:buChar char="○"/>
              <a:defRPr/>
            </a:lvl8pPr>
            <a:lvl9pPr indent="-336550" lvl="8" marL="4114800">
              <a:spcBef>
                <a:spcPts val="2000"/>
              </a:spcBef>
              <a:spcAft>
                <a:spcPts val="2000"/>
              </a:spcAft>
              <a:buSzPts val="1700"/>
              <a:buChar char="■"/>
              <a:defRPr/>
            </a:lvl9pPr>
          </a:lstStyle>
          <a:p/>
        </p:txBody>
      </p:sp>
      <p:sp>
        <p:nvSpPr>
          <p:cNvPr id="40" name="Google Shape;40;p9"/>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46298" y="6265010"/>
            <a:ext cx="6664800" cy="896100"/>
          </a:xfrm>
          <a:prstGeom prst="rect">
            <a:avLst/>
          </a:prstGeom>
        </p:spPr>
        <p:txBody>
          <a:bodyPr anchorCtr="0" anchor="ctr" bIns="112850" lIns="112850" spcFirstLastPara="1" rIns="112850" wrap="square" tIns="112850">
            <a:noAutofit/>
          </a:bodyPr>
          <a:lstStyle>
            <a:lvl1pPr indent="-228600" lvl="0" marL="457200">
              <a:lnSpc>
                <a:spcPct val="100000"/>
              </a:lnSpc>
              <a:spcBef>
                <a:spcPts val="0"/>
              </a:spcBef>
              <a:spcAft>
                <a:spcPts val="0"/>
              </a:spcAft>
              <a:buSzPts val="2200"/>
              <a:buNone/>
              <a:defRPr/>
            </a:lvl1pPr>
          </a:lstStyle>
          <a:p/>
        </p:txBody>
      </p:sp>
      <p:sp>
        <p:nvSpPr>
          <p:cNvPr id="43" name="Google Shape;43;p10"/>
          <p:cNvSpPr txBox="1"/>
          <p:nvPr>
            <p:ph idx="12" type="sldNum"/>
          </p:nvPr>
        </p:nvSpPr>
        <p:spPr>
          <a:xfrm>
            <a:off x="9412892" y="6905704"/>
            <a:ext cx="609600" cy="582900"/>
          </a:xfrm>
          <a:prstGeom prst="rect">
            <a:avLst/>
          </a:prstGeom>
        </p:spPr>
        <p:txBody>
          <a:bodyPr anchorCtr="0" anchor="ctr" bIns="112850" lIns="112850" spcFirstLastPara="1" rIns="112850" wrap="square" tIns="1128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6298" y="659032"/>
            <a:ext cx="9466500" cy="848100"/>
          </a:xfrm>
          <a:prstGeom prst="rect">
            <a:avLst/>
          </a:prstGeom>
          <a:noFill/>
          <a:ln>
            <a:noFill/>
          </a:ln>
        </p:spPr>
        <p:txBody>
          <a:bodyPr anchorCtr="0" anchor="t" bIns="112850" lIns="112850" spcFirstLastPara="1" rIns="112850" wrap="square" tIns="112850">
            <a:noAutofit/>
          </a:bodyPr>
          <a:lstStyle>
            <a:lvl1pPr lvl="0">
              <a:spcBef>
                <a:spcPts val="0"/>
              </a:spcBef>
              <a:spcAft>
                <a:spcPts val="0"/>
              </a:spcAft>
              <a:buClr>
                <a:schemeClr val="dk1"/>
              </a:buClr>
              <a:buSzPts val="3500"/>
              <a:buNone/>
              <a:defRPr sz="3500">
                <a:solidFill>
                  <a:schemeClr val="dk1"/>
                </a:solidFill>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p:txBody>
      </p:sp>
      <p:sp>
        <p:nvSpPr>
          <p:cNvPr id="7" name="Google Shape;7;p1"/>
          <p:cNvSpPr txBox="1"/>
          <p:nvPr>
            <p:ph idx="1" type="body"/>
          </p:nvPr>
        </p:nvSpPr>
        <p:spPr>
          <a:xfrm>
            <a:off x="346298" y="1706687"/>
            <a:ext cx="9466500" cy="5059200"/>
          </a:xfrm>
          <a:prstGeom prst="rect">
            <a:avLst/>
          </a:prstGeom>
          <a:noFill/>
          <a:ln>
            <a:noFill/>
          </a:ln>
        </p:spPr>
        <p:txBody>
          <a:bodyPr anchorCtr="0" anchor="t" bIns="112850" lIns="112850" spcFirstLastPara="1" rIns="112850" wrap="square" tIns="112850">
            <a:noAutofit/>
          </a:bodyPr>
          <a:lstStyle>
            <a:lvl1pPr indent="-368300" lvl="0" marL="457200">
              <a:lnSpc>
                <a:spcPct val="115000"/>
              </a:lnSpc>
              <a:spcBef>
                <a:spcPts val="0"/>
              </a:spcBef>
              <a:spcAft>
                <a:spcPts val="0"/>
              </a:spcAft>
              <a:buClr>
                <a:schemeClr val="dk2"/>
              </a:buClr>
              <a:buSzPts val="2200"/>
              <a:buChar char="●"/>
              <a:defRPr sz="2200">
                <a:solidFill>
                  <a:schemeClr val="dk2"/>
                </a:solidFill>
              </a:defRPr>
            </a:lvl1pPr>
            <a:lvl2pPr indent="-336550" lvl="1" marL="914400">
              <a:lnSpc>
                <a:spcPct val="115000"/>
              </a:lnSpc>
              <a:spcBef>
                <a:spcPts val="2000"/>
              </a:spcBef>
              <a:spcAft>
                <a:spcPts val="0"/>
              </a:spcAft>
              <a:buClr>
                <a:schemeClr val="dk2"/>
              </a:buClr>
              <a:buSzPts val="1700"/>
              <a:buChar char="○"/>
              <a:defRPr sz="1700">
                <a:solidFill>
                  <a:schemeClr val="dk2"/>
                </a:solidFill>
              </a:defRPr>
            </a:lvl2pPr>
            <a:lvl3pPr indent="-336550" lvl="2" marL="1371600">
              <a:lnSpc>
                <a:spcPct val="115000"/>
              </a:lnSpc>
              <a:spcBef>
                <a:spcPts val="2000"/>
              </a:spcBef>
              <a:spcAft>
                <a:spcPts val="0"/>
              </a:spcAft>
              <a:buClr>
                <a:schemeClr val="dk2"/>
              </a:buClr>
              <a:buSzPts val="1700"/>
              <a:buChar char="■"/>
              <a:defRPr sz="1700">
                <a:solidFill>
                  <a:schemeClr val="dk2"/>
                </a:solidFill>
              </a:defRPr>
            </a:lvl3pPr>
            <a:lvl4pPr indent="-336550" lvl="3" marL="1828800">
              <a:lnSpc>
                <a:spcPct val="115000"/>
              </a:lnSpc>
              <a:spcBef>
                <a:spcPts val="2000"/>
              </a:spcBef>
              <a:spcAft>
                <a:spcPts val="0"/>
              </a:spcAft>
              <a:buClr>
                <a:schemeClr val="dk2"/>
              </a:buClr>
              <a:buSzPts val="1700"/>
              <a:buChar char="●"/>
              <a:defRPr sz="1700">
                <a:solidFill>
                  <a:schemeClr val="dk2"/>
                </a:solidFill>
              </a:defRPr>
            </a:lvl4pPr>
            <a:lvl5pPr indent="-336550" lvl="4" marL="2286000">
              <a:lnSpc>
                <a:spcPct val="115000"/>
              </a:lnSpc>
              <a:spcBef>
                <a:spcPts val="2000"/>
              </a:spcBef>
              <a:spcAft>
                <a:spcPts val="0"/>
              </a:spcAft>
              <a:buClr>
                <a:schemeClr val="dk2"/>
              </a:buClr>
              <a:buSzPts val="1700"/>
              <a:buChar char="○"/>
              <a:defRPr sz="1700">
                <a:solidFill>
                  <a:schemeClr val="dk2"/>
                </a:solidFill>
              </a:defRPr>
            </a:lvl5pPr>
            <a:lvl6pPr indent="-336550" lvl="5" marL="2743200">
              <a:lnSpc>
                <a:spcPct val="115000"/>
              </a:lnSpc>
              <a:spcBef>
                <a:spcPts val="2000"/>
              </a:spcBef>
              <a:spcAft>
                <a:spcPts val="0"/>
              </a:spcAft>
              <a:buClr>
                <a:schemeClr val="dk2"/>
              </a:buClr>
              <a:buSzPts val="1700"/>
              <a:buChar char="■"/>
              <a:defRPr sz="1700">
                <a:solidFill>
                  <a:schemeClr val="dk2"/>
                </a:solidFill>
              </a:defRPr>
            </a:lvl6pPr>
            <a:lvl7pPr indent="-336550" lvl="6" marL="3200400">
              <a:lnSpc>
                <a:spcPct val="115000"/>
              </a:lnSpc>
              <a:spcBef>
                <a:spcPts val="2000"/>
              </a:spcBef>
              <a:spcAft>
                <a:spcPts val="0"/>
              </a:spcAft>
              <a:buClr>
                <a:schemeClr val="dk2"/>
              </a:buClr>
              <a:buSzPts val="1700"/>
              <a:buChar char="●"/>
              <a:defRPr sz="1700">
                <a:solidFill>
                  <a:schemeClr val="dk2"/>
                </a:solidFill>
              </a:defRPr>
            </a:lvl7pPr>
            <a:lvl8pPr indent="-336550" lvl="7" marL="3657600">
              <a:lnSpc>
                <a:spcPct val="115000"/>
              </a:lnSpc>
              <a:spcBef>
                <a:spcPts val="2000"/>
              </a:spcBef>
              <a:spcAft>
                <a:spcPts val="0"/>
              </a:spcAft>
              <a:buClr>
                <a:schemeClr val="dk2"/>
              </a:buClr>
              <a:buSzPts val="1700"/>
              <a:buChar char="○"/>
              <a:defRPr sz="1700">
                <a:solidFill>
                  <a:schemeClr val="dk2"/>
                </a:solidFill>
              </a:defRPr>
            </a:lvl8pPr>
            <a:lvl9pPr indent="-336550" lvl="8" marL="4114800">
              <a:lnSpc>
                <a:spcPct val="115000"/>
              </a:lnSpc>
              <a:spcBef>
                <a:spcPts val="2000"/>
              </a:spcBef>
              <a:spcAft>
                <a:spcPts val="2000"/>
              </a:spcAft>
              <a:buClr>
                <a:schemeClr val="dk2"/>
              </a:buClr>
              <a:buSzPts val="1700"/>
              <a:buChar char="■"/>
              <a:defRPr sz="1700">
                <a:solidFill>
                  <a:schemeClr val="dk2"/>
                </a:solidFill>
              </a:defRPr>
            </a:lvl9pPr>
          </a:lstStyle>
          <a:p/>
        </p:txBody>
      </p:sp>
      <p:sp>
        <p:nvSpPr>
          <p:cNvPr id="8" name="Google Shape;8;p1"/>
          <p:cNvSpPr txBox="1"/>
          <p:nvPr>
            <p:ph idx="12" type="sldNum"/>
          </p:nvPr>
        </p:nvSpPr>
        <p:spPr>
          <a:xfrm>
            <a:off x="9412892" y="6905704"/>
            <a:ext cx="609600" cy="582900"/>
          </a:xfrm>
          <a:prstGeom prst="rect">
            <a:avLst/>
          </a:prstGeom>
          <a:noFill/>
          <a:ln>
            <a:noFill/>
          </a:ln>
        </p:spPr>
        <p:txBody>
          <a:bodyPr anchorCtr="0" anchor="ctr" bIns="112850" lIns="112850" spcFirstLastPara="1" rIns="112850" wrap="square" tIns="112850">
            <a:noAutofit/>
          </a:bodyPr>
          <a:lstStyle>
            <a:lvl1pPr lvl="0" algn="r">
              <a:buNone/>
              <a:defRPr sz="1200">
                <a:solidFill>
                  <a:schemeClr val="dk2"/>
                </a:solidFill>
              </a:defRPr>
            </a:lvl1pPr>
            <a:lvl2pPr lvl="1" algn="r">
              <a:buNone/>
              <a:defRPr sz="1200">
                <a:solidFill>
                  <a:schemeClr val="dk2"/>
                </a:solidFill>
              </a:defRPr>
            </a:lvl2pPr>
            <a:lvl3pPr lvl="2" algn="r">
              <a:buNone/>
              <a:defRPr sz="1200">
                <a:solidFill>
                  <a:schemeClr val="dk2"/>
                </a:solidFill>
              </a:defRPr>
            </a:lvl3pPr>
            <a:lvl4pPr lvl="3" algn="r">
              <a:buNone/>
              <a:defRPr sz="1200">
                <a:solidFill>
                  <a:schemeClr val="dk2"/>
                </a:solidFill>
              </a:defRPr>
            </a:lvl4pPr>
            <a:lvl5pPr lvl="4" algn="r">
              <a:buNone/>
              <a:defRPr sz="1200">
                <a:solidFill>
                  <a:schemeClr val="dk2"/>
                </a:solidFill>
              </a:defRPr>
            </a:lvl5pPr>
            <a:lvl6pPr lvl="5" algn="r">
              <a:buNone/>
              <a:defRPr sz="1200">
                <a:solidFill>
                  <a:schemeClr val="dk2"/>
                </a:solidFill>
              </a:defRPr>
            </a:lvl6pPr>
            <a:lvl7pPr lvl="6" algn="r">
              <a:buNone/>
              <a:defRPr sz="1200">
                <a:solidFill>
                  <a:schemeClr val="dk2"/>
                </a:solidFill>
              </a:defRPr>
            </a:lvl7pPr>
            <a:lvl8pPr lvl="7" algn="r">
              <a:buNone/>
              <a:defRPr sz="1200">
                <a:solidFill>
                  <a:schemeClr val="dk2"/>
                </a:solidFill>
              </a:defRPr>
            </a:lvl8pPr>
            <a:lvl9pPr lvl="8" algn="r">
              <a:buNone/>
              <a:defRPr sz="12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hyperlink" Target="https://developer.nvidia.com/blog/deep-learning-self-driving-cars/" TargetMode="External"/><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hyperlink" Target="https://www.tensorflow.org/lite/microcontrollers" TargetMode="External"/><Relationship Id="rId5" Type="http://schemas.openxmlformats.org/officeDocument/2006/relationships/hyperlink" Target="https://github.com/tensorflow/tflite-micr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hyperlink" Target="https://www.instructables.com/Deep-Picar/" TargetMode="External"/><Relationship Id="rId5" Type="http://schemas.openxmlformats.org/officeDocument/2006/relationships/hyperlink" Target="https://towardsdatascience.com/deeppicar-part-1-102e03c83f2c" TargetMode="External"/><Relationship Id="rId6" Type="http://schemas.openxmlformats.org/officeDocument/2006/relationships/image" Target="../media/image3.png"/><Relationship Id="rId7"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08150" y="2198252"/>
            <a:ext cx="9466500" cy="2380500"/>
          </a:xfrm>
          <a:prstGeom prst="rect">
            <a:avLst/>
          </a:prstGeom>
        </p:spPr>
        <p:txBody>
          <a:bodyPr anchorCtr="0" anchor="b" bIns="112850" lIns="112850" spcFirstLastPara="1" rIns="112850" wrap="square" tIns="112850">
            <a:noAutofit/>
          </a:bodyPr>
          <a:lstStyle/>
          <a:p>
            <a:pPr indent="0" lvl="0" marL="0" rtl="0" algn="ctr">
              <a:spcBef>
                <a:spcPts val="0"/>
              </a:spcBef>
              <a:spcAft>
                <a:spcPts val="0"/>
              </a:spcAft>
              <a:buClr>
                <a:schemeClr val="dk1"/>
              </a:buClr>
              <a:buSzPts val="1100"/>
              <a:buFont typeface="Arial"/>
              <a:buNone/>
            </a:pPr>
            <a:r>
              <a:rPr b="1" lang="en" sz="4800">
                <a:solidFill>
                  <a:srgbClr val="0000FF"/>
                </a:solidFill>
              </a:rPr>
              <a:t>DeePicarMicro: Applying TinyML to Autonomous CPS</a:t>
            </a:r>
            <a:endParaRPr b="1" sz="4800">
              <a:solidFill>
                <a:srgbClr val="0000FF"/>
              </a:solidFill>
            </a:endParaRPr>
          </a:p>
        </p:txBody>
      </p:sp>
      <p:sp>
        <p:nvSpPr>
          <p:cNvPr id="55" name="Google Shape;55;p13"/>
          <p:cNvSpPr txBox="1"/>
          <p:nvPr>
            <p:ph idx="1" type="subTitle"/>
          </p:nvPr>
        </p:nvSpPr>
        <p:spPr>
          <a:xfrm>
            <a:off x="346300" y="4537225"/>
            <a:ext cx="9466500" cy="1715100"/>
          </a:xfrm>
          <a:prstGeom prst="rect">
            <a:avLst/>
          </a:prstGeom>
        </p:spPr>
        <p:txBody>
          <a:bodyPr anchorCtr="0" anchor="t" bIns="112850" lIns="112850" spcFirstLastPara="1" rIns="112850" wrap="square" tIns="112850">
            <a:noAutofit/>
          </a:bodyPr>
          <a:lstStyle/>
          <a:p>
            <a:pPr indent="0" lvl="0" marL="457200" rtl="0" algn="ctr">
              <a:spcBef>
                <a:spcPts val="0"/>
              </a:spcBef>
              <a:spcAft>
                <a:spcPts val="0"/>
              </a:spcAft>
              <a:buClr>
                <a:schemeClr val="dk1"/>
              </a:buClr>
              <a:buSzPts val="3500"/>
              <a:buFont typeface="Arial"/>
              <a:buNone/>
            </a:pPr>
            <a:r>
              <a:rPr b="1" lang="en" sz="1400">
                <a:solidFill>
                  <a:schemeClr val="dk1"/>
                </a:solidFill>
              </a:rPr>
              <a:t>Authors - Michael Bechtel, QiTao Weng, Heechul Yun</a:t>
            </a:r>
            <a:endParaRPr b="1" sz="1400">
              <a:solidFill>
                <a:schemeClr val="dk1"/>
              </a:solidFill>
            </a:endParaRPr>
          </a:p>
          <a:p>
            <a:pPr indent="0" lvl="0" marL="457200" rtl="0" algn="ctr">
              <a:spcBef>
                <a:spcPts val="0"/>
              </a:spcBef>
              <a:spcAft>
                <a:spcPts val="0"/>
              </a:spcAft>
              <a:buClr>
                <a:schemeClr val="dk1"/>
              </a:buClr>
              <a:buSzPts val="3500"/>
              <a:buFont typeface="Arial"/>
              <a:buNone/>
            </a:pPr>
            <a:r>
              <a:rPr b="1" lang="en" sz="1400">
                <a:solidFill>
                  <a:schemeClr val="dk1"/>
                </a:solidFill>
              </a:rPr>
              <a:t>Affiliated Institute -  University of Kansas, USA</a:t>
            </a:r>
            <a:endParaRPr b="1" sz="1400">
              <a:solidFill>
                <a:schemeClr val="dk1"/>
              </a:solidFill>
            </a:endParaRPr>
          </a:p>
          <a:p>
            <a:pPr indent="0" lvl="0" marL="0" rtl="0" algn="ctr">
              <a:spcBef>
                <a:spcPts val="0"/>
              </a:spcBef>
              <a:spcAft>
                <a:spcPts val="0"/>
              </a:spcAft>
              <a:buClr>
                <a:schemeClr val="dk1"/>
              </a:buClr>
              <a:buSzPts val="3500"/>
              <a:buFont typeface="Arial"/>
              <a:buNone/>
            </a:pPr>
            <a:r>
              <a:rPr b="1" lang="en" sz="1400">
                <a:solidFill>
                  <a:schemeClr val="dk1"/>
                </a:solidFill>
              </a:rPr>
              <a:t>Published - arXiv Preprint, 23rd August 22</a:t>
            </a:r>
            <a:endParaRPr b="1" sz="1400">
              <a:solidFill>
                <a:schemeClr val="dk1"/>
              </a:solidFill>
            </a:endParaRPr>
          </a:p>
          <a:p>
            <a:pPr indent="0" lvl="0" marL="0" rtl="0" algn="ctr">
              <a:spcBef>
                <a:spcPts val="0"/>
              </a:spcBef>
              <a:spcAft>
                <a:spcPts val="0"/>
              </a:spcAft>
              <a:buClr>
                <a:schemeClr val="dk1"/>
              </a:buClr>
              <a:buSzPts val="3500"/>
              <a:buFont typeface="Arial"/>
              <a:buNone/>
            </a:pPr>
            <a:r>
              <a:rPr b="1" lang="en" sz="1400">
                <a:solidFill>
                  <a:schemeClr val="dk1"/>
                </a:solidFill>
              </a:rPr>
              <a:t>Presented by - Aayush Jannumahanti</a:t>
            </a:r>
            <a:endParaRPr b="1">
              <a:solidFill>
                <a:srgbClr val="000000"/>
              </a:solidFill>
            </a:endParaRPr>
          </a:p>
        </p:txBody>
      </p:sp>
      <p:pic>
        <p:nvPicPr>
          <p:cNvPr id="56" name="Google Shape;56;p13"/>
          <p:cNvPicPr preferRelativeResize="0"/>
          <p:nvPr/>
        </p:nvPicPr>
        <p:blipFill>
          <a:blip r:embed="rId3">
            <a:alphaModFix/>
          </a:blip>
          <a:stretch>
            <a:fillRect/>
          </a:stretch>
        </p:blipFill>
        <p:spPr>
          <a:xfrm>
            <a:off x="0" y="7139919"/>
            <a:ext cx="10185915" cy="589875"/>
          </a:xfrm>
          <a:prstGeom prst="rect">
            <a:avLst/>
          </a:prstGeom>
          <a:noFill/>
          <a:ln>
            <a:noFill/>
          </a:ln>
        </p:spPr>
      </p:pic>
      <p:pic>
        <p:nvPicPr>
          <p:cNvPr id="57" name="Google Shape;57;p13"/>
          <p:cNvPicPr preferRelativeResize="0"/>
          <p:nvPr/>
        </p:nvPicPr>
        <p:blipFill>
          <a:blip r:embed="rId4">
            <a:alphaModFix/>
          </a:blip>
          <a:stretch>
            <a:fillRect/>
          </a:stretch>
        </p:blipFill>
        <p:spPr>
          <a:xfrm>
            <a:off x="7434099" y="0"/>
            <a:ext cx="2724876" cy="1532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idx="1" type="subTitle"/>
          </p:nvPr>
        </p:nvSpPr>
        <p:spPr>
          <a:xfrm>
            <a:off x="192369" y="2089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Proposed Contutation</a:t>
            </a:r>
            <a:endParaRPr>
              <a:solidFill>
                <a:srgbClr val="000000"/>
              </a:solidFill>
            </a:endParaRPr>
          </a:p>
        </p:txBody>
      </p:sp>
      <p:pic>
        <p:nvPicPr>
          <p:cNvPr id="155" name="Google Shape;155;p22"/>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156" name="Google Shape;156;p22"/>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157" name="Google Shape;157;p22"/>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8" name="Google Shape;158;p22"/>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txBox="1"/>
          <p:nvPr/>
        </p:nvSpPr>
        <p:spPr>
          <a:xfrm>
            <a:off x="13" y="930075"/>
            <a:ext cx="10185900" cy="3225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On the basis of PilotNet’s temporal performance there are chances of achieving good control performance, It can run on Pico with high accuracy </a:t>
            </a:r>
            <a:endParaRPr sz="2400"/>
          </a:p>
          <a:p>
            <a:pPr indent="-381000" lvl="0" marL="457200" rtl="0" algn="l">
              <a:spcBef>
                <a:spcPts val="0"/>
              </a:spcBef>
              <a:spcAft>
                <a:spcPts val="0"/>
              </a:spcAft>
              <a:buSzPts val="2400"/>
              <a:buChar char="●"/>
            </a:pPr>
            <a:r>
              <a:rPr lang="en" sz="2400"/>
              <a:t>Still it would face issues in reacting to external stimuli before system fails (eg car crashes)</a:t>
            </a:r>
            <a:endParaRPr sz="2400"/>
          </a:p>
          <a:p>
            <a:pPr indent="-381000" lvl="0" marL="457200" rtl="0" algn="l">
              <a:spcBef>
                <a:spcPts val="0"/>
              </a:spcBef>
              <a:spcAft>
                <a:spcPts val="0"/>
              </a:spcAft>
              <a:buSzPts val="2400"/>
              <a:buChar char="●"/>
            </a:pPr>
            <a:r>
              <a:rPr lang="en" sz="2400"/>
              <a:t>To address this they replace the Conv2D layer with Depthwise Separable layers to reduce the total multiply-accumulate (MAC) operations</a:t>
            </a:r>
            <a:endParaRPr sz="2400"/>
          </a:p>
          <a:p>
            <a:pPr indent="-381000" lvl="0" marL="457200" rtl="0" algn="l">
              <a:spcBef>
                <a:spcPts val="0"/>
              </a:spcBef>
              <a:spcAft>
                <a:spcPts val="0"/>
              </a:spcAft>
              <a:buSzPts val="2400"/>
              <a:buChar char="●"/>
            </a:pPr>
            <a:r>
              <a:rPr lang="en" sz="2400"/>
              <a:t>Depthwise separable layers significantly reduce MACs by separating conv2D into 2 different operations</a:t>
            </a:r>
            <a:endParaRPr sz="2400"/>
          </a:p>
          <a:p>
            <a:pPr indent="-381000" lvl="0" marL="457200" rtl="0" algn="l">
              <a:spcBef>
                <a:spcPts val="0"/>
              </a:spcBef>
              <a:spcAft>
                <a:spcPts val="0"/>
              </a:spcAft>
              <a:buSzPts val="2400"/>
              <a:buChar char="●"/>
            </a:pPr>
            <a:r>
              <a:rPr lang="en" sz="2400"/>
              <a:t>1. Depthwise Convolution</a:t>
            </a:r>
            <a:endParaRPr sz="2400"/>
          </a:p>
          <a:p>
            <a:pPr indent="-381000" lvl="0" marL="457200" rtl="0" algn="l">
              <a:spcBef>
                <a:spcPts val="0"/>
              </a:spcBef>
              <a:spcAft>
                <a:spcPts val="0"/>
              </a:spcAft>
              <a:buSzPts val="2400"/>
              <a:buChar char="●"/>
            </a:pPr>
            <a:r>
              <a:rPr lang="en" sz="2400"/>
              <a:t>2. Pointwise Convolution   </a:t>
            </a:r>
            <a:endParaRPr sz="2400"/>
          </a:p>
          <a:p>
            <a:pPr indent="0" lvl="0" marL="914400" rtl="0" algn="l">
              <a:spcBef>
                <a:spcPts val="0"/>
              </a:spcBef>
              <a:spcAft>
                <a:spcPts val="0"/>
              </a:spcAft>
              <a:buNone/>
            </a:pPr>
            <a:r>
              <a:t/>
            </a:r>
            <a:endParaRPr sz="2400"/>
          </a:p>
        </p:txBody>
      </p:sp>
      <p:sp>
        <p:nvSpPr>
          <p:cNvPr id="160" name="Google Shape;160;p22"/>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pic>
        <p:nvPicPr>
          <p:cNvPr id="161" name="Google Shape;161;p22"/>
          <p:cNvPicPr preferRelativeResize="0"/>
          <p:nvPr/>
        </p:nvPicPr>
        <p:blipFill>
          <a:blip r:embed="rId4">
            <a:alphaModFix/>
          </a:blip>
          <a:stretch>
            <a:fillRect/>
          </a:stretch>
        </p:blipFill>
        <p:spPr>
          <a:xfrm>
            <a:off x="5147025" y="4313575"/>
            <a:ext cx="5011950" cy="3416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idx="1" type="subTitle"/>
          </p:nvPr>
        </p:nvSpPr>
        <p:spPr>
          <a:xfrm>
            <a:off x="133544" y="1094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NAS</a:t>
            </a:r>
            <a:endParaRPr>
              <a:solidFill>
                <a:srgbClr val="000000"/>
              </a:solidFill>
            </a:endParaRPr>
          </a:p>
        </p:txBody>
      </p:sp>
      <p:pic>
        <p:nvPicPr>
          <p:cNvPr id="167" name="Google Shape;167;p23"/>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168" name="Google Shape;168;p23"/>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169" name="Google Shape;169;p23"/>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70" name="Google Shape;170;p23"/>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txBox="1"/>
          <p:nvPr/>
        </p:nvSpPr>
        <p:spPr>
          <a:xfrm>
            <a:off x="64800" y="845000"/>
            <a:ext cx="10185900" cy="3225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However, they still find the Depthwise model’s performance to be unsatisfactory. </a:t>
            </a:r>
            <a:endParaRPr sz="2400"/>
          </a:p>
          <a:p>
            <a:pPr indent="-381000" lvl="0" marL="457200" rtl="0" algn="l">
              <a:spcBef>
                <a:spcPts val="0"/>
              </a:spcBef>
              <a:spcAft>
                <a:spcPts val="0"/>
              </a:spcAft>
              <a:buSzPts val="2400"/>
              <a:buChar char="●"/>
            </a:pPr>
            <a:r>
              <a:rPr lang="en" sz="2400"/>
              <a:t>Even with fewer MACs, it still takes the Depthwise model &gt;500 ms to process a single frame, which is greater than the target 133 ms control period. </a:t>
            </a:r>
            <a:endParaRPr sz="2400"/>
          </a:p>
          <a:p>
            <a:pPr indent="-381000" lvl="0" marL="457200" rtl="0" algn="l">
              <a:spcBef>
                <a:spcPts val="0"/>
              </a:spcBef>
              <a:spcAft>
                <a:spcPts val="0"/>
              </a:spcAft>
              <a:buSzPts val="2400"/>
              <a:buChar char="●"/>
            </a:pPr>
            <a:r>
              <a:rPr lang="en" sz="2400"/>
              <a:t>Due to this, we next explore the potential for reducing PilotNet’s size without overly sacrificing accuracy. For this, they perform a Neural Architecture Search (NAS).</a:t>
            </a:r>
            <a:endParaRPr sz="2400"/>
          </a:p>
          <a:p>
            <a:pPr indent="-381000" lvl="0" marL="457200" rtl="0" algn="l">
              <a:spcBef>
                <a:spcPts val="0"/>
              </a:spcBef>
              <a:spcAft>
                <a:spcPts val="0"/>
              </a:spcAft>
              <a:buSzPts val="2400"/>
              <a:buChar char="●"/>
            </a:pPr>
            <a:r>
              <a:rPr lang="en" sz="2400"/>
              <a:t>For the NAS, our goal is to find the model with the highest accuracy while also satisfying the different physical and temporal constraints required by the DeepPicarMicro. </a:t>
            </a:r>
            <a:endParaRPr sz="2400"/>
          </a:p>
          <a:p>
            <a:pPr indent="-381000" lvl="0" marL="457200" rtl="0" algn="l">
              <a:spcBef>
                <a:spcPts val="0"/>
              </a:spcBef>
              <a:spcAft>
                <a:spcPts val="0"/>
              </a:spcAft>
              <a:buSzPts val="2400"/>
              <a:buChar char="●"/>
            </a:pPr>
            <a:r>
              <a:rPr lang="en" sz="2400"/>
              <a:t>In particular, we hold that the model must be small enough to fit in the Pico MCU’s SRAM and Flash and that its inference latency be &lt;133 ms, the DeepPicarMicro’s control period. </a:t>
            </a:r>
            <a:endParaRPr sz="2400"/>
          </a:p>
          <a:p>
            <a:pPr indent="-381000" lvl="0" marL="457200" rtl="0" algn="l">
              <a:spcBef>
                <a:spcPts val="0"/>
              </a:spcBef>
              <a:spcAft>
                <a:spcPts val="0"/>
              </a:spcAft>
              <a:buSzPts val="2400"/>
              <a:buChar char="●"/>
            </a:pPr>
            <a:r>
              <a:rPr lang="en" sz="2400"/>
              <a:t>Importantly, due to the performance gains seen in earlier table, we perform our NAS on the PilotNet model with depthwise separable layers</a:t>
            </a:r>
            <a:endParaRPr sz="2400"/>
          </a:p>
        </p:txBody>
      </p:sp>
      <p:sp>
        <p:nvSpPr>
          <p:cNvPr id="172" name="Google Shape;172;p23"/>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idx="1" type="subTitle"/>
          </p:nvPr>
        </p:nvSpPr>
        <p:spPr>
          <a:xfrm>
            <a:off x="133544" y="1094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NAS improved Latency Predictions</a:t>
            </a:r>
            <a:endParaRPr>
              <a:solidFill>
                <a:srgbClr val="000000"/>
              </a:solidFill>
            </a:endParaRPr>
          </a:p>
        </p:txBody>
      </p:sp>
      <p:pic>
        <p:nvPicPr>
          <p:cNvPr id="178" name="Google Shape;178;p24"/>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179" name="Google Shape;179;p24"/>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180" name="Google Shape;180;p24"/>
          <p:cNvSpPr txBox="1"/>
          <p:nvPr/>
        </p:nvSpPr>
        <p:spPr>
          <a:xfrm>
            <a:off x="42613" y="991225"/>
            <a:ext cx="10100700" cy="3225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Prior studies have shown that model’s MAC operations correspond to its interface latency, to find this relationship for PicoMCU they run 50 CNN models with MAC operations ranging from ~54.4K to ~2.1M and measure their </a:t>
            </a:r>
            <a:r>
              <a:rPr lang="en" sz="2400"/>
              <a:t>inference</a:t>
            </a:r>
            <a:r>
              <a:rPr lang="en" sz="2400"/>
              <a:t> latencies </a:t>
            </a:r>
            <a:endParaRPr sz="2400"/>
          </a:p>
          <a:p>
            <a:pPr indent="0" lvl="0" marL="0" rtl="0" algn="l">
              <a:spcBef>
                <a:spcPts val="0"/>
              </a:spcBef>
              <a:spcAft>
                <a:spcPts val="0"/>
              </a:spcAft>
              <a:buNone/>
            </a:pPr>
            <a:r>
              <a:t/>
            </a:r>
            <a:endParaRPr sz="2400"/>
          </a:p>
        </p:txBody>
      </p:sp>
      <p:pic>
        <p:nvPicPr>
          <p:cNvPr id="181" name="Google Shape;181;p24"/>
          <p:cNvPicPr preferRelativeResize="0"/>
          <p:nvPr/>
        </p:nvPicPr>
        <p:blipFill>
          <a:blip r:embed="rId4">
            <a:alphaModFix/>
          </a:blip>
          <a:stretch>
            <a:fillRect/>
          </a:stretch>
        </p:blipFill>
        <p:spPr>
          <a:xfrm>
            <a:off x="1939200" y="2564775"/>
            <a:ext cx="6005300" cy="5165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idx="1" type="subTitle"/>
          </p:nvPr>
        </p:nvSpPr>
        <p:spPr>
          <a:xfrm>
            <a:off x="133544" y="1094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NAS</a:t>
            </a:r>
            <a:endParaRPr>
              <a:solidFill>
                <a:srgbClr val="000000"/>
              </a:solidFill>
            </a:endParaRPr>
          </a:p>
        </p:txBody>
      </p:sp>
      <p:pic>
        <p:nvPicPr>
          <p:cNvPr id="187" name="Google Shape;187;p25"/>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188" name="Google Shape;188;p25"/>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189" name="Google Shape;189;p25"/>
          <p:cNvSpPr txBox="1"/>
          <p:nvPr/>
        </p:nvSpPr>
        <p:spPr>
          <a:xfrm>
            <a:off x="0" y="914475"/>
            <a:ext cx="10147800" cy="3225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In process for an optimal TinyML model most SOTA NAS approaches will search on an performance based metric like accuracy</a:t>
            </a:r>
            <a:endParaRPr sz="2400"/>
          </a:p>
          <a:p>
            <a:pPr indent="-381000" lvl="0" marL="457200" rtl="0" algn="l">
              <a:spcBef>
                <a:spcPts val="0"/>
              </a:spcBef>
              <a:spcAft>
                <a:spcPts val="0"/>
              </a:spcAft>
              <a:buSzPts val="2400"/>
              <a:buChar char="●"/>
            </a:pPr>
            <a:r>
              <a:rPr lang="en" sz="2400"/>
              <a:t>A heuristic </a:t>
            </a:r>
            <a:r>
              <a:rPr lang="en" sz="2400"/>
              <a:t>score</a:t>
            </a:r>
            <a:r>
              <a:rPr lang="en" sz="2400"/>
              <a:t> to each model that is calculated is</a:t>
            </a:r>
            <a:endParaRPr sz="2400"/>
          </a:p>
        </p:txBody>
      </p:sp>
      <p:pic>
        <p:nvPicPr>
          <p:cNvPr id="190" name="Google Shape;190;p25"/>
          <p:cNvPicPr preferRelativeResize="0"/>
          <p:nvPr/>
        </p:nvPicPr>
        <p:blipFill>
          <a:blip r:embed="rId4">
            <a:alphaModFix/>
          </a:blip>
          <a:stretch>
            <a:fillRect/>
          </a:stretch>
        </p:blipFill>
        <p:spPr>
          <a:xfrm>
            <a:off x="-15125" y="3315425"/>
            <a:ext cx="10185926" cy="3717747"/>
          </a:xfrm>
          <a:prstGeom prst="rect">
            <a:avLst/>
          </a:prstGeom>
          <a:noFill/>
          <a:ln>
            <a:noFill/>
          </a:ln>
        </p:spPr>
      </p:pic>
      <p:pic>
        <p:nvPicPr>
          <p:cNvPr id="191" name="Google Shape;191;p25"/>
          <p:cNvPicPr preferRelativeResize="0"/>
          <p:nvPr/>
        </p:nvPicPr>
        <p:blipFill>
          <a:blip r:embed="rId5">
            <a:alphaModFix/>
          </a:blip>
          <a:stretch>
            <a:fillRect/>
          </a:stretch>
        </p:blipFill>
        <p:spPr>
          <a:xfrm>
            <a:off x="276225" y="2179125"/>
            <a:ext cx="9871575" cy="82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idx="1" type="subTitle"/>
          </p:nvPr>
        </p:nvSpPr>
        <p:spPr>
          <a:xfrm>
            <a:off x="133544" y="1094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NAS Evaluation</a:t>
            </a:r>
            <a:endParaRPr>
              <a:solidFill>
                <a:srgbClr val="000000"/>
              </a:solidFill>
            </a:endParaRPr>
          </a:p>
        </p:txBody>
      </p:sp>
      <p:pic>
        <p:nvPicPr>
          <p:cNvPr id="197" name="Google Shape;197;p26"/>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198" name="Google Shape;198;p26"/>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199" name="Google Shape;199;p26"/>
          <p:cNvSpPr txBox="1"/>
          <p:nvPr/>
        </p:nvSpPr>
        <p:spPr>
          <a:xfrm>
            <a:off x="69650" y="991225"/>
            <a:ext cx="10089300" cy="901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Performance is measured on Real Track and Udacity Simulator </a:t>
            </a:r>
            <a:endParaRPr sz="2400"/>
          </a:p>
          <a:p>
            <a:pPr indent="0" lvl="0" marL="914400" rtl="0" algn="l">
              <a:spcBef>
                <a:spcPts val="0"/>
              </a:spcBef>
              <a:spcAft>
                <a:spcPts val="0"/>
              </a:spcAft>
              <a:buNone/>
            </a:pPr>
            <a:r>
              <a:t/>
            </a:r>
            <a:endParaRPr sz="2400"/>
          </a:p>
        </p:txBody>
      </p:sp>
      <p:pic>
        <p:nvPicPr>
          <p:cNvPr id="200" name="Google Shape;200;p26"/>
          <p:cNvPicPr preferRelativeResize="0"/>
          <p:nvPr/>
        </p:nvPicPr>
        <p:blipFill>
          <a:blip r:embed="rId4">
            <a:alphaModFix/>
          </a:blip>
          <a:stretch>
            <a:fillRect/>
          </a:stretch>
        </p:blipFill>
        <p:spPr>
          <a:xfrm>
            <a:off x="0" y="1963850"/>
            <a:ext cx="4574825" cy="3331175"/>
          </a:xfrm>
          <a:prstGeom prst="rect">
            <a:avLst/>
          </a:prstGeom>
          <a:noFill/>
          <a:ln>
            <a:noFill/>
          </a:ln>
        </p:spPr>
      </p:pic>
      <p:pic>
        <p:nvPicPr>
          <p:cNvPr id="201" name="Google Shape;201;p26"/>
          <p:cNvPicPr preferRelativeResize="0"/>
          <p:nvPr/>
        </p:nvPicPr>
        <p:blipFill>
          <a:blip r:embed="rId5">
            <a:alphaModFix/>
          </a:blip>
          <a:stretch>
            <a:fillRect/>
          </a:stretch>
        </p:blipFill>
        <p:spPr>
          <a:xfrm>
            <a:off x="4727225" y="2045125"/>
            <a:ext cx="5372550" cy="470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idx="1" type="subTitle"/>
          </p:nvPr>
        </p:nvSpPr>
        <p:spPr>
          <a:xfrm>
            <a:off x="192369" y="2089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Related work</a:t>
            </a:r>
            <a:endParaRPr>
              <a:solidFill>
                <a:srgbClr val="000000"/>
              </a:solidFill>
            </a:endParaRPr>
          </a:p>
        </p:txBody>
      </p:sp>
      <p:pic>
        <p:nvPicPr>
          <p:cNvPr id="207" name="Google Shape;207;p27"/>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208" name="Google Shape;208;p27"/>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209" name="Google Shape;209;p27"/>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10" name="Google Shape;210;p27"/>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txBox="1"/>
          <p:nvPr/>
        </p:nvSpPr>
        <p:spPr>
          <a:xfrm>
            <a:off x="-15125" y="991225"/>
            <a:ext cx="10158900" cy="3225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There are several RC-car based autonomous car testbeds. MIT’s RaceCar and the F1Tenth car are both based on a Traxxas 1/10 scale RC car.</a:t>
            </a:r>
            <a:endParaRPr sz="2400"/>
          </a:p>
          <a:p>
            <a:pPr indent="-381000" lvl="0" marL="457200" rtl="0" algn="l">
              <a:spcBef>
                <a:spcPts val="0"/>
              </a:spcBef>
              <a:spcAft>
                <a:spcPts val="0"/>
              </a:spcAft>
              <a:buSzPts val="2400"/>
              <a:buChar char="●"/>
            </a:pPr>
            <a:r>
              <a:rPr lang="en" sz="2400"/>
              <a:t>DonkeyCar also runs on a CNN based loop on embedded Raspberry PI https://www.donkeycar.com/</a:t>
            </a:r>
            <a:endParaRPr sz="2400"/>
          </a:p>
        </p:txBody>
      </p:sp>
      <p:sp>
        <p:nvSpPr>
          <p:cNvPr id="212" name="Google Shape;212;p27"/>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idx="1" type="subTitle"/>
          </p:nvPr>
        </p:nvSpPr>
        <p:spPr>
          <a:xfrm>
            <a:off x="192369" y="2089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Thank you</a:t>
            </a:r>
            <a:endParaRPr>
              <a:solidFill>
                <a:srgbClr val="000000"/>
              </a:solidFill>
            </a:endParaRPr>
          </a:p>
        </p:txBody>
      </p:sp>
      <p:pic>
        <p:nvPicPr>
          <p:cNvPr id="218" name="Google Shape;218;p28"/>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219" name="Google Shape;219;p28"/>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220" name="Google Shape;220;p28"/>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21" name="Google Shape;221;p28"/>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txBox="1"/>
          <p:nvPr/>
        </p:nvSpPr>
        <p:spPr>
          <a:xfrm>
            <a:off x="3199700" y="2483375"/>
            <a:ext cx="5215800" cy="1173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4000"/>
              <a:t>Questions?</a:t>
            </a:r>
            <a:endParaRPr b="1" sz="4000"/>
          </a:p>
        </p:txBody>
      </p:sp>
      <p:sp>
        <p:nvSpPr>
          <p:cNvPr id="223" name="Google Shape;223;p28"/>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subTitle"/>
          </p:nvPr>
        </p:nvSpPr>
        <p:spPr>
          <a:xfrm>
            <a:off x="192369" y="2089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Table of Contents</a:t>
            </a:r>
            <a:endParaRPr>
              <a:solidFill>
                <a:srgbClr val="000000"/>
              </a:solidFill>
            </a:endParaRPr>
          </a:p>
        </p:txBody>
      </p:sp>
      <p:pic>
        <p:nvPicPr>
          <p:cNvPr id="63" name="Google Shape;63;p14"/>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64" name="Google Shape;64;p14"/>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65" name="Google Shape;65;p14"/>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nvSpPr>
        <p:spPr>
          <a:xfrm>
            <a:off x="696650" y="1382900"/>
            <a:ext cx="7860600" cy="3225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Introduction</a:t>
            </a:r>
            <a:endParaRPr sz="2400"/>
          </a:p>
          <a:p>
            <a:pPr indent="-381000" lvl="0" marL="457200" rtl="0" algn="l">
              <a:spcBef>
                <a:spcPts val="0"/>
              </a:spcBef>
              <a:spcAft>
                <a:spcPts val="0"/>
              </a:spcAft>
              <a:buSzPts val="2400"/>
              <a:buChar char="●"/>
            </a:pPr>
            <a:r>
              <a:rPr lang="en" sz="2400"/>
              <a:t>Background</a:t>
            </a:r>
            <a:endParaRPr sz="2400"/>
          </a:p>
          <a:p>
            <a:pPr indent="-381000" lvl="0" marL="457200" rtl="0" algn="l">
              <a:spcBef>
                <a:spcPts val="0"/>
              </a:spcBef>
              <a:spcAft>
                <a:spcPts val="0"/>
              </a:spcAft>
              <a:buSzPts val="2400"/>
              <a:buChar char="●"/>
            </a:pPr>
            <a:r>
              <a:rPr lang="en" sz="2400"/>
              <a:t>DeepPicarMicro</a:t>
            </a:r>
            <a:endParaRPr sz="2400"/>
          </a:p>
          <a:p>
            <a:pPr indent="-381000" lvl="0" marL="457200" rtl="0" algn="l">
              <a:spcBef>
                <a:spcPts val="0"/>
              </a:spcBef>
              <a:spcAft>
                <a:spcPts val="0"/>
              </a:spcAft>
              <a:buSzPts val="2400"/>
              <a:buChar char="●"/>
            </a:pPr>
            <a:r>
              <a:rPr lang="en" sz="2400"/>
              <a:t>NAS</a:t>
            </a:r>
            <a:endParaRPr sz="2400"/>
          </a:p>
          <a:p>
            <a:pPr indent="-381000" lvl="0" marL="457200" rtl="0" algn="l">
              <a:spcBef>
                <a:spcPts val="0"/>
              </a:spcBef>
              <a:spcAft>
                <a:spcPts val="0"/>
              </a:spcAft>
              <a:buSzPts val="2400"/>
              <a:buChar char="●"/>
            </a:pPr>
            <a:r>
              <a:rPr lang="en" sz="2400"/>
              <a:t>Evaluation</a:t>
            </a:r>
            <a:endParaRPr sz="2400"/>
          </a:p>
          <a:p>
            <a:pPr indent="-381000" lvl="0" marL="457200" rtl="0" algn="l">
              <a:spcBef>
                <a:spcPts val="0"/>
              </a:spcBef>
              <a:spcAft>
                <a:spcPts val="0"/>
              </a:spcAft>
              <a:buSzPts val="2400"/>
              <a:buChar char="●"/>
            </a:pPr>
            <a:r>
              <a:rPr lang="en" sz="2400"/>
              <a:t>Related Work</a:t>
            </a:r>
            <a:endParaRPr sz="2400"/>
          </a:p>
        </p:txBody>
      </p:sp>
      <p:sp>
        <p:nvSpPr>
          <p:cNvPr id="68" name="Google Shape;68;p14"/>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1" type="subTitle"/>
          </p:nvPr>
        </p:nvSpPr>
        <p:spPr>
          <a:xfrm>
            <a:off x="192369" y="2089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Introduction </a:t>
            </a:r>
            <a:endParaRPr>
              <a:solidFill>
                <a:srgbClr val="000000"/>
              </a:solidFill>
            </a:endParaRPr>
          </a:p>
        </p:txBody>
      </p:sp>
      <p:pic>
        <p:nvPicPr>
          <p:cNvPr id="74" name="Google Shape;74;p15"/>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75" name="Google Shape;75;p15"/>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76" name="Google Shape;76;p15"/>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77" name="Google Shape;77;p15"/>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nvSpPr>
        <p:spPr>
          <a:xfrm>
            <a:off x="392750" y="1337625"/>
            <a:ext cx="9591300" cy="3225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DeepPicarMicro, a low-cost autonomous car testbed to study the feasibility of AI enabled CPS on tiny MCUs. DeepPicarMicro employs an end-to-end deep learning approach, which utilizes a convolutional neural network (CNN) to directly control the physical plant from the camera based sensory input</a:t>
            </a:r>
            <a:endParaRPr sz="2400"/>
          </a:p>
          <a:p>
            <a:pPr indent="-381000" lvl="0" marL="457200" rtl="0" algn="l">
              <a:spcBef>
                <a:spcPts val="0"/>
              </a:spcBef>
              <a:spcAft>
                <a:spcPts val="0"/>
              </a:spcAft>
              <a:buSzPts val="2400"/>
              <a:buChar char="●"/>
            </a:pPr>
            <a:r>
              <a:rPr lang="en" sz="2400" u="sng">
                <a:solidFill>
                  <a:schemeClr val="hlink"/>
                </a:solidFill>
                <a:hlinkClick r:id="rId4"/>
              </a:rPr>
              <a:t>https://developer.nvidia.com/blog/deep-learning-self-driving-cars/</a:t>
            </a:r>
            <a:r>
              <a:rPr lang="en" sz="2400"/>
              <a:t> </a:t>
            </a:r>
            <a:endParaRPr sz="2400"/>
          </a:p>
          <a:p>
            <a:pPr indent="0" lvl="0" marL="914400" rtl="0" algn="l">
              <a:spcBef>
                <a:spcPts val="0"/>
              </a:spcBef>
              <a:spcAft>
                <a:spcPts val="0"/>
              </a:spcAft>
              <a:buNone/>
            </a:pPr>
            <a:r>
              <a:t/>
            </a:r>
            <a:endParaRPr sz="2400"/>
          </a:p>
        </p:txBody>
      </p:sp>
      <p:sp>
        <p:nvSpPr>
          <p:cNvPr id="79" name="Google Shape;79;p15"/>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pic>
        <p:nvPicPr>
          <p:cNvPr id="80" name="Google Shape;80;p15"/>
          <p:cNvPicPr preferRelativeResize="0"/>
          <p:nvPr/>
        </p:nvPicPr>
        <p:blipFill>
          <a:blip r:embed="rId5">
            <a:alphaModFix/>
          </a:blip>
          <a:stretch>
            <a:fillRect/>
          </a:stretch>
        </p:blipFill>
        <p:spPr>
          <a:xfrm>
            <a:off x="344588" y="4198950"/>
            <a:ext cx="9466500" cy="289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1" type="subTitle"/>
          </p:nvPr>
        </p:nvSpPr>
        <p:spPr>
          <a:xfrm>
            <a:off x="192369" y="2089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Motivation</a:t>
            </a:r>
            <a:endParaRPr>
              <a:solidFill>
                <a:srgbClr val="000000"/>
              </a:solidFill>
            </a:endParaRPr>
          </a:p>
        </p:txBody>
      </p:sp>
      <p:pic>
        <p:nvPicPr>
          <p:cNvPr id="86" name="Google Shape;86;p16"/>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87" name="Google Shape;87;p16"/>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88" name="Google Shape;88;p16"/>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9" name="Google Shape;89;p16"/>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696650" y="1382900"/>
            <a:ext cx="8962200" cy="3225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Using DeepPicarMicro, </a:t>
            </a:r>
            <a:r>
              <a:rPr lang="en" sz="2400"/>
              <a:t>we</a:t>
            </a:r>
            <a:r>
              <a:rPr lang="en" sz="2400"/>
              <a:t> want to answer the following questions: </a:t>
            </a:r>
            <a:endParaRPr sz="2400"/>
          </a:p>
          <a:p>
            <a:pPr indent="0" lvl="0" marL="457200" rtl="0" algn="l">
              <a:spcBef>
                <a:spcPts val="0"/>
              </a:spcBef>
              <a:spcAft>
                <a:spcPts val="0"/>
              </a:spcAft>
              <a:buNone/>
            </a:pPr>
            <a:r>
              <a:t/>
            </a:r>
            <a:endParaRPr sz="2400"/>
          </a:p>
          <a:p>
            <a:pPr indent="0" lvl="0" marL="0" rtl="0" algn="l">
              <a:spcBef>
                <a:spcPts val="0"/>
              </a:spcBef>
              <a:spcAft>
                <a:spcPts val="0"/>
              </a:spcAft>
              <a:buNone/>
            </a:pPr>
            <a:r>
              <a:rPr lang="en" sz="2400"/>
              <a:t>(1) Can we run a full-sized PilotNet on a microcontroller? </a:t>
            </a:r>
            <a:endParaRPr sz="2400"/>
          </a:p>
          <a:p>
            <a:pPr indent="0" lvl="0" marL="0" rtl="0" algn="l">
              <a:spcBef>
                <a:spcPts val="0"/>
              </a:spcBef>
              <a:spcAft>
                <a:spcPts val="0"/>
              </a:spcAft>
              <a:buNone/>
            </a:pPr>
            <a:r>
              <a:rPr lang="en" sz="2400"/>
              <a:t>(2) How can we find optimized neural network architectures for a target micro-controller?</a:t>
            </a:r>
            <a:endParaRPr sz="2400"/>
          </a:p>
          <a:p>
            <a:pPr indent="0" lvl="0" marL="0" rtl="0" algn="l">
              <a:spcBef>
                <a:spcPts val="0"/>
              </a:spcBef>
              <a:spcAft>
                <a:spcPts val="0"/>
              </a:spcAft>
              <a:buNone/>
            </a:pPr>
            <a:r>
              <a:rPr lang="en" sz="2400"/>
              <a:t>(3) What are the relationships between accuracy, latency, and control performance of an end-to-end DNN model in controlling CPS?</a:t>
            </a:r>
            <a:endParaRPr sz="2400"/>
          </a:p>
          <a:p>
            <a:pPr indent="0" lvl="0" marL="914400" rtl="0" algn="l">
              <a:spcBef>
                <a:spcPts val="0"/>
              </a:spcBef>
              <a:spcAft>
                <a:spcPts val="0"/>
              </a:spcAft>
              <a:buNone/>
            </a:pPr>
            <a:r>
              <a:t/>
            </a:r>
            <a:endParaRPr sz="2400"/>
          </a:p>
        </p:txBody>
      </p:sp>
      <p:sp>
        <p:nvSpPr>
          <p:cNvPr id="91" name="Google Shape;91;p16"/>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1" type="subTitle"/>
          </p:nvPr>
        </p:nvSpPr>
        <p:spPr>
          <a:xfrm>
            <a:off x="192369" y="2089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Can they run a full size PilotNet on an MCU</a:t>
            </a:r>
            <a:endParaRPr>
              <a:solidFill>
                <a:srgbClr val="000000"/>
              </a:solidFill>
            </a:endParaRPr>
          </a:p>
        </p:txBody>
      </p:sp>
      <p:pic>
        <p:nvPicPr>
          <p:cNvPr id="97" name="Google Shape;97;p17"/>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98" name="Google Shape;98;p17"/>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99" name="Google Shape;99;p17"/>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0" name="Google Shape;100;p17"/>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nvSpPr>
        <p:spPr>
          <a:xfrm>
            <a:off x="192375" y="1337625"/>
            <a:ext cx="9287400" cy="4400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The full sized PilotNet can run on a Pico MCU using a specialized ML framework, namely Tensorflow-lite micro (TFLM) </a:t>
            </a:r>
            <a:r>
              <a:rPr lang="en" sz="2400" u="sng">
                <a:solidFill>
                  <a:schemeClr val="hlink"/>
                </a:solidFill>
                <a:hlinkClick r:id="rId4"/>
              </a:rPr>
              <a:t>https://www.tensorflow.org/lite/microcontrollers</a:t>
            </a:r>
            <a:r>
              <a:rPr lang="en" sz="2400"/>
              <a:t> </a:t>
            </a:r>
            <a:endParaRPr sz="2400"/>
          </a:p>
          <a:p>
            <a:pPr indent="0" lvl="0" marL="457200" rtl="0" algn="l">
              <a:spcBef>
                <a:spcPts val="0"/>
              </a:spcBef>
              <a:spcAft>
                <a:spcPts val="0"/>
              </a:spcAft>
              <a:buNone/>
            </a:pPr>
            <a:r>
              <a:rPr lang="en" sz="2400" u="sng">
                <a:solidFill>
                  <a:schemeClr val="hlink"/>
                </a:solidFill>
                <a:hlinkClick r:id="rId5"/>
              </a:rPr>
              <a:t>https://github.com/tensorflow/tflite-micro</a:t>
            </a:r>
            <a:r>
              <a:rPr lang="en" sz="2400"/>
              <a:t> </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Standard optimization techniques such as 8-bit quantization</a:t>
            </a:r>
            <a:endParaRPr sz="2400"/>
          </a:p>
          <a:p>
            <a:pPr indent="-381000" lvl="0" marL="457200" rtl="0" algn="l">
              <a:spcBef>
                <a:spcPts val="0"/>
              </a:spcBef>
              <a:spcAft>
                <a:spcPts val="0"/>
              </a:spcAft>
              <a:buSzPts val="2400"/>
              <a:buChar char="●"/>
            </a:pPr>
            <a:r>
              <a:rPr lang="en" sz="2400"/>
              <a:t>However, the unmodified (except quantization) PilotNet model’s latency was more than 3 seconds, which is not acceptable for real-time control of CPS. Clearly, there is a strong need to further optimize the network to be able to run on a tiny MCU.</a:t>
            </a:r>
            <a:endParaRPr sz="2400"/>
          </a:p>
        </p:txBody>
      </p:sp>
      <p:sp>
        <p:nvSpPr>
          <p:cNvPr id="102" name="Google Shape;102;p17"/>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idx="1" type="subTitle"/>
          </p:nvPr>
        </p:nvSpPr>
        <p:spPr>
          <a:xfrm>
            <a:off x="192369" y="2089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Background (Existing Work Con..)</a:t>
            </a:r>
            <a:endParaRPr>
              <a:solidFill>
                <a:srgbClr val="000000"/>
              </a:solidFill>
            </a:endParaRPr>
          </a:p>
        </p:txBody>
      </p:sp>
      <p:pic>
        <p:nvPicPr>
          <p:cNvPr id="108" name="Google Shape;108;p18"/>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109" name="Google Shape;109;p18"/>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110" name="Google Shape;110;p18"/>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11" name="Google Shape;111;p18"/>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nvSpPr>
        <p:spPr>
          <a:xfrm>
            <a:off x="696650" y="1382900"/>
            <a:ext cx="8962200" cy="3225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They employ Neural Architecture Search to find smaller variants of the PilotNet in terms of input resolution, depth, width of full model</a:t>
            </a:r>
            <a:endParaRPr sz="2400"/>
          </a:p>
          <a:p>
            <a:pPr indent="-381000" lvl="0" marL="457200" rtl="0" algn="l">
              <a:spcBef>
                <a:spcPts val="0"/>
              </a:spcBef>
              <a:spcAft>
                <a:spcPts val="0"/>
              </a:spcAft>
              <a:buSzPts val="2400"/>
              <a:buChar char="●"/>
            </a:pPr>
            <a:r>
              <a:rPr lang="en" sz="2400"/>
              <a:t>They also employ depthwise separable convolutions in place of 2D convolutions to further reduce the latency of the models</a:t>
            </a:r>
            <a:endParaRPr sz="2400"/>
          </a:p>
          <a:p>
            <a:pPr indent="-381000" lvl="0" marL="457200" rtl="0" algn="l">
              <a:spcBef>
                <a:spcPts val="0"/>
              </a:spcBef>
              <a:spcAft>
                <a:spcPts val="0"/>
              </a:spcAft>
              <a:buSzPts val="2400"/>
              <a:buChar char="●"/>
            </a:pPr>
            <a:r>
              <a:rPr lang="en" sz="2400"/>
              <a:t>As a result PilotNet variants meet the real time constraints of CPS</a:t>
            </a:r>
            <a:endParaRPr sz="2400"/>
          </a:p>
          <a:p>
            <a:pPr indent="-381000" lvl="0" marL="457200" rtl="0" algn="l">
              <a:spcBef>
                <a:spcPts val="0"/>
              </a:spcBef>
              <a:spcAft>
                <a:spcPts val="0"/>
              </a:spcAft>
              <a:buSzPts val="2400"/>
              <a:buChar char="●"/>
            </a:pPr>
            <a:r>
              <a:rPr lang="en" sz="2400"/>
              <a:t>It is observed that DNNs with less accuracy and less latency perform better than ones with high accuracy and high latency</a:t>
            </a:r>
            <a:endParaRPr sz="2400"/>
          </a:p>
          <a:p>
            <a:pPr indent="-381000" lvl="0" marL="457200" rtl="0" algn="l">
              <a:spcBef>
                <a:spcPts val="0"/>
              </a:spcBef>
              <a:spcAft>
                <a:spcPts val="0"/>
              </a:spcAft>
              <a:buSzPts val="2400"/>
              <a:buChar char="●"/>
            </a:pPr>
            <a:r>
              <a:rPr lang="en" sz="2400"/>
              <a:t>This suggests that in a CPS system, not only a network’s accuracy but also its latency must be taken into account to predict the model’s true performance. Therefore, the standard NAS approach that treats latency as a constraint may not be ideal to find best performing models.</a:t>
            </a:r>
            <a:endParaRPr sz="2400"/>
          </a:p>
        </p:txBody>
      </p:sp>
      <p:sp>
        <p:nvSpPr>
          <p:cNvPr id="113" name="Google Shape;113;p18"/>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idx="1" type="subTitle"/>
          </p:nvPr>
        </p:nvSpPr>
        <p:spPr>
          <a:xfrm>
            <a:off x="192369" y="2089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Proposed Work</a:t>
            </a:r>
            <a:endParaRPr>
              <a:solidFill>
                <a:srgbClr val="000000"/>
              </a:solidFill>
            </a:endParaRPr>
          </a:p>
        </p:txBody>
      </p:sp>
      <p:pic>
        <p:nvPicPr>
          <p:cNvPr id="119" name="Google Shape;119;p19"/>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120" name="Google Shape;120;p19"/>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121" name="Google Shape;121;p19"/>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22" name="Google Shape;122;p19"/>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nvSpPr>
        <p:spPr>
          <a:xfrm>
            <a:off x="696650" y="1382900"/>
            <a:ext cx="9466500" cy="2832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Recently, there are increasing interests and effort to enable ML applications in MCUs, which is collectively known as </a:t>
            </a:r>
            <a:r>
              <a:rPr b="1" lang="en" sz="2400"/>
              <a:t>Tiny Machine Learning or TinyML</a:t>
            </a:r>
            <a:r>
              <a:rPr lang="en" sz="2400"/>
              <a:t> </a:t>
            </a:r>
            <a:endParaRPr sz="2400"/>
          </a:p>
          <a:p>
            <a:pPr indent="-381000" lvl="0" marL="457200" rtl="0" algn="l">
              <a:spcBef>
                <a:spcPts val="0"/>
              </a:spcBef>
              <a:spcAft>
                <a:spcPts val="0"/>
              </a:spcAft>
              <a:buSzPts val="2400"/>
              <a:buChar char="●"/>
            </a:pPr>
            <a:r>
              <a:rPr lang="en" sz="2400"/>
              <a:t>In TinyML, a major goal is to execute machine learning algorithms, such as DNN models, locally on an MCU, instead of relying on communications with larger PC or cloud that requires high energy consumption and suffers long latency. </a:t>
            </a:r>
            <a:endParaRPr sz="2400"/>
          </a:p>
          <a:p>
            <a:pPr indent="-381000" lvl="0" marL="457200" rtl="0" algn="l">
              <a:spcBef>
                <a:spcPts val="0"/>
              </a:spcBef>
              <a:spcAft>
                <a:spcPts val="0"/>
              </a:spcAft>
              <a:buSzPts val="2400"/>
              <a:buChar char="●"/>
            </a:pPr>
            <a:r>
              <a:rPr lang="en" sz="2400"/>
              <a:t>Lately, major MCU vendors as well as big tech companies such as Google have developed machine learning frameworks specially tailored for MCUs.</a:t>
            </a:r>
            <a:endParaRPr sz="2400"/>
          </a:p>
          <a:p>
            <a:pPr indent="-381000" lvl="0" marL="457200" rtl="0" algn="l">
              <a:spcBef>
                <a:spcPts val="0"/>
              </a:spcBef>
              <a:spcAft>
                <a:spcPts val="0"/>
              </a:spcAft>
              <a:buSzPts val="2400"/>
              <a:buChar char="●"/>
            </a:pPr>
            <a:r>
              <a:t/>
            </a:r>
            <a:endParaRPr sz="2400"/>
          </a:p>
          <a:p>
            <a:pPr indent="0" lvl="0" marL="914400" rtl="0" algn="l">
              <a:spcBef>
                <a:spcPts val="0"/>
              </a:spcBef>
              <a:spcAft>
                <a:spcPts val="0"/>
              </a:spcAft>
              <a:buNone/>
            </a:pPr>
            <a:r>
              <a:t/>
            </a:r>
            <a:endParaRPr sz="2400"/>
          </a:p>
        </p:txBody>
      </p:sp>
      <p:sp>
        <p:nvSpPr>
          <p:cNvPr id="124" name="Google Shape;124;p19"/>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1" type="subTitle"/>
          </p:nvPr>
        </p:nvSpPr>
        <p:spPr>
          <a:xfrm>
            <a:off x="-782977" y="209000"/>
            <a:ext cx="6019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Experimental Setup</a:t>
            </a:r>
            <a:endParaRPr>
              <a:solidFill>
                <a:srgbClr val="000000"/>
              </a:solidFill>
            </a:endParaRPr>
          </a:p>
        </p:txBody>
      </p:sp>
      <p:pic>
        <p:nvPicPr>
          <p:cNvPr id="130" name="Google Shape;130;p20"/>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131" name="Google Shape;131;p20"/>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132" name="Google Shape;132;p20"/>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33" name="Google Shape;133;p20"/>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txBox="1"/>
          <p:nvPr/>
        </p:nvSpPr>
        <p:spPr>
          <a:xfrm>
            <a:off x="104500" y="1092625"/>
            <a:ext cx="9811500" cy="3225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Deep Picar is a small scale replication of a real self-driving car called DAVE-2 by NVIDIA. Using Deep Picar, we analyze the Raspberry Pi computing capabilities to support end-to-end deep learning based real-time control of autonomous vehicles.</a:t>
            </a:r>
            <a:endParaRPr sz="2400"/>
          </a:p>
          <a:p>
            <a:pPr indent="-381000" lvl="0" marL="457200" rtl="0" algn="l">
              <a:spcBef>
                <a:spcPts val="0"/>
              </a:spcBef>
              <a:spcAft>
                <a:spcPts val="0"/>
              </a:spcAft>
              <a:buSzPts val="2400"/>
              <a:buChar char="●"/>
            </a:pPr>
            <a:r>
              <a:rPr lang="en" sz="2400"/>
              <a:t>The main difference compared to all other prior works is that they realized this CNN based end-to-end control system on a tiny MCU</a:t>
            </a:r>
            <a:endParaRPr sz="2400"/>
          </a:p>
          <a:p>
            <a:pPr indent="-381000" lvl="0" marL="457200" rtl="0" algn="l">
              <a:spcBef>
                <a:spcPts val="0"/>
              </a:spcBef>
              <a:spcAft>
                <a:spcPts val="0"/>
              </a:spcAft>
              <a:buSzPts val="2400"/>
              <a:buChar char="●"/>
            </a:pPr>
            <a:r>
              <a:rPr lang="en" sz="2400" u="sng">
                <a:solidFill>
                  <a:schemeClr val="hlink"/>
                </a:solidFill>
                <a:hlinkClick r:id="rId4"/>
              </a:rPr>
              <a:t>https://www.instructables.com/Deep-Picar/</a:t>
            </a:r>
            <a:r>
              <a:rPr lang="en" sz="2400"/>
              <a:t> </a:t>
            </a:r>
            <a:endParaRPr sz="2400"/>
          </a:p>
          <a:p>
            <a:pPr indent="-381000" lvl="0" marL="457200" rtl="0" algn="l">
              <a:spcBef>
                <a:spcPts val="0"/>
              </a:spcBef>
              <a:spcAft>
                <a:spcPts val="0"/>
              </a:spcAft>
              <a:buSzPts val="2400"/>
              <a:buChar char="●"/>
            </a:pPr>
            <a:r>
              <a:rPr lang="en" sz="2400" u="sng">
                <a:solidFill>
                  <a:schemeClr val="hlink"/>
                </a:solidFill>
                <a:hlinkClick r:id="rId5"/>
              </a:rPr>
              <a:t>https://towardsdatascience.com/deeppicar-part-1-102e03c83f2c</a:t>
            </a:r>
            <a:r>
              <a:rPr lang="en" sz="2400"/>
              <a:t> </a:t>
            </a:r>
            <a:endParaRPr sz="2400"/>
          </a:p>
        </p:txBody>
      </p:sp>
      <p:sp>
        <p:nvSpPr>
          <p:cNvPr id="135" name="Google Shape;135;p20"/>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pic>
        <p:nvPicPr>
          <p:cNvPr id="136" name="Google Shape;136;p20"/>
          <p:cNvPicPr preferRelativeResize="0"/>
          <p:nvPr/>
        </p:nvPicPr>
        <p:blipFill>
          <a:blip r:embed="rId6">
            <a:alphaModFix/>
          </a:blip>
          <a:stretch>
            <a:fillRect/>
          </a:stretch>
        </p:blipFill>
        <p:spPr>
          <a:xfrm>
            <a:off x="-15125" y="4249700"/>
            <a:ext cx="3645800" cy="3470450"/>
          </a:xfrm>
          <a:prstGeom prst="rect">
            <a:avLst/>
          </a:prstGeom>
          <a:noFill/>
          <a:ln>
            <a:noFill/>
          </a:ln>
        </p:spPr>
      </p:pic>
      <p:pic>
        <p:nvPicPr>
          <p:cNvPr id="137" name="Google Shape;137;p20"/>
          <p:cNvPicPr preferRelativeResize="0"/>
          <p:nvPr/>
        </p:nvPicPr>
        <p:blipFill>
          <a:blip r:embed="rId7">
            <a:alphaModFix/>
          </a:blip>
          <a:stretch>
            <a:fillRect/>
          </a:stretch>
        </p:blipFill>
        <p:spPr>
          <a:xfrm>
            <a:off x="4619075" y="4329538"/>
            <a:ext cx="4204784" cy="3310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idx="1" type="subTitle"/>
          </p:nvPr>
        </p:nvSpPr>
        <p:spPr>
          <a:xfrm>
            <a:off x="192369" y="208990"/>
            <a:ext cx="9466500" cy="1173900"/>
          </a:xfrm>
          <a:prstGeom prst="rect">
            <a:avLst/>
          </a:prstGeom>
        </p:spPr>
        <p:txBody>
          <a:bodyPr anchorCtr="0" anchor="t" bIns="112850" lIns="112850" spcFirstLastPara="1" rIns="112850" wrap="square" tIns="112850">
            <a:noAutofit/>
          </a:bodyPr>
          <a:lstStyle/>
          <a:p>
            <a:pPr indent="0" lvl="0" marL="0" rtl="0" algn="ctr">
              <a:spcBef>
                <a:spcPts val="0"/>
              </a:spcBef>
              <a:spcAft>
                <a:spcPts val="0"/>
              </a:spcAft>
              <a:buNone/>
            </a:pPr>
            <a:r>
              <a:rPr lang="en">
                <a:solidFill>
                  <a:srgbClr val="000000"/>
                </a:solidFill>
              </a:rPr>
              <a:t>Results and Discussion</a:t>
            </a:r>
            <a:endParaRPr>
              <a:solidFill>
                <a:srgbClr val="000000"/>
              </a:solidFill>
            </a:endParaRPr>
          </a:p>
        </p:txBody>
      </p:sp>
      <p:pic>
        <p:nvPicPr>
          <p:cNvPr id="143" name="Google Shape;143;p21"/>
          <p:cNvPicPr preferRelativeResize="0"/>
          <p:nvPr/>
        </p:nvPicPr>
        <p:blipFill>
          <a:blip r:embed="rId3">
            <a:alphaModFix/>
          </a:blip>
          <a:stretch>
            <a:fillRect/>
          </a:stretch>
        </p:blipFill>
        <p:spPr>
          <a:xfrm>
            <a:off x="0" y="7275698"/>
            <a:ext cx="10185926" cy="454100"/>
          </a:xfrm>
          <a:prstGeom prst="rect">
            <a:avLst/>
          </a:prstGeom>
          <a:noFill/>
          <a:ln>
            <a:noFill/>
          </a:ln>
        </p:spPr>
      </p:pic>
      <p:pic>
        <p:nvPicPr>
          <p:cNvPr id="144" name="Google Shape;144;p21"/>
          <p:cNvPicPr preferRelativeResize="0"/>
          <p:nvPr/>
        </p:nvPicPr>
        <p:blipFill>
          <a:blip r:embed="rId3">
            <a:alphaModFix/>
          </a:blip>
          <a:stretch>
            <a:fillRect/>
          </a:stretch>
        </p:blipFill>
        <p:spPr>
          <a:xfrm>
            <a:off x="-15125" y="844999"/>
            <a:ext cx="10185926" cy="146225"/>
          </a:xfrm>
          <a:prstGeom prst="rect">
            <a:avLst/>
          </a:prstGeom>
          <a:noFill/>
          <a:ln>
            <a:noFill/>
          </a:ln>
        </p:spPr>
      </p:pic>
      <p:sp>
        <p:nvSpPr>
          <p:cNvPr id="145" name="Google Shape;145;p21"/>
          <p:cNvSpPr txBox="1"/>
          <p:nvPr/>
        </p:nvSpPr>
        <p:spPr>
          <a:xfrm>
            <a:off x="9600050" y="109500"/>
            <a:ext cx="384000" cy="279300"/>
          </a:xfrm>
          <a:prstGeom prst="rect">
            <a:avLst/>
          </a:prstGeom>
          <a:noFill/>
          <a:ln>
            <a:noFill/>
          </a:ln>
        </p:spPr>
        <p:txBody>
          <a:bodyPr anchorCtr="0" anchor="t" bIns="45700" lIns="91425" spcFirstLastPara="1" rIns="91425" wrap="square" tIns="45700">
            <a:noAutofit/>
          </a:bodyPr>
          <a:lstStyle/>
          <a:p>
            <a:pPr indent="0" lvl="0" marL="0" marR="0" rtl="0" algn="r">
              <a:lnSpc>
                <a:spcPct val="107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46" name="Google Shape;146;p21"/>
          <p:cNvSpPr/>
          <p:nvPr/>
        </p:nvSpPr>
        <p:spPr>
          <a:xfrm>
            <a:off x="5147025" y="7287900"/>
            <a:ext cx="3948600" cy="438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txBox="1"/>
          <p:nvPr/>
        </p:nvSpPr>
        <p:spPr>
          <a:xfrm>
            <a:off x="5040350" y="7204450"/>
            <a:ext cx="4109400" cy="515700"/>
          </a:xfrm>
          <a:prstGeom prst="rect">
            <a:avLst/>
          </a:prstGeom>
          <a:noFill/>
          <a:ln>
            <a:noFill/>
          </a:ln>
        </p:spPr>
        <p:txBody>
          <a:bodyPr anchorCtr="0" anchor="t" bIns="112850" lIns="112850" spcFirstLastPara="1" rIns="112850" wrap="square" tIns="112850">
            <a:noAutofit/>
          </a:bodyPr>
          <a:lstStyle/>
          <a:p>
            <a:pPr indent="0" lvl="0" marL="0" rtl="0" algn="l">
              <a:spcBef>
                <a:spcPts val="0"/>
              </a:spcBef>
              <a:spcAft>
                <a:spcPts val="0"/>
              </a:spcAft>
              <a:buClr>
                <a:schemeClr val="dk1"/>
              </a:buClr>
              <a:buSzPts val="1100"/>
              <a:buFont typeface="Arial"/>
              <a:buNone/>
            </a:pPr>
            <a:r>
              <a:rPr lang="en" sz="1700">
                <a:solidFill>
                  <a:schemeClr val="lt1"/>
                </a:solidFill>
              </a:rPr>
              <a:t>  UMBC VLSI-SOC GROUP</a:t>
            </a:r>
            <a:endParaRPr sz="1700">
              <a:solidFill>
                <a:srgbClr val="FFFFFF"/>
              </a:solidFill>
            </a:endParaRPr>
          </a:p>
        </p:txBody>
      </p:sp>
      <p:pic>
        <p:nvPicPr>
          <p:cNvPr id="148" name="Google Shape;148;p21"/>
          <p:cNvPicPr preferRelativeResize="0"/>
          <p:nvPr/>
        </p:nvPicPr>
        <p:blipFill>
          <a:blip r:embed="rId4">
            <a:alphaModFix/>
          </a:blip>
          <a:stretch>
            <a:fillRect/>
          </a:stretch>
        </p:blipFill>
        <p:spPr>
          <a:xfrm>
            <a:off x="192375" y="5596600"/>
            <a:ext cx="6365500" cy="2229350"/>
          </a:xfrm>
          <a:prstGeom prst="rect">
            <a:avLst/>
          </a:prstGeom>
          <a:noFill/>
          <a:ln>
            <a:noFill/>
          </a:ln>
        </p:spPr>
      </p:pic>
      <p:pic>
        <p:nvPicPr>
          <p:cNvPr id="149" name="Google Shape;149;p21"/>
          <p:cNvPicPr preferRelativeResize="0"/>
          <p:nvPr/>
        </p:nvPicPr>
        <p:blipFill>
          <a:blip r:embed="rId5">
            <a:alphaModFix/>
          </a:blip>
          <a:stretch>
            <a:fillRect/>
          </a:stretch>
        </p:blipFill>
        <p:spPr>
          <a:xfrm>
            <a:off x="0" y="991223"/>
            <a:ext cx="7696950" cy="4605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