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19D11C7-3F1A-48A5-A242-1D4B2101AFF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analysis_web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F7BAB43-C467-48EA-A9D3-F2BECBCD977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23-07-2025 03:13:41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" id="10" name="slide10">
            <a:extLst>
              <a:ext uri="{FF2B5EF4-FFF2-40B4-BE49-F238E27FC236}">
                <a16:creationId xmlns:a16="http://schemas.microsoft.com/office/drawing/2014/main" id="{173E93B7-BB1B-4F7C-B0BB-2AC170C3B8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" y="933450"/>
            <a:ext cx="99917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 KPI" id="11" name="slide11">
            <a:extLst>
              <a:ext uri="{FF2B5EF4-FFF2-40B4-BE49-F238E27FC236}">
                <a16:creationId xmlns:a16="http://schemas.microsoft.com/office/drawing/2014/main" id="{DD42B4A4-553E-4D8A-9972-98E0F1C67C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752475"/>
            <a:ext cx="91344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age Views" id="12" name="slide12">
            <a:extLst>
              <a:ext uri="{FF2B5EF4-FFF2-40B4-BE49-F238E27FC236}">
                <a16:creationId xmlns:a16="http://schemas.microsoft.com/office/drawing/2014/main" id="{60209BDA-0C3B-4C0F-8203-EBC048988E3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957262"/>
            <a:ext cx="91249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age Views By Country" id="13" name="slide13">
            <a:extLst>
              <a:ext uri="{FF2B5EF4-FFF2-40B4-BE49-F238E27FC236}">
                <a16:creationId xmlns:a16="http://schemas.microsoft.com/office/drawing/2014/main" id="{D2E0C9EB-D376-4F93-8143-3CA4210082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876300"/>
            <a:ext cx="90297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ssions" id="2" name="slide2">
            <a:extLst>
              <a:ext uri="{FF2B5EF4-FFF2-40B4-BE49-F238E27FC236}">
                <a16:creationId xmlns:a16="http://schemas.microsoft.com/office/drawing/2014/main" id="{FEE8FCA6-9C04-4C49-A5A2-2C0BE56674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728662"/>
            <a:ext cx="93916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its" id="3" name="slide3">
            <a:extLst>
              <a:ext uri="{FF2B5EF4-FFF2-40B4-BE49-F238E27FC236}">
                <a16:creationId xmlns:a16="http://schemas.microsoft.com/office/drawing/2014/main" id="{84A7CD34-5658-48C9-8AEF-3DF1426FE2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728662"/>
            <a:ext cx="85629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ge Load Time" id="4" name="slide4">
            <a:extLst>
              <a:ext uri="{FF2B5EF4-FFF2-40B4-BE49-F238E27FC236}">
                <a16:creationId xmlns:a16="http://schemas.microsoft.com/office/drawing/2014/main" id="{60837E73-11AD-4A91-A5B2-5B854C8AE6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728662"/>
            <a:ext cx="85629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 ON PAGE" id="5" name="slide5">
            <a:extLst>
              <a:ext uri="{FF2B5EF4-FFF2-40B4-BE49-F238E27FC236}">
                <a16:creationId xmlns:a16="http://schemas.microsoft.com/office/drawing/2014/main" id="{8E44B8B6-5BE0-464E-A476-345A560C10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728662"/>
            <a:ext cx="85629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unces" id="6" name="slide6">
            <a:extLst>
              <a:ext uri="{FF2B5EF4-FFF2-40B4-BE49-F238E27FC236}">
                <a16:creationId xmlns:a16="http://schemas.microsoft.com/office/drawing/2014/main" id="{4A221576-8AEA-46D7-89CF-83C6274A56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728662"/>
            <a:ext cx="85629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que Page Views" id="7" name="slide7">
            <a:extLst>
              <a:ext uri="{FF2B5EF4-FFF2-40B4-BE49-F238E27FC236}">
                <a16:creationId xmlns:a16="http://schemas.microsoft.com/office/drawing/2014/main" id="{C16ACC04-6231-4783-9A96-DC59B6A3B9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728662"/>
            <a:ext cx="85629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" id="8" name="slide8">
            <a:extLst>
              <a:ext uri="{FF2B5EF4-FFF2-40B4-BE49-F238E27FC236}">
                <a16:creationId xmlns:a16="http://schemas.microsoft.com/office/drawing/2014/main" id="{AFEAB5B6-37F8-4721-BDA0-FAEBCE01A5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876300"/>
            <a:ext cx="107156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Kpi" id="9" name="slide9">
            <a:extLst>
              <a:ext uri="{FF2B5EF4-FFF2-40B4-BE49-F238E27FC236}">
                <a16:creationId xmlns:a16="http://schemas.microsoft.com/office/drawing/2014/main" id="{D93455E7-0A02-4300-8EB0-790EF13C200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781050"/>
            <a:ext cx="85629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2025-07-22T21:43:44Z</dcterms:created>
  <dcterms:modified xsi:type="dcterms:W3CDTF">2025-07-22T21:43:44Z</dcterms:modified>
</cp:coreProperties>
</file>