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1C7368-A3D4-457D-BD85-432CE5ED5C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analysis_web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69E364-B44E-4A7F-B01B-CFE1498084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23-07-2025 03:16:51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" id="10" name="slide10">
            <a:extLst>
              <a:ext uri="{FF2B5EF4-FFF2-40B4-BE49-F238E27FC236}">
                <a16:creationId xmlns:a16="http://schemas.microsoft.com/office/drawing/2014/main" id="{ABBE8AF0-C5A9-4491-8F0B-A21F9B9D11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933450"/>
            <a:ext cx="99917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KPI" id="11" name="slide11">
            <a:extLst>
              <a:ext uri="{FF2B5EF4-FFF2-40B4-BE49-F238E27FC236}">
                <a16:creationId xmlns:a16="http://schemas.microsoft.com/office/drawing/2014/main" id="{5A055C2A-D2D8-4902-8B01-CF57342BF6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752475"/>
            <a:ext cx="9134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age Views" id="12" name="slide12">
            <a:extLst>
              <a:ext uri="{FF2B5EF4-FFF2-40B4-BE49-F238E27FC236}">
                <a16:creationId xmlns:a16="http://schemas.microsoft.com/office/drawing/2014/main" id="{6807E3A0-FE70-44E0-B583-97204532F2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957262"/>
            <a:ext cx="91249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age Views By Country" id="13" name="slide13">
            <a:extLst>
              <a:ext uri="{FF2B5EF4-FFF2-40B4-BE49-F238E27FC236}">
                <a16:creationId xmlns:a16="http://schemas.microsoft.com/office/drawing/2014/main" id="{BE0864EE-C723-4DEF-9FBC-A84F60BEB8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876300"/>
            <a:ext cx="9029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4" name="slide14">
            <a:extLst>
              <a:ext uri="{FF2B5EF4-FFF2-40B4-BE49-F238E27FC236}">
                <a16:creationId xmlns:a16="http://schemas.microsoft.com/office/drawing/2014/main" id="{981A14E3-E00F-42D7-9106-BBD81CA18C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95250"/>
            <a:ext cx="8572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ssions" id="2" name="slide2">
            <a:extLst>
              <a:ext uri="{FF2B5EF4-FFF2-40B4-BE49-F238E27FC236}">
                <a16:creationId xmlns:a16="http://schemas.microsoft.com/office/drawing/2014/main" id="{7E9DB655-34EF-4406-80B8-9BC5F4D9E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728662"/>
            <a:ext cx="93916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its" id="3" name="slide3">
            <a:extLst>
              <a:ext uri="{FF2B5EF4-FFF2-40B4-BE49-F238E27FC236}">
                <a16:creationId xmlns:a16="http://schemas.microsoft.com/office/drawing/2014/main" id="{20B38D69-DAAB-4603-A28D-E5974BA71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28662"/>
            <a:ext cx="856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Load Time" id="4" name="slide4">
            <a:extLst>
              <a:ext uri="{FF2B5EF4-FFF2-40B4-BE49-F238E27FC236}">
                <a16:creationId xmlns:a16="http://schemas.microsoft.com/office/drawing/2014/main" id="{4E1F24A9-D851-461D-AD43-5716181752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28662"/>
            <a:ext cx="856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ON PAGE" id="5" name="slide5">
            <a:extLst>
              <a:ext uri="{FF2B5EF4-FFF2-40B4-BE49-F238E27FC236}">
                <a16:creationId xmlns:a16="http://schemas.microsoft.com/office/drawing/2014/main" id="{AE5D6DA0-B07C-4BC8-8D6A-C2A6452F5B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28662"/>
            <a:ext cx="856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unces" id="6" name="slide6">
            <a:extLst>
              <a:ext uri="{FF2B5EF4-FFF2-40B4-BE49-F238E27FC236}">
                <a16:creationId xmlns:a16="http://schemas.microsoft.com/office/drawing/2014/main" id="{BCB14F80-3984-4F32-AF66-B0B494E7AE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28662"/>
            <a:ext cx="856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que Page Views" id="7" name="slide7">
            <a:extLst>
              <a:ext uri="{FF2B5EF4-FFF2-40B4-BE49-F238E27FC236}">
                <a16:creationId xmlns:a16="http://schemas.microsoft.com/office/drawing/2014/main" id="{300EC466-F214-4BDE-AF34-FED05E6B4A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28662"/>
            <a:ext cx="856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" id="8" name="slide8">
            <a:extLst>
              <a:ext uri="{FF2B5EF4-FFF2-40B4-BE49-F238E27FC236}">
                <a16:creationId xmlns:a16="http://schemas.microsoft.com/office/drawing/2014/main" id="{546A475B-4AF2-4EBB-8624-EE74227128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876300"/>
            <a:ext cx="10715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Kpi" id="9" name="slide9">
            <a:extLst>
              <a:ext uri="{FF2B5EF4-FFF2-40B4-BE49-F238E27FC236}">
                <a16:creationId xmlns:a16="http://schemas.microsoft.com/office/drawing/2014/main" id="{FE2D55DD-7377-4DB9-B187-08D7020583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81050"/>
            <a:ext cx="85629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2025-07-22T21:46:54Z</dcterms:created>
  <dcterms:modified xsi:type="dcterms:W3CDTF">2025-07-22T21:46:54Z</dcterms:modified>
</cp:coreProperties>
</file>