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2"/>
  </p:notesMasterIdLst>
  <p:sldIdLst>
    <p:sldId id="259" r:id="rId2"/>
    <p:sldId id="268" r:id="rId3"/>
    <p:sldId id="260" r:id="rId4"/>
    <p:sldId id="262" r:id="rId5"/>
    <p:sldId id="263" r:id="rId6"/>
    <p:sldId id="275" r:id="rId7"/>
    <p:sldId id="265" r:id="rId8"/>
    <p:sldId id="267" r:id="rId9"/>
    <p:sldId id="276" r:id="rId10"/>
    <p:sldId id="269" r:id="rId11"/>
    <p:sldId id="273" r:id="rId12"/>
    <p:sldId id="277" r:id="rId13"/>
    <p:sldId id="281" r:id="rId14"/>
    <p:sldId id="270" r:id="rId15"/>
    <p:sldId id="279" r:id="rId16"/>
    <p:sldId id="278" r:id="rId17"/>
    <p:sldId id="280" r:id="rId18"/>
    <p:sldId id="271" r:id="rId19"/>
    <p:sldId id="272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C"/>
    <a:srgbClr val="FF99FF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5FC66-6A41-412F-A2BC-E0A5343BA420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EC302-5485-4BAF-B9CB-9A490D419C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011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C302-5485-4BAF-B9CB-9A490D419C9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C302-5485-4BAF-B9CB-9A490D419C9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C302-5485-4BAF-B9CB-9A490D419C9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849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88A189-B0C4-4EC2-A44F-12558F05979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72975-52F8-484A-BB2E-22A2BA1D0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88A189-B0C4-4EC2-A44F-12558F05979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72975-52F8-484A-BB2E-22A2BA1D0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88A189-B0C4-4EC2-A44F-12558F05979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72975-52F8-484A-BB2E-22A2BA1D0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88A189-B0C4-4EC2-A44F-12558F05979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72975-52F8-484A-BB2E-22A2BA1D0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88A189-B0C4-4EC2-A44F-12558F05979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72975-52F8-484A-BB2E-22A2BA1D0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88A189-B0C4-4EC2-A44F-12558F05979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72975-52F8-484A-BB2E-22A2BA1D0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88A189-B0C4-4EC2-A44F-12558F05979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72975-52F8-484A-BB2E-22A2BA1D0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88A189-B0C4-4EC2-A44F-12558F05979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72975-52F8-484A-BB2E-22A2BA1D0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88A189-B0C4-4EC2-A44F-12558F05979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72975-52F8-484A-BB2E-22A2BA1D0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88A189-B0C4-4EC2-A44F-12558F05979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72975-52F8-484A-BB2E-22A2BA1D0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88A189-B0C4-4EC2-A44F-12558F05979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972975-52F8-484A-BB2E-22A2BA1D0D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588A189-B0C4-4EC2-A44F-12558F05979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3972975-52F8-484A-BB2E-22A2BA1D0D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90699" y="3048000"/>
            <a:ext cx="5705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title:- </a:t>
            </a:r>
            <a:endParaRPr lang="en-US" sz="2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634" y="4282617"/>
            <a:ext cx="4335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r>
              <a:rPr lang="en-IN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  <a:endParaRPr lang="en-US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6776" y="4436505"/>
            <a:ext cx="384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SUPERVISION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r>
              <a:rPr lang="en-IN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 Name</a:t>
            </a:r>
            <a:endParaRPr lang="en-US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WhatsApp Image 2023-04-28 at 3.54.59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642918"/>
            <a:ext cx="3592953" cy="1785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BFA95-EE9F-9C29-CF0A-3E939F63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627888"/>
          </a:xfrm>
        </p:spPr>
        <p:txBody>
          <a:bodyPr>
            <a:noAutofit/>
          </a:bodyPr>
          <a:lstStyle/>
          <a:p>
            <a:pPr algn="ctr"/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 of Home Page</a:t>
            </a:r>
          </a:p>
        </p:txBody>
      </p:sp>
    </p:spTree>
    <p:extLst>
      <p:ext uri="{BB962C8B-B14F-4D97-AF65-F5344CB8AC3E}">
        <p14:creationId xmlns="" xmlns:p14="http://schemas.microsoft.com/office/powerpoint/2010/main" val="21575047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467600" cy="1143000"/>
          </a:xfrm>
        </p:spPr>
        <p:txBody>
          <a:bodyPr/>
          <a:lstStyle/>
          <a:p>
            <a:pPr algn="ctr"/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Short of Registration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6732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92609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</a:t>
            </a:r>
            <a:endParaRPr lang="en-US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86540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8B614F-ABCB-BA97-DFC2-F028794C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51688"/>
          </a:xfrm>
        </p:spPr>
        <p:txBody>
          <a:bodyPr>
            <a:noAutofit/>
          </a:bodyPr>
          <a:lstStyle/>
          <a:p>
            <a:pPr algn="ctr"/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 </a:t>
            </a:r>
            <a:r>
              <a:rPr lang="en-IN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about Page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23019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en-US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09758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IN" sz="4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endParaRPr lang="en-US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25259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User</a:t>
            </a:r>
            <a:endParaRPr lang="en-US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72167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68E5C-06BC-F7B6-D1B5-3819C6F0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28600"/>
            <a:ext cx="8229600" cy="591312"/>
          </a:xfrm>
        </p:spPr>
        <p:txBody>
          <a:bodyPr>
            <a:noAutofit/>
          </a:bodyPr>
          <a:lstStyle/>
          <a:p>
            <a:pPr algn="ctr"/>
            <a:r>
              <a:rPr lang="en-IN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 of </a:t>
            </a:r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atabase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087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 marL="109728" indent="0" algn="ctr">
              <a:buNone/>
            </a:pPr>
            <a:endParaRPr lang="en-US" sz="6500" dirty="0" smtClean="0"/>
          </a:p>
          <a:p>
            <a:pPr algn="just">
              <a:buNone/>
            </a:pPr>
            <a:r>
              <a:rPr lang="en-US" sz="2000" dirty="0" smtClean="0"/>
              <a:t>• A </a:t>
            </a:r>
            <a:r>
              <a:rPr lang="en-US" sz="2000" dirty="0"/>
              <a:t>description of the background and context of the project and its relation to workalready done in the area</a:t>
            </a:r>
            <a:r>
              <a:rPr lang="en-US" sz="2000" dirty="0" smtClean="0"/>
              <a:t>.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• </a:t>
            </a:r>
            <a:r>
              <a:rPr lang="en-US" sz="2000" dirty="0"/>
              <a:t>Made statement of the aims and objectives of the project.• The description of Purpose. Scope, and </a:t>
            </a:r>
            <a:r>
              <a:rPr lang="en-US" sz="2000" dirty="0" smtClean="0"/>
              <a:t>applicability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• </a:t>
            </a:r>
            <a:r>
              <a:rPr lang="en-US" sz="2000" dirty="0"/>
              <a:t>We define the problem on which we are working in the project</a:t>
            </a:r>
            <a:r>
              <a:rPr lang="en-US" sz="2000" dirty="0" smtClean="0"/>
              <a:t>.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• </a:t>
            </a:r>
            <a:r>
              <a:rPr lang="en-US" sz="2000" dirty="0"/>
              <a:t>We describe the requirement Specifications of the system and the actions </a:t>
            </a:r>
            <a:r>
              <a:rPr lang="en-US" sz="2000" dirty="0" smtClean="0"/>
              <a:t>that can </a:t>
            </a:r>
            <a:r>
              <a:rPr lang="en-US" sz="2000" dirty="0"/>
              <a:t>be done on these </a:t>
            </a:r>
            <a:r>
              <a:rPr lang="en-US" sz="2000" dirty="0" smtClean="0"/>
              <a:t>things</a:t>
            </a:r>
          </a:p>
          <a:p>
            <a:pPr algn="just">
              <a:buNone/>
            </a:pPr>
            <a:r>
              <a:rPr lang="en-US" sz="2000" dirty="0" smtClean="0"/>
              <a:t>.</a:t>
            </a:r>
          </a:p>
          <a:p>
            <a:pPr algn="just">
              <a:buNone/>
            </a:pPr>
            <a:r>
              <a:rPr lang="en-US" sz="2000" dirty="0" smtClean="0"/>
              <a:t>• </a:t>
            </a:r>
            <a:r>
              <a:rPr lang="en-US" sz="2000" dirty="0"/>
              <a:t>We understand the problem domain and produce a model of the system, whichdescribes operations that can be performed on the system</a:t>
            </a:r>
            <a:r>
              <a:rPr lang="en-US" sz="2000" dirty="0" smtClean="0"/>
              <a:t>.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• </a:t>
            </a:r>
            <a:r>
              <a:rPr lang="en-US" sz="2000" dirty="0"/>
              <a:t>We included features and operations in detail, including screen </a:t>
            </a:r>
            <a:r>
              <a:rPr lang="en-US" sz="2000" dirty="0" smtClean="0"/>
              <a:t>layouts.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• </a:t>
            </a:r>
            <a:r>
              <a:rPr lang="en-US" sz="2000" dirty="0"/>
              <a:t>We designed user interface and security issues related to system .</a:t>
            </a:r>
            <a:r>
              <a:rPr lang="en-US" sz="2000" dirty="0" smtClean="0"/>
              <a:t>Finally </a:t>
            </a:r>
            <a:r>
              <a:rPr lang="en-US" sz="2000" dirty="0"/>
              <a:t>the system isimplemented and tested according to test cases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752600" y="2286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53408" y="687075"/>
            <a:ext cx="213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endParaRPr lang="en-US" sz="4000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828800"/>
            <a:ext cx="75376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       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Technology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 Diagram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59632" y="2564904"/>
            <a:ext cx="6456017" cy="1569660"/>
          </a:xfrm>
          <a:prstGeom prst="rect">
            <a:avLst/>
          </a:prstGeom>
          <a:ln>
            <a:noFill/>
          </a:ln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cross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381000"/>
            <a:ext cx="3592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4436" y="304800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US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82529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3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466530"/>
            <a:ext cx="2808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704088"/>
          </a:xfrm>
        </p:spPr>
        <p:txBody>
          <a:bodyPr>
            <a:noAutofit/>
          </a:bodyPr>
          <a:lstStyle/>
          <a:p>
            <a:pPr algn="ctr"/>
            <a:r>
              <a:rPr lang="en-IN" sz="4400" b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sz="4400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229600" cy="3505200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8600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6223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Technology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6996" y="2623809"/>
            <a:ext cx="35751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280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93804" y="4124980"/>
            <a:ext cx="33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4724399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3804" y="1752600"/>
            <a:ext cx="358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2623809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2012" y="336926"/>
            <a:ext cx="6444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FLOW– DIAGRAM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467600" cy="1143000"/>
          </a:xfrm>
        </p:spPr>
        <p:txBody>
          <a:bodyPr/>
          <a:lstStyle/>
          <a:p>
            <a:pPr algn="ctr"/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DIGRAM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29973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2747</TotalTime>
  <Words>224</Words>
  <Application>Microsoft Office PowerPoint</Application>
  <PresentationFormat>On-screen Show (4:3)</PresentationFormat>
  <Paragraphs>63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Aspect</vt:lpstr>
      <vt:lpstr>Slide 1</vt:lpstr>
      <vt:lpstr>Slide 2</vt:lpstr>
      <vt:lpstr>Slide 3</vt:lpstr>
      <vt:lpstr>Slide 4</vt:lpstr>
      <vt:lpstr>Slide 5</vt:lpstr>
      <vt:lpstr>Problem</vt:lpstr>
      <vt:lpstr>Slide 7</vt:lpstr>
      <vt:lpstr>Slide 8</vt:lpstr>
      <vt:lpstr>CLASS DIGRAM</vt:lpstr>
      <vt:lpstr>Screen Shot of Home Page</vt:lpstr>
      <vt:lpstr>Screen Short of Registration</vt:lpstr>
      <vt:lpstr>Login Page</vt:lpstr>
      <vt:lpstr>User Profile</vt:lpstr>
      <vt:lpstr>Screen Shot of about Page</vt:lpstr>
      <vt:lpstr>Contact</vt:lpstr>
      <vt:lpstr>Admin Dashboard</vt:lpstr>
      <vt:lpstr>Total User</vt:lpstr>
      <vt:lpstr>Screen Shot of Database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rajat verma</cp:lastModifiedBy>
  <cp:revision>98</cp:revision>
  <dcterms:created xsi:type="dcterms:W3CDTF">2022-11-10T20:18:34Z</dcterms:created>
  <dcterms:modified xsi:type="dcterms:W3CDTF">2023-10-04T09:16:54Z</dcterms:modified>
</cp:coreProperties>
</file>