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solidFill>
              <a:srgbClr val="00c1b6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sop208871767.wordpress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3200" spc="-1" strike="noStrike" u="sng">
                <a:solidFill>
                  <a:srgbClr val="fefefe"/>
                </a:solidFill>
                <a:uFillTx/>
                <a:latin typeface="Century Gothic"/>
              </a:rPr>
              <a:t>ESOP-Every Service at One Point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74200" y="2394720"/>
            <a:ext cx="10553760" cy="15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One stop shop for all the local stores.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Basic services will be provided to the users.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8491320" y="5939280"/>
            <a:ext cx="407952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By : Aayush Nirwan (1601001)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      </a:t>
            </a: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Abhinav Jha (1601002)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      </a:t>
            </a: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Praveen Kumar(1601041)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669960" y="3610080"/>
            <a:ext cx="7544520" cy="29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Services provided :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Local Restaurants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Barber Shop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Laundry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E-Rickshaw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Milkman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Fruits and Vegetables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(contd.)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13600" y="2252160"/>
            <a:ext cx="914472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</a:rPr>
              <a:t>Why is this project compelling and worth developing ?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Solves a real life problem that we are facing.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Newcomers don’t know about the locality and face problems to satisfy their basic needs.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So, this project helps the people by automating their basic needs and also helps the local stores by increasing their customers.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813600" y="4616640"/>
            <a:ext cx="10405440" cy="21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Features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Automatic Email Verification.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Mobile Number Verification.          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Feedback from user.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Single Page Application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efefe"/>
                </a:solidFill>
                <a:latin typeface="Century Gothic"/>
              </a:rPr>
              <a:t>(contd.)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04240" y="2222280"/>
            <a:ext cx="10582560" cy="20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</a:rPr>
              <a:t>Whom is it for ?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As our product provides the basic services, so basically it is for everyone.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</a:rPr>
              <a:t>Automates the basic needs of users.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813600" y="4113360"/>
            <a:ext cx="9399240" cy="19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What problem does it solve ? 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Brings all the local stores and markets who offer these basic needs at a single place.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Helpful for the users who are new to the locality.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9" name="TextShape 4"/>
          <p:cNvSpPr txBox="1"/>
          <p:nvPr/>
        </p:nvSpPr>
        <p:spPr>
          <a:xfrm>
            <a:off x="2400840" y="6264000"/>
            <a:ext cx="7391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Website Link : </a:t>
            </a:r>
            <a:r>
              <a:rPr b="0" lang="en-IN" sz="1800" spc="-1" strike="noStrike">
                <a:latin typeface="Arial"/>
                <a:hlinkClick r:id="rId1"/>
              </a:rPr>
              <a:t>https://esop208871767.wordpress.com/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2014-08-26T23:49:58Z</dcterms:created>
  <dc:creator/>
  <dc:description/>
  <dc:language>en-IN</dc:language>
  <cp:lastModifiedBy/>
  <dcterms:modified xsi:type="dcterms:W3CDTF">2019-01-09T10:15:14Z</dcterms:modified>
  <cp:revision>145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