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AF28C-5DC8-4ADF-875F-8E5D7C5415AF}" v="36" dt="2023-04-10T01:46:13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ree Amirneni" userId="0c25082154466caf" providerId="LiveId" clId="{723AF28C-5DC8-4ADF-875F-8E5D7C5415AF}"/>
    <pc:docChg chg="undo redo custSel addSld delSld modSld modMainMaster">
      <pc:chgData name="TejaSree Amirneni" userId="0c25082154466caf" providerId="LiveId" clId="{723AF28C-5DC8-4ADF-875F-8E5D7C5415AF}" dt="2023-04-10T01:58:26.375" v="1578" actId="2696"/>
      <pc:docMkLst>
        <pc:docMk/>
      </pc:docMkLst>
      <pc:sldChg chg="addSp delSp modSp new mod">
        <pc:chgData name="TejaSree Amirneni" userId="0c25082154466caf" providerId="LiveId" clId="{723AF28C-5DC8-4ADF-875F-8E5D7C5415AF}" dt="2023-04-09T23:56:25.035" v="1175" actId="478"/>
        <pc:sldMkLst>
          <pc:docMk/>
          <pc:sldMk cId="3609692283" sldId="256"/>
        </pc:sldMkLst>
        <pc:spChg chg="mod">
          <ac:chgData name="TejaSree Amirneni" userId="0c25082154466caf" providerId="LiveId" clId="{723AF28C-5DC8-4ADF-875F-8E5D7C5415AF}" dt="2023-04-09T20:41:25.647" v="1074" actId="1076"/>
          <ac:spMkLst>
            <pc:docMk/>
            <pc:sldMk cId="3609692283" sldId="256"/>
            <ac:spMk id="2" creationId="{E0D6F6D1-F472-822C-F44F-CD893D336FA2}"/>
          </ac:spMkLst>
        </pc:spChg>
        <pc:spChg chg="mod">
          <ac:chgData name="TejaSree Amirneni" userId="0c25082154466caf" providerId="LiveId" clId="{723AF28C-5DC8-4ADF-875F-8E5D7C5415AF}" dt="2023-04-09T20:48:20.340" v="1164" actId="20577"/>
          <ac:spMkLst>
            <pc:docMk/>
            <pc:sldMk cId="3609692283" sldId="256"/>
            <ac:spMk id="3" creationId="{BB278E65-75BA-1324-083F-7798D31A6609}"/>
          </ac:spMkLst>
        </pc:spChg>
        <pc:spChg chg="add mod">
          <ac:chgData name="TejaSree Amirneni" userId="0c25082154466caf" providerId="LiveId" clId="{723AF28C-5DC8-4ADF-875F-8E5D7C5415AF}" dt="2023-04-09T20:48:10.208" v="1145" actId="255"/>
          <ac:spMkLst>
            <pc:docMk/>
            <pc:sldMk cId="3609692283" sldId="256"/>
            <ac:spMk id="4" creationId="{AD1CAE49-22A7-C121-FBE3-20BE6F134F52}"/>
          </ac:spMkLst>
        </pc:spChg>
        <pc:spChg chg="add del">
          <ac:chgData name="TejaSree Amirneni" userId="0c25082154466caf" providerId="LiveId" clId="{723AF28C-5DC8-4ADF-875F-8E5D7C5415AF}" dt="2023-04-09T23:54:01.183" v="1166" actId="22"/>
          <ac:spMkLst>
            <pc:docMk/>
            <pc:sldMk cId="3609692283" sldId="256"/>
            <ac:spMk id="6" creationId="{5C6F9C88-C9A8-E75E-2D5C-1553B37F3C03}"/>
          </ac:spMkLst>
        </pc:spChg>
        <pc:picChg chg="add del mod">
          <ac:chgData name="TejaSree Amirneni" userId="0c25082154466caf" providerId="LiveId" clId="{723AF28C-5DC8-4ADF-875F-8E5D7C5415AF}" dt="2023-04-09T23:54:25.193" v="1172" actId="478"/>
          <ac:picMkLst>
            <pc:docMk/>
            <pc:sldMk cId="3609692283" sldId="256"/>
            <ac:picMk id="8" creationId="{EDF7161A-F9AD-D678-B6BE-35A839D65232}"/>
          </ac:picMkLst>
        </pc:picChg>
        <pc:picChg chg="add del mod">
          <ac:chgData name="TejaSree Amirneni" userId="0c25082154466caf" providerId="LiveId" clId="{723AF28C-5DC8-4ADF-875F-8E5D7C5415AF}" dt="2023-04-09T23:56:25.035" v="1175" actId="478"/>
          <ac:picMkLst>
            <pc:docMk/>
            <pc:sldMk cId="3609692283" sldId="256"/>
            <ac:picMk id="10" creationId="{6621201B-2711-C714-5AF6-8F43B7466065}"/>
          </ac:picMkLst>
        </pc:picChg>
      </pc:sldChg>
      <pc:sldChg chg="modSp new mod">
        <pc:chgData name="TejaSree Amirneni" userId="0c25082154466caf" providerId="LiveId" clId="{723AF28C-5DC8-4ADF-875F-8E5D7C5415AF}" dt="2023-04-10T00:12:47.223" v="1345" actId="14100"/>
        <pc:sldMkLst>
          <pc:docMk/>
          <pc:sldMk cId="3684611901" sldId="257"/>
        </pc:sldMkLst>
        <pc:spChg chg="mod">
          <ac:chgData name="TejaSree Amirneni" userId="0c25082154466caf" providerId="LiveId" clId="{723AF28C-5DC8-4ADF-875F-8E5D7C5415AF}" dt="2023-04-09T20:28:37.232" v="993" actId="1076"/>
          <ac:spMkLst>
            <pc:docMk/>
            <pc:sldMk cId="3684611901" sldId="257"/>
            <ac:spMk id="2" creationId="{997C81EC-757E-3670-3270-16FFEE598EBE}"/>
          </ac:spMkLst>
        </pc:spChg>
        <pc:spChg chg="mod">
          <ac:chgData name="TejaSree Amirneni" userId="0c25082154466caf" providerId="LiveId" clId="{723AF28C-5DC8-4ADF-875F-8E5D7C5415AF}" dt="2023-04-10T00:12:47.223" v="1345" actId="14100"/>
          <ac:spMkLst>
            <pc:docMk/>
            <pc:sldMk cId="3684611901" sldId="257"/>
            <ac:spMk id="3" creationId="{433FD8FB-FD8E-F43F-4A22-22718E0BF2A3}"/>
          </ac:spMkLst>
        </pc:spChg>
      </pc:sldChg>
      <pc:sldChg chg="addSp delSp modSp new mod">
        <pc:chgData name="TejaSree Amirneni" userId="0c25082154466caf" providerId="LiveId" clId="{723AF28C-5DC8-4ADF-875F-8E5D7C5415AF}" dt="2023-04-10T01:46:43.072" v="1577" actId="1076"/>
        <pc:sldMkLst>
          <pc:docMk/>
          <pc:sldMk cId="868682294" sldId="258"/>
        </pc:sldMkLst>
        <pc:spChg chg="mod">
          <ac:chgData name="TejaSree Amirneni" userId="0c25082154466caf" providerId="LiveId" clId="{723AF28C-5DC8-4ADF-875F-8E5D7C5415AF}" dt="2023-04-09T20:42:51.548" v="1109" actId="1076"/>
          <ac:spMkLst>
            <pc:docMk/>
            <pc:sldMk cId="868682294" sldId="258"/>
            <ac:spMk id="2" creationId="{3EF68307-A1A2-7F70-C220-9F154BCFA7E3}"/>
          </ac:spMkLst>
        </pc:spChg>
        <pc:spChg chg="add del">
          <ac:chgData name="TejaSree Amirneni" userId="0c25082154466caf" providerId="LiveId" clId="{723AF28C-5DC8-4ADF-875F-8E5D7C5415AF}" dt="2023-04-09T00:25:47.247" v="334" actId="3680"/>
          <ac:spMkLst>
            <pc:docMk/>
            <pc:sldMk cId="868682294" sldId="258"/>
            <ac:spMk id="3" creationId="{A0F0B4CE-E2D5-14AE-EB3F-C3FCDD593F41}"/>
          </ac:spMkLst>
        </pc:spChg>
        <pc:spChg chg="add mod">
          <ac:chgData name="TejaSree Amirneni" userId="0c25082154466caf" providerId="LiveId" clId="{723AF28C-5DC8-4ADF-875F-8E5D7C5415AF}" dt="2023-04-10T01:46:43.072" v="1577" actId="1076"/>
          <ac:spMkLst>
            <pc:docMk/>
            <pc:sldMk cId="868682294" sldId="258"/>
            <ac:spMk id="9" creationId="{F68A1B42-362D-E74A-CB3D-B2FEBB43D57A}"/>
          </ac:spMkLst>
        </pc:spChg>
        <pc:graphicFrameChg chg="add del mod ord modGraphic">
          <ac:chgData name="TejaSree Amirneni" userId="0c25082154466caf" providerId="LiveId" clId="{723AF28C-5DC8-4ADF-875F-8E5D7C5415AF}" dt="2023-04-09T00:21:28.195" v="278" actId="3680"/>
          <ac:graphicFrameMkLst>
            <pc:docMk/>
            <pc:sldMk cId="868682294" sldId="258"/>
            <ac:graphicFrameMk id="4" creationId="{222EF4C5-3FC2-8052-31E6-09F5F5F419D9}"/>
          </ac:graphicFrameMkLst>
        </pc:graphicFrameChg>
        <pc:graphicFrameChg chg="add del mod ord modGraphic">
          <ac:chgData name="TejaSree Amirneni" userId="0c25082154466caf" providerId="LiveId" clId="{723AF28C-5DC8-4ADF-875F-8E5D7C5415AF}" dt="2023-04-09T00:24:16.675" v="323" actId="3680"/>
          <ac:graphicFrameMkLst>
            <pc:docMk/>
            <pc:sldMk cId="868682294" sldId="258"/>
            <ac:graphicFrameMk id="5" creationId="{F2E3B33F-C1C0-DB1C-531E-8ADEEDEAB111}"/>
          </ac:graphicFrameMkLst>
        </pc:graphicFrameChg>
        <pc:graphicFrameChg chg="add del mod ord modGraphic">
          <ac:chgData name="TejaSree Amirneni" userId="0c25082154466caf" providerId="LiveId" clId="{723AF28C-5DC8-4ADF-875F-8E5D7C5415AF}" dt="2023-04-09T00:25:00.449" v="331" actId="3680"/>
          <ac:graphicFrameMkLst>
            <pc:docMk/>
            <pc:sldMk cId="868682294" sldId="258"/>
            <ac:graphicFrameMk id="6" creationId="{5BA6D61D-2C60-A9E9-3E95-448E6332AF31}"/>
          </ac:graphicFrameMkLst>
        </pc:graphicFrameChg>
        <pc:graphicFrameChg chg="add del mod ord modGraphic">
          <ac:chgData name="TejaSree Amirneni" userId="0c25082154466caf" providerId="LiveId" clId="{723AF28C-5DC8-4ADF-875F-8E5D7C5415AF}" dt="2023-04-09T00:25:18.721" v="333" actId="3680"/>
          <ac:graphicFrameMkLst>
            <pc:docMk/>
            <pc:sldMk cId="868682294" sldId="258"/>
            <ac:graphicFrameMk id="7" creationId="{9685D0F0-0A9C-4A97-A9BA-C57494A46CCA}"/>
          </ac:graphicFrameMkLst>
        </pc:graphicFrameChg>
        <pc:graphicFrameChg chg="add mod ord modGraphic">
          <ac:chgData name="TejaSree Amirneni" userId="0c25082154466caf" providerId="LiveId" clId="{723AF28C-5DC8-4ADF-875F-8E5D7C5415AF}" dt="2023-04-10T01:46:01.863" v="1517" actId="20577"/>
          <ac:graphicFrameMkLst>
            <pc:docMk/>
            <pc:sldMk cId="868682294" sldId="258"/>
            <ac:graphicFrameMk id="8" creationId="{20CFF117-71ED-CD2F-0AF4-B0957D0A65D5}"/>
          </ac:graphicFrameMkLst>
        </pc:graphicFrameChg>
      </pc:sldChg>
      <pc:sldChg chg="modSp new del mod">
        <pc:chgData name="TejaSree Amirneni" userId="0c25082154466caf" providerId="LiveId" clId="{723AF28C-5DC8-4ADF-875F-8E5D7C5415AF}" dt="2023-04-10T01:58:26.375" v="1578" actId="2696"/>
        <pc:sldMkLst>
          <pc:docMk/>
          <pc:sldMk cId="4018677772" sldId="259"/>
        </pc:sldMkLst>
        <pc:spChg chg="mod">
          <ac:chgData name="TejaSree Amirneni" userId="0c25082154466caf" providerId="LiveId" clId="{723AF28C-5DC8-4ADF-875F-8E5D7C5415AF}" dt="2023-04-09T00:51:02.021" v="423"/>
          <ac:spMkLst>
            <pc:docMk/>
            <pc:sldMk cId="4018677772" sldId="259"/>
            <ac:spMk id="2" creationId="{0E06AA52-7C46-0E13-9421-BAD9F873B6C7}"/>
          </ac:spMkLst>
        </pc:spChg>
        <pc:spChg chg="mod">
          <ac:chgData name="TejaSree Amirneni" userId="0c25082154466caf" providerId="LiveId" clId="{723AF28C-5DC8-4ADF-875F-8E5D7C5415AF}" dt="2023-04-09T00:51:02.021" v="423"/>
          <ac:spMkLst>
            <pc:docMk/>
            <pc:sldMk cId="4018677772" sldId="259"/>
            <ac:spMk id="3" creationId="{3E81B55C-5094-E9F6-FBB1-8F24FA90EE7A}"/>
          </ac:spMkLst>
        </pc:spChg>
      </pc:sldChg>
      <pc:sldChg chg="addSp delSp modSp new mod">
        <pc:chgData name="TejaSree Amirneni" userId="0c25082154466caf" providerId="LiveId" clId="{723AF28C-5DC8-4ADF-875F-8E5D7C5415AF}" dt="2023-04-10T00:16:33.378" v="1505" actId="2161"/>
        <pc:sldMkLst>
          <pc:docMk/>
          <pc:sldMk cId="2202204839" sldId="260"/>
        </pc:sldMkLst>
        <pc:spChg chg="mod">
          <ac:chgData name="TejaSree Amirneni" userId="0c25082154466caf" providerId="LiveId" clId="{723AF28C-5DC8-4ADF-875F-8E5D7C5415AF}" dt="2023-04-09T20:42:44.075" v="1108" actId="14100"/>
          <ac:spMkLst>
            <pc:docMk/>
            <pc:sldMk cId="2202204839" sldId="260"/>
            <ac:spMk id="2" creationId="{8BF01FDD-3828-395D-6AD1-660695A3B93E}"/>
          </ac:spMkLst>
        </pc:spChg>
        <pc:spChg chg="del">
          <ac:chgData name="TejaSree Amirneni" userId="0c25082154466caf" providerId="LiveId" clId="{723AF28C-5DC8-4ADF-875F-8E5D7C5415AF}" dt="2023-04-09T00:49:09.400" v="404" actId="3680"/>
          <ac:spMkLst>
            <pc:docMk/>
            <pc:sldMk cId="2202204839" sldId="260"/>
            <ac:spMk id="3" creationId="{12BB5870-BA4D-ED28-AE7E-0536A99428A4}"/>
          </ac:spMkLst>
        </pc:spChg>
        <pc:graphicFrameChg chg="add mod ord modGraphic">
          <ac:chgData name="TejaSree Amirneni" userId="0c25082154466caf" providerId="LiveId" clId="{723AF28C-5DC8-4ADF-875F-8E5D7C5415AF}" dt="2023-04-10T00:16:33.378" v="1505" actId="2161"/>
          <ac:graphicFrameMkLst>
            <pc:docMk/>
            <pc:sldMk cId="2202204839" sldId="260"/>
            <ac:graphicFrameMk id="4" creationId="{24DC3069-12CD-EC59-E6DC-EABABADF2854}"/>
          </ac:graphicFrameMkLst>
        </pc:graphicFrameChg>
      </pc:sldChg>
      <pc:sldChg chg="modSp new mod">
        <pc:chgData name="TejaSree Amirneni" userId="0c25082154466caf" providerId="LiveId" clId="{723AF28C-5DC8-4ADF-875F-8E5D7C5415AF}" dt="2023-04-09T20:34:18.276" v="1002"/>
        <pc:sldMkLst>
          <pc:docMk/>
          <pc:sldMk cId="726058761" sldId="261"/>
        </pc:sldMkLst>
        <pc:spChg chg="mod">
          <ac:chgData name="TejaSree Amirneni" userId="0c25082154466caf" providerId="LiveId" clId="{723AF28C-5DC8-4ADF-875F-8E5D7C5415AF}" dt="2023-04-09T00:56:09.681" v="465" actId="20577"/>
          <ac:spMkLst>
            <pc:docMk/>
            <pc:sldMk cId="726058761" sldId="261"/>
            <ac:spMk id="2" creationId="{21809D01-4A71-C800-3799-571376DB46B8}"/>
          </ac:spMkLst>
        </pc:spChg>
        <pc:spChg chg="mod">
          <ac:chgData name="TejaSree Amirneni" userId="0c25082154466caf" providerId="LiveId" clId="{723AF28C-5DC8-4ADF-875F-8E5D7C5415AF}" dt="2023-04-09T20:34:18.276" v="1002"/>
          <ac:spMkLst>
            <pc:docMk/>
            <pc:sldMk cId="726058761" sldId="261"/>
            <ac:spMk id="3" creationId="{4690AB07-E21A-CAE0-C348-DF0050D94342}"/>
          </ac:spMkLst>
        </pc:spChg>
      </pc:sldChg>
      <pc:sldMasterChg chg="modSldLayout">
        <pc:chgData name="TejaSree Amirneni" userId="0c25082154466caf" providerId="LiveId" clId="{723AF28C-5DC8-4ADF-875F-8E5D7C5415AF}" dt="2023-04-09T00:51:02.021" v="423"/>
        <pc:sldMasterMkLst>
          <pc:docMk/>
          <pc:sldMasterMk cId="1278796613" sldId="2147483900"/>
        </pc:sldMasterMkLst>
        <pc:sldLayoutChg chg="delSp">
          <pc:chgData name="TejaSree Amirneni" userId="0c25082154466caf" providerId="LiveId" clId="{723AF28C-5DC8-4ADF-875F-8E5D7C5415AF}" dt="2023-04-09T00:51:02.021" v="423"/>
          <pc:sldLayoutMkLst>
            <pc:docMk/>
            <pc:sldMasterMk cId="1278796613" sldId="2147483900"/>
            <pc:sldLayoutMk cId="75045113" sldId="2147483918"/>
          </pc:sldLayoutMkLst>
          <pc:picChg chg="del">
            <ac:chgData name="TejaSree Amirneni" userId="0c25082154466caf" providerId="LiveId" clId="{723AF28C-5DC8-4ADF-875F-8E5D7C5415AF}" dt="2023-04-09T00:51:02.021" v="423"/>
            <ac:picMkLst>
              <pc:docMk/>
              <pc:sldMasterMk cId="1278796613" sldId="2147483900"/>
              <pc:sldLayoutMk cId="75045113" sldId="2147483918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9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3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05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5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64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2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44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86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16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2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4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01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3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2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6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8AB4-DAD3-4649-B546-E73B41326EA2}" type="datetimeFigureOut">
              <a:rPr lang="en-CA" smtClean="0"/>
              <a:t>2023-04-08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B403-C61F-4388-8C1F-D32B24E646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9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F6D1-F472-822C-F44F-CD893D336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629" y="1202470"/>
            <a:ext cx="10156371" cy="805543"/>
          </a:xfrm>
        </p:spPr>
        <p:txBody>
          <a:bodyPr>
            <a:noAutofit/>
          </a:bodyPr>
          <a:lstStyle/>
          <a:p>
            <a:r>
              <a:rPr lang="en-CA" sz="5400" dirty="0"/>
              <a:t>Centralized Health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78E65-75BA-1324-083F-7798D31A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557" y="2406316"/>
            <a:ext cx="8402854" cy="2531444"/>
          </a:xfrm>
        </p:spPr>
        <p:txBody>
          <a:bodyPr/>
          <a:lstStyle/>
          <a:p>
            <a:r>
              <a:rPr lang="en-CA" sz="2400" b="1" dirty="0"/>
              <a:t>Development team - Group 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Aayush Yogesh Pandya (ay923755@dal.ca)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err="1"/>
              <a:t>Dhruvil</a:t>
            </a:r>
            <a:r>
              <a:rPr lang="en-CA" dirty="0"/>
              <a:t> Patel (dh828824@dal.ca)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Dhruv Rajesh Kothari (dh801135@dal.ca)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Teja </a:t>
            </a:r>
            <a:r>
              <a:rPr lang="en-CA" dirty="0" err="1"/>
              <a:t>Sree</a:t>
            </a:r>
            <a:r>
              <a:rPr lang="en-CA" dirty="0"/>
              <a:t> Amirneni (tj508480@dal.ca)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Yash </a:t>
            </a:r>
            <a:r>
              <a:rPr lang="en-CA" dirty="0" err="1"/>
              <a:t>Kiritbhai</a:t>
            </a:r>
            <a:r>
              <a:rPr lang="en-CA" dirty="0"/>
              <a:t> </a:t>
            </a:r>
            <a:r>
              <a:rPr lang="en-CA" dirty="0" err="1"/>
              <a:t>Javiya</a:t>
            </a:r>
            <a:r>
              <a:rPr lang="en-CA" dirty="0"/>
              <a:t> (ys216358@dal.ca)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AE49-22A7-C121-FBE3-20BE6F134F52}"/>
              </a:ext>
            </a:extLst>
          </p:cNvPr>
          <p:cNvSpPr txBox="1"/>
          <p:nvPr/>
        </p:nvSpPr>
        <p:spPr>
          <a:xfrm>
            <a:off x="2156058" y="5043638"/>
            <a:ext cx="63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Client team – Group 13</a:t>
            </a:r>
          </a:p>
        </p:txBody>
      </p:sp>
    </p:spTree>
    <p:extLst>
      <p:ext uri="{BB962C8B-B14F-4D97-AF65-F5344CB8AC3E}">
        <p14:creationId xmlns:p14="http://schemas.microsoft.com/office/powerpoint/2010/main" val="36096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1EC-757E-3670-3270-16FFEE59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429" y="1644317"/>
            <a:ext cx="9584179" cy="832208"/>
          </a:xfrm>
        </p:spPr>
        <p:txBody>
          <a:bodyPr/>
          <a:lstStyle/>
          <a:p>
            <a:pPr algn="l"/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D8FB-FD8E-F43F-4A22-22718E0BF2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17557" y="2743200"/>
            <a:ext cx="7738712" cy="1925053"/>
          </a:xfrm>
        </p:spPr>
        <p:txBody>
          <a:bodyPr>
            <a:normAutofit/>
          </a:bodyPr>
          <a:lstStyle/>
          <a:p>
            <a:r>
              <a:rPr lang="en-US" dirty="0"/>
              <a:t>Develop a centralized platform</a:t>
            </a:r>
          </a:p>
          <a:p>
            <a:r>
              <a:rPr lang="en-US" dirty="0"/>
              <a:t>Role based access</a:t>
            </a:r>
          </a:p>
          <a:p>
            <a:r>
              <a:rPr lang="en-US" dirty="0"/>
              <a:t>Helps avoid over dosage and adverse reactions</a:t>
            </a:r>
          </a:p>
          <a:p>
            <a:r>
              <a:rPr lang="en-US" dirty="0"/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36846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8307-A1A2-7F70-C220-9F154BCF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9" y="1309036"/>
            <a:ext cx="6647046" cy="1099502"/>
          </a:xfrm>
        </p:spPr>
        <p:txBody>
          <a:bodyPr/>
          <a:lstStyle/>
          <a:p>
            <a:pPr algn="l"/>
            <a:r>
              <a:rPr lang="en-CA" dirty="0"/>
              <a:t>Dashboard Stats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CFF117-71ED-CD2F-0AF4-B0957D0A65D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6607730"/>
              </p:ext>
            </p:extLst>
          </p:nvPr>
        </p:nvGraphicFramePr>
        <p:xfrm>
          <a:off x="2300438" y="2666200"/>
          <a:ext cx="6647046" cy="2743195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3323523">
                  <a:extLst>
                    <a:ext uri="{9D8B030D-6E8A-4147-A177-3AD203B41FA5}">
                      <a16:colId xmlns:a16="http://schemas.microsoft.com/office/drawing/2014/main" val="241878905"/>
                    </a:ext>
                  </a:extLst>
                </a:gridCol>
                <a:gridCol w="3323523">
                  <a:extLst>
                    <a:ext uri="{9D8B030D-6E8A-4147-A177-3AD203B41FA5}">
                      <a16:colId xmlns:a16="http://schemas.microsoft.com/office/drawing/2014/main" val="1924517085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No. of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858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Aayush Yogesh Pandya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9373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 err="1"/>
                        <a:t>Dhruvil</a:t>
                      </a:r>
                      <a:r>
                        <a:rPr lang="en-CA" dirty="0"/>
                        <a:t>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9858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Dhruv Rajesh Kothari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5715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Teja </a:t>
                      </a:r>
                      <a:r>
                        <a:rPr lang="en-CA" dirty="0" err="1"/>
                        <a:t>Sree</a:t>
                      </a:r>
                      <a:r>
                        <a:rPr lang="en-CA" dirty="0"/>
                        <a:t> Amirneni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70636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Yash </a:t>
                      </a:r>
                      <a:r>
                        <a:rPr lang="en-CA" dirty="0" err="1"/>
                        <a:t>Kiritbhai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Javiya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642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en-CA" dirty="0"/>
                        <a:t>Total no.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5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8A1B42-362D-E74A-CB3D-B2FEBB43D57A}"/>
              </a:ext>
            </a:extLst>
          </p:cNvPr>
          <p:cNvSpPr txBox="1"/>
          <p:nvPr/>
        </p:nvSpPr>
        <p:spPr>
          <a:xfrm>
            <a:off x="2300438" y="588103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*Some of the tasks are done 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8686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1FDD-3828-395D-6AD1-660695A3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298581" cy="1420562"/>
          </a:xfrm>
        </p:spPr>
        <p:txBody>
          <a:bodyPr/>
          <a:lstStyle/>
          <a:p>
            <a:r>
              <a:rPr lang="en-CA" dirty="0"/>
              <a:t>Feature Stats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DC3069-12CD-EC59-E6DC-EABABADF285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0416450"/>
              </p:ext>
            </p:extLst>
          </p:nvPr>
        </p:nvGraphicFramePr>
        <p:xfrm>
          <a:off x="914400" y="2366963"/>
          <a:ext cx="103632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42546134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45209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Signup and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5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 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6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Admin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5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3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2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Health Card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0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9D01-4A71-C800-3799-571376DB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from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B07-E21A-CAE0-C348-DF0050D943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Collaboration is Crucial</a:t>
            </a:r>
          </a:p>
          <a:p>
            <a:r>
              <a:rPr lang="en-US" b="0" i="0" dirty="0">
                <a:effectLst/>
                <a:latin typeface="Söhne"/>
              </a:rPr>
              <a:t>Fundamentals of TDD and Unit Testing</a:t>
            </a:r>
          </a:p>
          <a:p>
            <a:r>
              <a:rPr lang="en-US" b="0" i="0" dirty="0">
                <a:effectLst/>
                <a:latin typeface="Söhne"/>
              </a:rPr>
              <a:t>Importance of Design Principles and Code Smells</a:t>
            </a:r>
          </a:p>
          <a:p>
            <a:r>
              <a:rPr lang="en-US" b="0" i="0" dirty="0">
                <a:effectLst/>
                <a:latin typeface="Söhne"/>
              </a:rPr>
              <a:t>Refactoring and Design Patterns Improve Code Quality</a:t>
            </a:r>
          </a:p>
          <a:p>
            <a:r>
              <a:rPr lang="en-US" b="0" i="0" dirty="0">
                <a:effectLst/>
                <a:latin typeface="Söhne"/>
              </a:rPr>
              <a:t>Attention to Details in Deployment</a:t>
            </a:r>
          </a:p>
          <a:p>
            <a:r>
              <a:rPr lang="en-US" b="0" i="0" dirty="0">
                <a:effectLst/>
                <a:latin typeface="Söhne"/>
              </a:rPr>
              <a:t>Continuous Learning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726058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1557</TotalTime>
  <Words>181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Söhne</vt:lpstr>
      <vt:lpstr>Vapor Trail</vt:lpstr>
      <vt:lpstr>Centralized Health System</vt:lpstr>
      <vt:lpstr>SUMMARY</vt:lpstr>
      <vt:lpstr>Dashboard Stats</vt:lpstr>
      <vt:lpstr>Feature Stats</vt:lpstr>
      <vt:lpstr>Learning from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Centralized Health System</dc:title>
  <dc:creator>TejaSree Amirneni</dc:creator>
  <cp:lastModifiedBy>TejaSree Amirneni</cp:lastModifiedBy>
  <cp:revision>1</cp:revision>
  <dcterms:created xsi:type="dcterms:W3CDTF">2023-04-09T00:01:36Z</dcterms:created>
  <dcterms:modified xsi:type="dcterms:W3CDTF">2023-04-10T01:58:37Z</dcterms:modified>
</cp:coreProperties>
</file>