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1" r:id="rId4"/>
    <p:sldId id="262" r:id="rId5"/>
    <p:sldId id="263" r:id="rId6"/>
    <p:sldId id="266" r:id="rId7"/>
    <p:sldId id="265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parekh" userId="9ffd68f6d561cc21" providerId="LiveId" clId="{A4AFA2BE-6A50-43D8-8632-7CE915306961}"/>
    <pc:docChg chg="delSld modSld">
      <pc:chgData name="aayush parekh" userId="9ffd68f6d561cc21" providerId="LiveId" clId="{A4AFA2BE-6A50-43D8-8632-7CE915306961}" dt="2025-03-30T18:16:52.267" v="4" actId="47"/>
      <pc:docMkLst>
        <pc:docMk/>
      </pc:docMkLst>
      <pc:sldChg chg="modSp del mod">
        <pc:chgData name="aayush parekh" userId="9ffd68f6d561cc21" providerId="LiveId" clId="{A4AFA2BE-6A50-43D8-8632-7CE915306961}" dt="2025-03-30T18:16:52.267" v="4" actId="47"/>
        <pc:sldMkLst>
          <pc:docMk/>
          <pc:sldMk cId="2433015076" sldId="279"/>
        </pc:sldMkLst>
        <pc:spChg chg="mod">
          <ac:chgData name="aayush parekh" userId="9ffd68f6d561cc21" providerId="LiveId" clId="{A4AFA2BE-6A50-43D8-8632-7CE915306961}" dt="2025-03-30T18:16:51.430" v="3" actId="6549"/>
          <ac:spMkLst>
            <pc:docMk/>
            <pc:sldMk cId="2433015076" sldId="279"/>
            <ac:spMk id="3" creationId="{C8FB6764-9D53-38CA-3C7C-6476C52853AD}"/>
          </ac:spMkLst>
        </pc:spChg>
      </pc:sldChg>
    </pc:docChg>
  </pc:docChgLst>
  <pc:docChgLst>
    <pc:chgData name="aayush parekh" userId="9ffd68f6d561cc21" providerId="LiveId" clId="{9F469FD3-B452-4ABF-AB48-35EAD0ADC906}"/>
    <pc:docChg chg="undo custSel addSld delSld modSld sldOrd">
      <pc:chgData name="aayush parekh" userId="9ffd68f6d561cc21" providerId="LiveId" clId="{9F469FD3-B452-4ABF-AB48-35EAD0ADC906}" dt="2024-11-12T16:56:05.285" v="230" actId="20577"/>
      <pc:docMkLst>
        <pc:docMk/>
      </pc:docMkLst>
      <pc:sldChg chg="new del">
        <pc:chgData name="aayush parekh" userId="9ffd68f6d561cc21" providerId="LiveId" clId="{9F469FD3-B452-4ABF-AB48-35EAD0ADC906}" dt="2024-11-12T16:50:21.095" v="6" actId="47"/>
        <pc:sldMkLst>
          <pc:docMk/>
          <pc:sldMk cId="303563979" sldId="279"/>
        </pc:sldMkLst>
      </pc:sldChg>
      <pc:sldChg chg="delSp modSp new mod ord">
        <pc:chgData name="aayush parekh" userId="9ffd68f6d561cc21" providerId="LiveId" clId="{9F469FD3-B452-4ABF-AB48-35EAD0ADC906}" dt="2024-11-12T16:56:05.285" v="230" actId="20577"/>
        <pc:sldMkLst>
          <pc:docMk/>
          <pc:sldMk cId="2433015076" sldId="279"/>
        </pc:sldMkLst>
      </pc:sldChg>
      <pc:sldChg chg="modSp new del mod">
        <pc:chgData name="aayush parekh" userId="9ffd68f6d561cc21" providerId="LiveId" clId="{9F469FD3-B452-4ABF-AB48-35EAD0ADC906}" dt="2024-11-12T16:50:15.620" v="4" actId="680"/>
        <pc:sldMkLst>
          <pc:docMk/>
          <pc:sldMk cId="4111552414" sldId="279"/>
        </pc:sldMkLst>
      </pc:sldChg>
      <pc:sldMasterChg chg="delSldLayout">
        <pc:chgData name="aayush parekh" userId="9ffd68f6d561cc21" providerId="LiveId" clId="{9F469FD3-B452-4ABF-AB48-35EAD0ADC906}" dt="2024-11-12T16:50:21.095" v="6" actId="47"/>
        <pc:sldMasterMkLst>
          <pc:docMk/>
          <pc:sldMasterMk cId="0" sldId="2147483659"/>
        </pc:sldMasterMkLst>
        <pc:sldLayoutChg chg="del">
          <pc:chgData name="aayush parekh" userId="9ffd68f6d561cc21" providerId="LiveId" clId="{9F469FD3-B452-4ABF-AB48-35EAD0ADC906}" dt="2024-11-12T16:50:21.095" v="6" actId="47"/>
          <pc:sldLayoutMkLst>
            <pc:docMk/>
            <pc:sldMasterMk cId="0" sldId="2147483659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40484799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40484799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0484799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40484799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84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7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Admission &amp; Branch Information /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200F0-3672-9C10-6A9E-47FBA4F3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</p:spPr>
        <p:txBody>
          <a:bodyPr>
            <a:normAutofit fontScale="9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br>
              <a:rPr lang="en-IN" sz="2400" dirty="0"/>
            </a:br>
            <a:r>
              <a:rPr lang="en-IN" sz="2400" b="1" dirty="0"/>
              <a:t>View All Admissions</a:t>
            </a:r>
            <a:br>
              <a:rPr lang="en-IN" sz="2400" b="1" dirty="0"/>
            </a:br>
            <a:r>
              <a:rPr lang="en-IN" sz="2900" dirty="0">
                <a:latin typeface="Arial Rounded MT Bold" panose="020F0704030504030204" pitchFamily="34" charset="0"/>
                <a:ea typeface="+mn-ea"/>
                <a:cs typeface="+mn-cs"/>
              </a:rPr>
              <a:t>Sample Code Snippet</a:t>
            </a:r>
            <a:r>
              <a:rPr lang="en-IN" dirty="0"/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D5E80-ECDB-1F67-07F6-63ACA0FE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366691"/>
            <a:ext cx="7038900" cy="356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48F1-6D16-DC5F-4013-235FEF8E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en-US" sz="2900" dirty="0">
                <a:latin typeface="Arial Rounded MT Bold" panose="020F0704030504030204" pitchFamily="34" charset="0"/>
                <a:ea typeface="+mn-ea"/>
                <a:cs typeface="+mn-cs"/>
              </a:rPr>
              <a:t>Overview of </a:t>
            </a:r>
            <a:r>
              <a:rPr lang="en-IN" sz="2900" dirty="0">
                <a:latin typeface="Arial Rounded MT Bold" panose="020F0704030504030204" pitchFamily="34" charset="0"/>
                <a:ea typeface="+mn-ea"/>
                <a:cs typeface="+mn-cs"/>
              </a:rPr>
              <a:t>View All Admissions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B5F44-69A6-42CA-AF7B-A7EE2324B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286948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Clear Screen:-Clears the terminal using system("cls").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Check Admissions:-If no students are admitted (student count == 0), display "No admissions yet."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 List: If there are admissions, loop through and display each student's name and branch.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Pause:-Wait for user input with get char() to return to the main menu.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6728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8640D-FDA1-C23E-D704-B6955949E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42" y="0"/>
            <a:ext cx="7038900" cy="9141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900" dirty="0">
                <a:latin typeface="Arial Rounded MT Bold" panose="020F0704030504030204" pitchFamily="34" charset="0"/>
                <a:ea typeface="+mn-ea"/>
                <a:cs typeface="+mn-cs"/>
              </a:rPr>
              <a:t>Cancel Admission</a:t>
            </a:r>
            <a:endParaRPr lang="en-IN" sz="2900" dirty="0"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6E666-4D02-74A3-65FC-62877BA5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383" y="1116150"/>
            <a:ext cx="7038900" cy="291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Clear Screen:-The terminal is cleared using system("cls") to provide a clean interface for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Check for Admissions:-The function checks if there are any students in the system (student count == 0). If there are no admissions, it informs the user and exits.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Prompt for Admission Number:-f there are admissions, the user is prompted to enter the admission number of the student they want to cancel (from 1 to student count).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Validate Admission Number:-t checks if the entered admission number is valid (between 1 and student count).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If the number is invalid, an error message is displayed.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7552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A1858-9AB4-A503-630A-216BD464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402472"/>
            <a:ext cx="7038900" cy="29112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Remove Student from List:-If the admission number is valid, the function removes the student from the list: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shifts all students after the canceled one up by one position in the students array and adjusts the </a:t>
            </a:r>
            <a:r>
              <a:rPr lang="en-US" sz="2000" dirty="0" err="1"/>
              <a:t>branch_ids</a:t>
            </a:r>
            <a:r>
              <a:rPr lang="en-US" sz="2000" dirty="0"/>
              <a:t>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Update Student Count:-The total student count (</a:t>
            </a:r>
            <a:r>
              <a:rPr lang="en-US" sz="2000" dirty="0" err="1"/>
              <a:t>student_count</a:t>
            </a:r>
            <a:r>
              <a:rPr lang="en-US" sz="2000" dirty="0"/>
              <a:t>) is decreased by 1 to reflect the canceled admission.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Confirmation:-A confirmation message "Admission cancelled successfully" is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Pause:-The function waits for user input (via </a:t>
            </a:r>
            <a:r>
              <a:rPr lang="en-US" sz="2000" dirty="0" err="1"/>
              <a:t>getchar</a:t>
            </a:r>
            <a:r>
              <a:rPr lang="en-US" sz="2000" dirty="0"/>
              <a:t>()) before returning to the main menu.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9954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B037-0AAF-78A4-B6A6-66EBA30A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040" y="1880673"/>
            <a:ext cx="7038900" cy="914100"/>
          </a:xfrm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Branch</a:t>
            </a:r>
            <a:br>
              <a:rPr lang="en-US" sz="3600" dirty="0"/>
            </a:br>
            <a:r>
              <a:rPr lang="en-US" sz="3600" dirty="0"/>
              <a:t> Information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77B1CE-11E9-5DB3-0C27-FA7A36CC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522" y="0"/>
            <a:ext cx="55904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436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DF8C-75C1-BAB7-C036-02E95EE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973" y="0"/>
            <a:ext cx="7038900" cy="914100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altLang="en-US" sz="3600" dirty="0"/>
              <a:t>Overview of </a:t>
            </a:r>
            <a:r>
              <a:rPr lang="en-US" sz="3600" dirty="0"/>
              <a:t>Branch Information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429B0-E999-329A-5C68-AFE97D29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973" y="1307355"/>
            <a:ext cx="7038900" cy="2911200"/>
          </a:xfrm>
        </p:spPr>
        <p:txBody>
          <a:bodyPr>
            <a:noAutofit/>
          </a:bodyPr>
          <a:lstStyle/>
          <a:p>
            <a:r>
              <a:rPr lang="en-US" sz="1600" dirty="0"/>
              <a:t>Clear </a:t>
            </a:r>
            <a:r>
              <a:rPr lang="en-US" sz="1600" dirty="0" err="1"/>
              <a:t>Screen:Clears</a:t>
            </a:r>
            <a:r>
              <a:rPr lang="en-US" sz="1600" dirty="0"/>
              <a:t> the console with system("cls"); (use system("clear"); on Linux/Mac).</a:t>
            </a:r>
          </a:p>
          <a:p>
            <a:r>
              <a:rPr lang="en-US" sz="1600" dirty="0"/>
              <a:t>Display Branch </a:t>
            </a:r>
            <a:r>
              <a:rPr lang="en-US" sz="1600" dirty="0" err="1"/>
              <a:t>List:Calls</a:t>
            </a:r>
            <a:r>
              <a:rPr lang="en-US" sz="1600" dirty="0"/>
              <a:t> </a:t>
            </a:r>
            <a:r>
              <a:rPr lang="en-US" sz="1600" dirty="0" err="1"/>
              <a:t>view_branches</a:t>
            </a:r>
            <a:r>
              <a:rPr lang="en-US" sz="1600" dirty="0"/>
              <a:t>() to show all available branches.</a:t>
            </a:r>
          </a:p>
          <a:p>
            <a:r>
              <a:rPr lang="en-US" sz="1600" dirty="0"/>
              <a:t>Prompt for </a:t>
            </a:r>
            <a:r>
              <a:rPr lang="en-US" sz="1600" dirty="0" err="1"/>
              <a:t>Selection:Asks</a:t>
            </a:r>
            <a:r>
              <a:rPr lang="en-US" sz="1600" dirty="0"/>
              <a:t> the user to enter a branch number (1-5) and stores it in branch.</a:t>
            </a:r>
          </a:p>
          <a:p>
            <a:r>
              <a:rPr lang="en-US" sz="1600" dirty="0"/>
              <a:t>Validate </a:t>
            </a:r>
            <a:r>
              <a:rPr lang="en-US" sz="1600" dirty="0" err="1"/>
              <a:t>Selection:Checks</a:t>
            </a:r>
            <a:r>
              <a:rPr lang="en-US" sz="1600" dirty="0"/>
              <a:t> if the selected branch is between 1 and 5. If not, displays an error message.</a:t>
            </a:r>
          </a:p>
          <a:p>
            <a:r>
              <a:rPr lang="en-US" sz="1600" dirty="0"/>
              <a:t>Display Branch </a:t>
            </a:r>
            <a:r>
              <a:rPr lang="en-US" sz="1600" dirty="0" err="1"/>
              <a:t>Details:Adjusts</a:t>
            </a:r>
            <a:r>
              <a:rPr lang="en-US" sz="1600" dirty="0"/>
              <a:t> branch for 0-based indexing with branch--.</a:t>
            </a:r>
          </a:p>
          <a:p>
            <a:r>
              <a:rPr lang="en-US" sz="1600" dirty="0"/>
              <a:t>Prints branch name, HOD, subjects, fees, and total seats using arrays.</a:t>
            </a:r>
          </a:p>
          <a:p>
            <a:r>
              <a:rPr lang="en-US" sz="1600" dirty="0"/>
              <a:t>Pause Before </a:t>
            </a:r>
            <a:r>
              <a:rPr lang="en-US" sz="1600" dirty="0" err="1"/>
              <a:t>Returning:Waits</a:t>
            </a:r>
            <a:r>
              <a:rPr lang="en-US" sz="1600" dirty="0"/>
              <a:t> for user input with </a:t>
            </a:r>
            <a:r>
              <a:rPr lang="en-US" sz="1600" dirty="0" err="1"/>
              <a:t>getchar</a:t>
            </a:r>
            <a:r>
              <a:rPr lang="en-US" sz="1600" dirty="0"/>
              <a:t>(); </a:t>
            </a:r>
            <a:r>
              <a:rPr lang="en-US" sz="1600" dirty="0" err="1"/>
              <a:t>getchar</a:t>
            </a:r>
            <a:r>
              <a:rPr lang="en-US" sz="1600" dirty="0"/>
              <a:t>(); before going back to the main menu.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9617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3F5E-DBA8-EA56-5C30-49509C06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0"/>
            <a:ext cx="7038900" cy="9141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/>
              <a:t>Conclusion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94617-5379-2BB1-28A9-87B8D1299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</p:spPr>
        <p:txBody>
          <a:bodyPr>
            <a:noAutofit/>
          </a:bodyPr>
          <a:lstStyle/>
          <a:p>
            <a:r>
              <a:rPr lang="en-US" sz="1700" dirty="0"/>
              <a:t>Branch Information:-Displays details about available branches, including the Head of Department (HOD), subjects offered, annual fees, and total seats.</a:t>
            </a:r>
          </a:p>
          <a:p>
            <a:r>
              <a:rPr lang="en-US" sz="1700" dirty="0"/>
              <a:t>Menu-Driven Interface:-Users can navigate through the options like viewing branches, adding new admissions, viewing admission records, canceling admissions, and viewing branch details. Each option is organized in a structured, user-friendly menu format.</a:t>
            </a:r>
          </a:p>
          <a:p>
            <a:r>
              <a:rPr lang="en-US" sz="1700" dirty="0"/>
              <a:t>Data Storage and Management:-Uses arrays to store information on branches, HODs, subjects, fees, and seats.</a:t>
            </a:r>
          </a:p>
          <a:p>
            <a:r>
              <a:rPr lang="en-US" sz="1700" dirty="0"/>
              <a:t>Stores student names and selected branch IDs in arrays for managing admissions.</a:t>
            </a:r>
          </a:p>
          <a:p>
            <a:r>
              <a:rPr lang="en-US" sz="1700" dirty="0"/>
              <a:t>Saves admissions data to a file (admissions.txt) for persistent storage, so admission records are not lost after the program exits.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85122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E77E4-316E-E413-BCFB-E64DBB6A5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5724" y="415257"/>
            <a:ext cx="7038900" cy="2911200"/>
          </a:xfrm>
        </p:spPr>
        <p:txBody>
          <a:bodyPr>
            <a:noAutofit/>
          </a:bodyPr>
          <a:lstStyle/>
          <a:p>
            <a:r>
              <a:rPr lang="en-US" sz="2000" dirty="0"/>
              <a:t>File Handling:-The program uses file handling to save admission details to admissions.txt, ensuring data persistence even after the program ends.</a:t>
            </a:r>
          </a:p>
          <a:p>
            <a:r>
              <a:rPr lang="en-US" sz="2000" dirty="0"/>
              <a:t>Error Handling and User Feedback:-Provides feedback for invalid inputs, such as incorrect branch selection or admission numbers, improving user experience and making </a:t>
            </a:r>
          </a:p>
          <a:p>
            <a:r>
              <a:rPr lang="en-US" sz="2000" dirty="0"/>
              <a:t>it easier to </a:t>
            </a:r>
            <a:r>
              <a:rPr lang="en-US" sz="2000" dirty="0" err="1"/>
              <a:t>navigate.Admission</a:t>
            </a:r>
            <a:r>
              <a:rPr lang="en-US" sz="2000" dirty="0"/>
              <a:t> Cancellation:-The system allows users to cancel a specific admission by admission number. When an admission is canceled, it adjusts the list, ensuring data consistency. This feature provides flexibility to manage changes in admissions effectively.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536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95EEC-70FE-55F8-5D18-83A33D38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71" y="1969789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Any Question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15384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43F8-E5DB-3A20-8B7B-558B828F8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159" y="1761633"/>
            <a:ext cx="7038900" cy="9141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Thank You ! 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2940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>
            <a:spLocks noGrp="1"/>
          </p:cNvSpPr>
          <p:nvPr>
            <p:ph type="title"/>
          </p:nvPr>
        </p:nvSpPr>
        <p:spPr>
          <a:xfrm>
            <a:off x="1297500" y="137425"/>
            <a:ext cx="7038900" cy="5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4000" dirty="0">
                <a:latin typeface="Arial Rounded MT Bold" panose="020F0704030504030204" pitchFamily="34" charset="0"/>
              </a:rPr>
              <a:t>Overview</a:t>
            </a:r>
            <a:endParaRPr sz="4000" dirty="0"/>
          </a:p>
        </p:txBody>
      </p:sp>
      <p:sp>
        <p:nvSpPr>
          <p:cNvPr id="140" name="Google Shape;140;p14"/>
          <p:cNvSpPr txBox="1">
            <a:spLocks noGrp="1"/>
          </p:cNvSpPr>
          <p:nvPr>
            <p:ph type="body" idx="1"/>
          </p:nvPr>
        </p:nvSpPr>
        <p:spPr>
          <a:xfrm>
            <a:off x="1297500" y="1167275"/>
            <a:ext cx="7038900" cy="3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b="1" dirty="0"/>
              <a:t>Purpose</a:t>
            </a:r>
            <a:r>
              <a:rPr lang="en-IN" sz="2800" dirty="0"/>
              <a:t>:-Simplifies student admissions and branch information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Key Features:-</a:t>
            </a:r>
            <a:r>
              <a:rPr lang="en-US" sz="2800" dirty="0"/>
              <a:t>View branches and their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Manage admissions and cancellations.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Save student records for future reference.</a:t>
            </a:r>
          </a:p>
          <a:p>
            <a:endParaRPr lang="en-IN" sz="28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1349539" y="103818"/>
            <a:ext cx="70389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Technologies Used</a:t>
            </a:r>
            <a:endParaRPr sz="3600" dirty="0"/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349539" y="908871"/>
            <a:ext cx="70389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Content Overview:-C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This program is written in C to manage student admissions and store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Libraries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stdio.h: Provides input/output functions like </a:t>
            </a:r>
            <a:r>
              <a:rPr lang="en-US" sz="1600" b="1" dirty="0" err="1"/>
              <a:t>printf</a:t>
            </a:r>
            <a:r>
              <a:rPr lang="en-US" sz="1600" b="1" dirty="0"/>
              <a:t> and </a:t>
            </a:r>
            <a:r>
              <a:rPr lang="en-US" sz="1600" b="1" dirty="0" err="1"/>
              <a:t>scanf</a:t>
            </a:r>
            <a:r>
              <a:rPr lang="en-US" sz="1600" b="1" dirty="0"/>
              <a:t> for user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stdlib.h</a:t>
            </a:r>
            <a:r>
              <a:rPr lang="en-US" sz="1600" b="1" dirty="0"/>
              <a:t>:-Used for functions like system() to clear the screen and exit() to terminate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string.h:-Provides functions like </a:t>
            </a:r>
            <a:r>
              <a:rPr lang="en-US" sz="1600" b="1" dirty="0" err="1"/>
              <a:t>strcpy</a:t>
            </a:r>
            <a:r>
              <a:rPr lang="en-US" sz="1600" b="1" dirty="0"/>
              <a:t>() to manipulate strings, such as storing student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File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The program saves student admission data to a file (admissions.txt) using </a:t>
            </a:r>
            <a:r>
              <a:rPr lang="en-US" sz="1600" b="1" dirty="0" err="1"/>
              <a:t>fopen</a:t>
            </a:r>
            <a:r>
              <a:rPr lang="en-US" sz="1600" b="1" dirty="0"/>
              <a:t>(), </a:t>
            </a:r>
            <a:r>
              <a:rPr lang="en-US" sz="1600" b="1" dirty="0" err="1"/>
              <a:t>fprintf</a:t>
            </a:r>
            <a:r>
              <a:rPr lang="en-US" sz="1600" b="1" dirty="0"/>
              <a:t>(), and </a:t>
            </a:r>
            <a:r>
              <a:rPr lang="en-US" sz="1600" b="1" dirty="0" err="1"/>
              <a:t>fclose</a:t>
            </a:r>
            <a:r>
              <a:rPr lang="en-US" sz="1600" b="1" dirty="0"/>
              <a:t>() functions, ensuring that admission records are stored even after the program exits.</a:t>
            </a:r>
            <a:endParaRPr lang="en-IN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8FE6-F491-8923-C712-B8D44794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81516"/>
            <a:ext cx="7038900" cy="9141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97B6-3910-7AAA-5041-64B38E4E3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Main Components: The program features a menu-driven interface, allowing users to interact with the system through options such as viewing branch info, managing admissions, and handling file storage for data persistence.</a:t>
            </a:r>
          </a:p>
          <a:p>
            <a:endParaRPr lang="en-US" sz="1700" dirty="0"/>
          </a:p>
          <a:p>
            <a:r>
              <a:rPr lang="en-US" sz="1700" dirty="0"/>
              <a:t>Data Management: The program uses arrays to store data on:</a:t>
            </a:r>
          </a:p>
          <a:p>
            <a:pPr marL="146050" indent="0">
              <a:buNone/>
            </a:pPr>
            <a:endParaRPr lang="en-US" sz="1700" dirty="0"/>
          </a:p>
          <a:p>
            <a:r>
              <a:rPr lang="en-US" sz="1700" dirty="0"/>
              <a:t>Branches</a:t>
            </a:r>
          </a:p>
          <a:p>
            <a:r>
              <a:rPr lang="en-US" sz="1700" dirty="0"/>
              <a:t>Heads of Departments (HODs)</a:t>
            </a:r>
          </a:p>
          <a:p>
            <a:r>
              <a:rPr lang="en-US" sz="1700" dirty="0"/>
              <a:t>Subjects</a:t>
            </a:r>
          </a:p>
          <a:p>
            <a:r>
              <a:rPr lang="en-US" sz="1700" dirty="0"/>
              <a:t>Student records (names and branch selections)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57224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8CF8-D369-F64D-2B01-4372E7FD4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207700"/>
            <a:ext cx="7038900" cy="91410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latin typeface="Arial Rounded MT Bold" panose="020F0704030504030204" pitchFamily="34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C00F6-8ECA-B9D9-4975-60992E038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567550"/>
            <a:ext cx="7038900" cy="3502538"/>
          </a:xfrm>
        </p:spPr>
        <p:txBody>
          <a:bodyPr>
            <a:normAutofit/>
          </a:bodyPr>
          <a:lstStyle/>
          <a:p>
            <a:r>
              <a:rPr lang="en-IN" sz="2700" dirty="0"/>
              <a:t>Content:-</a:t>
            </a:r>
          </a:p>
          <a:p>
            <a:r>
              <a:rPr lang="en-US" sz="2700" dirty="0"/>
              <a:t>View Branch List</a:t>
            </a:r>
          </a:p>
          <a:p>
            <a:r>
              <a:rPr lang="en-US" sz="2700" dirty="0"/>
              <a:t>Admission Management</a:t>
            </a:r>
          </a:p>
          <a:p>
            <a:r>
              <a:rPr lang="en-US" sz="2700" dirty="0"/>
              <a:t>View All Admissions</a:t>
            </a:r>
          </a:p>
          <a:p>
            <a:r>
              <a:rPr lang="en-US" sz="2700" dirty="0"/>
              <a:t>Cancel Admission</a:t>
            </a:r>
          </a:p>
          <a:p>
            <a:r>
              <a:rPr lang="en-US" sz="2700" dirty="0"/>
              <a:t>Branch Information</a:t>
            </a:r>
            <a:endParaRPr lang="en-IN" sz="27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857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BA69-55AE-D775-322A-2BFD4BBE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103818"/>
            <a:ext cx="7038900" cy="9141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</a:rPr>
              <a:t>Overview of </a:t>
            </a:r>
            <a:r>
              <a:rPr lang="en-US" sz="3200" dirty="0" err="1">
                <a:latin typeface="Arial Rounded MT Bold" panose="020F0704030504030204" pitchFamily="34" charset="0"/>
              </a:rPr>
              <a:t>View_branches</a:t>
            </a:r>
            <a:r>
              <a:rPr lang="en-US" sz="3200" dirty="0">
                <a:latin typeface="Arial Rounded MT Bold" panose="020F0704030504030204" pitchFamily="34" charset="0"/>
              </a:rPr>
              <a:t>() Function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F373-4E65-474C-90D5-166B701A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500" y="1481060"/>
            <a:ext cx="7307766" cy="337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D2D3-4C81-43B3-FF53-AC881D7EB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10350"/>
            <a:ext cx="7038900" cy="914100"/>
          </a:xfrm>
        </p:spPr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en-US" sz="3200" dirty="0">
                <a:latin typeface="Arial Rounded MT Bold" panose="020F0704030504030204" pitchFamily="34" charset="0"/>
                <a:ea typeface="+mn-ea"/>
                <a:cs typeface="+mn-cs"/>
              </a:rPr>
              <a:t>Overview of View branches() Function 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C12AA-24E3-EECD-B1A6-FE6394FC9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</p:spPr>
        <p:txBody>
          <a:bodyPr>
            <a:noAutofit/>
          </a:bodyPr>
          <a:lstStyle/>
          <a:p>
            <a:r>
              <a:rPr lang="en-US" sz="1700" dirty="0"/>
              <a:t>Clear the Screen:– The system("cls") command clears previous output, providing a clean display. This improves readability by focusing the screen solely on the branch list.</a:t>
            </a:r>
          </a:p>
          <a:p>
            <a:r>
              <a:rPr lang="en-US" sz="1700" dirty="0"/>
              <a:t>Show Numbered Branches:– A loop prints each branch in a numbered format, pulled from the branches array. The numbers help users quickly identify each branch for future selections.</a:t>
            </a:r>
          </a:p>
          <a:p>
            <a:r>
              <a:rPr lang="en-US" sz="1700" dirty="0"/>
              <a:t>Footer and Prompt to Continue:– After listing branches, the program displays a line and a prompt, instructing users to press any key to return to the main menu. A get char() call pauses the program, giving the user time to review the list.</a:t>
            </a:r>
          </a:p>
          <a:p>
            <a:r>
              <a:rPr lang="en-US" sz="1700" dirty="0"/>
              <a:t>Return to Main Menu:– Once the user presses a key, the function ends, and the main menu reappears.</a:t>
            </a:r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8461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4ABC-CC69-F98E-F521-0FAF971A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Arial Rounded MT Bold" panose="020F0704030504030204" pitchFamily="34" charset="0"/>
                <a:ea typeface="+mn-ea"/>
                <a:cs typeface="+mn-cs"/>
              </a:rPr>
              <a:t>Admission Management</a:t>
            </a:r>
            <a:br>
              <a:rPr lang="en-US" sz="24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4CA88-01B4-053E-DB6A-2B723F18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1307850"/>
            <a:ext cx="7038900" cy="2911200"/>
          </a:xfrm>
        </p:spPr>
        <p:txBody>
          <a:bodyPr>
            <a:noAutofit/>
          </a:bodyPr>
          <a:lstStyle/>
          <a:p>
            <a:r>
              <a:rPr lang="en-US" sz="1700" dirty="0"/>
              <a:t>New Admission</a:t>
            </a:r>
          </a:p>
          <a:p>
            <a:r>
              <a:rPr lang="en-US" sz="1700" dirty="0"/>
              <a:t>Purpose: Adds a new student to the system.</a:t>
            </a:r>
          </a:p>
          <a:p>
            <a:r>
              <a:rPr lang="en-US" sz="1700" dirty="0"/>
              <a:t>How It Works: The program asks for the student’s name and branch choice. It then saves this information both in the program and to a file called admissions.txt.</a:t>
            </a:r>
          </a:p>
          <a:p>
            <a:r>
              <a:rPr lang="en-US" sz="1700" dirty="0"/>
              <a:t>Result: Confirms admission with a message. If the user picks an invalid branch, it shows an error.</a:t>
            </a:r>
          </a:p>
          <a:p>
            <a:r>
              <a:rPr lang="en-US" sz="1700" dirty="0"/>
              <a:t> View Admissions</a:t>
            </a:r>
          </a:p>
          <a:p>
            <a:r>
              <a:rPr lang="en-US" sz="1700" dirty="0"/>
              <a:t>Purpose: Lists all students who have been admitted.</a:t>
            </a:r>
          </a:p>
          <a:p>
            <a:r>
              <a:rPr lang="en-US" sz="1700" dirty="0"/>
              <a:t>How It Works: If there are admissions, it displays each student’s name and branch. If no admissions are found, it tells the user.</a:t>
            </a:r>
          </a:p>
          <a:p>
            <a:r>
              <a:rPr lang="en-US" sz="1700" dirty="0"/>
              <a:t>Result: The user can quickly view all admitted students.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689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AC378-BCC0-D3EC-F00D-E1DAE3A0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03C9D-C8E8-DA0B-C098-6D329C3E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7500" y="624468"/>
            <a:ext cx="7038900" cy="4170556"/>
          </a:xfrm>
        </p:spPr>
        <p:txBody>
          <a:bodyPr>
            <a:noAutofit/>
          </a:bodyPr>
          <a:lstStyle/>
          <a:p>
            <a:r>
              <a:rPr lang="en-US" sz="1700" dirty="0"/>
              <a:t>Cancel Admission</a:t>
            </a:r>
          </a:p>
          <a:p>
            <a:r>
              <a:rPr lang="en-US" sz="1700" dirty="0"/>
              <a:t>Purpose: Allows the user to remove a student from the list.</a:t>
            </a:r>
          </a:p>
          <a:p>
            <a:r>
              <a:rPr lang="en-US" sz="1700" dirty="0"/>
              <a:t>How It Works: The program asks for the admission number to cancel. If the number is valid, it removes that student’s details and shifts the rest of the list up.</a:t>
            </a:r>
          </a:p>
          <a:p>
            <a:r>
              <a:rPr lang="en-US" sz="1700" dirty="0"/>
              <a:t>Result: Shows a message confirming the admission was canceled.</a:t>
            </a:r>
          </a:p>
          <a:p>
            <a:r>
              <a:rPr lang="en-US" sz="1700" dirty="0"/>
              <a:t>Branch Information</a:t>
            </a:r>
          </a:p>
          <a:p>
            <a:r>
              <a:rPr lang="en-US" sz="1700" dirty="0"/>
              <a:t>Purpose: Shows details about each branch, like the HOD (Head of Department), subjects, fees, and seat availability.</a:t>
            </a:r>
          </a:p>
          <a:p>
            <a:r>
              <a:rPr lang="en-US" sz="1700" dirty="0"/>
              <a:t>How It Works: The program displays a list of branches, allowing the user to select one to see detailed information.</a:t>
            </a:r>
          </a:p>
          <a:p>
            <a:r>
              <a:rPr lang="en-US" sz="1700" dirty="0"/>
              <a:t>Result: Helps users understand each branch before choosing.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61729112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1306</Words>
  <Application>Microsoft Office PowerPoint</Application>
  <PresentationFormat>On-screen Show (16:9)</PresentationFormat>
  <Paragraphs>96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Wingdings</vt:lpstr>
      <vt:lpstr>Lato</vt:lpstr>
      <vt:lpstr>Arial Rounded MT Bold</vt:lpstr>
      <vt:lpstr>Montserrat</vt:lpstr>
      <vt:lpstr>Arial</vt:lpstr>
      <vt:lpstr>Focus</vt:lpstr>
      <vt:lpstr>Student Admission &amp; Branch Information / Management</vt:lpstr>
      <vt:lpstr>Overview</vt:lpstr>
      <vt:lpstr>Technologies Used</vt:lpstr>
      <vt:lpstr>System Architecture</vt:lpstr>
      <vt:lpstr>Key Features</vt:lpstr>
      <vt:lpstr>Overview of View_branches() Function </vt:lpstr>
      <vt:lpstr>Overview of View branches() Function </vt:lpstr>
      <vt:lpstr>Admission Management </vt:lpstr>
      <vt:lpstr>PowerPoint Presentation</vt:lpstr>
      <vt:lpstr> View All Admissions Sample Code Snippet:</vt:lpstr>
      <vt:lpstr>Overview of View All Admissions</vt:lpstr>
      <vt:lpstr>Cancel Admission</vt:lpstr>
      <vt:lpstr>PowerPoint Presentation</vt:lpstr>
      <vt:lpstr>Branch  Information </vt:lpstr>
      <vt:lpstr>Overview of Branch Information </vt:lpstr>
      <vt:lpstr>Conclusion </vt:lpstr>
      <vt:lpstr>PowerPoint Presentation</vt:lpstr>
      <vt:lpstr>Any Question </vt:lpstr>
      <vt:lpstr>Thank You 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Kavya Panchal</dc:creator>
  <cp:lastModifiedBy>aayush parekh</cp:lastModifiedBy>
  <cp:revision>3</cp:revision>
  <dcterms:modified xsi:type="dcterms:W3CDTF">2025-03-30T18:16:53Z</dcterms:modified>
</cp:coreProperties>
</file>