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1"/>
  </p:notesMasterIdLst>
  <p:sldIdLst>
    <p:sldId id="259" r:id="rId2"/>
    <p:sldId id="257" r:id="rId3"/>
    <p:sldId id="258" r:id="rId4"/>
    <p:sldId id="301" r:id="rId5"/>
    <p:sldId id="302" r:id="rId6"/>
    <p:sldId id="303" r:id="rId7"/>
    <p:sldId id="304" r:id="rId8"/>
    <p:sldId id="306" r:id="rId9"/>
    <p:sldId id="305" r:id="rId10"/>
    <p:sldId id="307" r:id="rId11"/>
    <p:sldId id="311" r:id="rId12"/>
    <p:sldId id="312" r:id="rId13"/>
    <p:sldId id="313" r:id="rId14"/>
    <p:sldId id="314" r:id="rId15"/>
    <p:sldId id="315" r:id="rId16"/>
    <p:sldId id="308" r:id="rId17"/>
    <p:sldId id="309" r:id="rId18"/>
    <p:sldId id="310" r:id="rId19"/>
    <p:sldId id="316" r:id="rId20"/>
  </p:sldIdLst>
  <p:sldSz cx="9144000" cy="5143500" type="screen16x9"/>
  <p:notesSz cx="6858000" cy="9144000"/>
  <p:embeddedFontLst>
    <p:embeddedFont>
      <p:font typeface="Fredoka One" panose="020B0604020202020204" charset="0"/>
      <p:regular r:id="rId22"/>
    </p:embeddedFont>
    <p:embeddedFont>
      <p:font typeface="DM Sans" panose="020B0604020202020204" charset="0"/>
      <p:regular r:id="rId23"/>
      <p:bold r:id="rId24"/>
      <p:italic r:id="rId25"/>
      <p:boldItalic r:id="rId26"/>
    </p:embeddedFont>
    <p:embeddedFont>
      <p:font typeface="Bahnschrift" panose="020B0502040204020203" pitchFamily="34" charset="0"/>
      <p:regular r:id="rId27"/>
      <p:bold r:id="rId28"/>
    </p:embeddedFont>
    <p:embeddedFont>
      <p:font typeface="Kanit" panose="020B0604020202020204" charset="-34"/>
      <p:regular r:id="rId29"/>
      <p:bold r:id="rId30"/>
      <p:italic r:id="rId31"/>
      <p:boldItalic r:id="rId32"/>
    </p:embeddedFont>
    <p:embeddedFont>
      <p:font typeface="Roboto Condensed Light" panose="020B0604020202020204" charset="0"/>
      <p:regular r:id="rId33"/>
      <p:italic r:id="rId34"/>
    </p:embeddedFont>
    <p:embeddedFont>
      <p:font typeface="Palanquin Dark" panose="020B0604020202020204" charset="0"/>
      <p:regular r:id="rId35"/>
      <p:bold r:id="rId36"/>
    </p:embeddedFont>
    <p:embeddedFont>
      <p:font typeface="Nunito" panose="020B0604020202020204" charset="0"/>
      <p:regular r:id="rId37"/>
      <p:bold r:id="rId38"/>
      <p:italic r:id="rId39"/>
      <p:boldItalic r:id="rId40"/>
    </p:embeddedFont>
    <p:embeddedFont>
      <p:font typeface="Roboto"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18A434-5E2E-450E-A6F9-CED825B1B726}">
  <a:tblStyle styleId="{4218A434-5E2E-450E-A6F9-CED825B1B7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c6ac5e8787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c6ac5e8787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420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ff289a7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eff289a7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420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93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23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321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18b2df6f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18b2df6f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6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20000" y="1083969"/>
            <a:ext cx="7300200" cy="34710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accent6"/>
              </a:buClr>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0" name="Google Shape;20;p4"/>
          <p:cNvSpPr txBox="1">
            <a:spLocks noGrp="1"/>
          </p:cNvSpPr>
          <p:nvPr>
            <p:ph type="title"/>
          </p:nvPr>
        </p:nvSpPr>
        <p:spPr>
          <a:xfrm>
            <a:off x="720000" y="387600"/>
            <a:ext cx="65058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grpSp>
        <p:nvGrpSpPr>
          <p:cNvPr id="21" name="Google Shape;21;p4"/>
          <p:cNvGrpSpPr/>
          <p:nvPr/>
        </p:nvGrpSpPr>
        <p:grpSpPr>
          <a:xfrm>
            <a:off x="8555800" y="1402675"/>
            <a:ext cx="1171200" cy="3053650"/>
            <a:chOff x="8555800" y="1402675"/>
            <a:chExt cx="1171200" cy="3053650"/>
          </a:xfrm>
        </p:grpSpPr>
        <p:sp>
          <p:nvSpPr>
            <p:cNvPr id="22" name="Google Shape;22;p4"/>
            <p:cNvSpPr/>
            <p:nvPr/>
          </p:nvSpPr>
          <p:spPr>
            <a:xfrm>
              <a:off x="8555800" y="1402675"/>
              <a:ext cx="1171200" cy="6702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8555800" y="2197159"/>
              <a:ext cx="1171200" cy="670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8555800" y="2991642"/>
              <a:ext cx="1171200" cy="670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8555800" y="3786125"/>
              <a:ext cx="1171200" cy="67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subTitle" idx="1"/>
          </p:nvPr>
        </p:nvSpPr>
        <p:spPr>
          <a:xfrm>
            <a:off x="722375" y="2231702"/>
            <a:ext cx="4176900" cy="147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45" name="Google Shape;45;p9"/>
          <p:cNvSpPr txBox="1">
            <a:spLocks noGrp="1"/>
          </p:cNvSpPr>
          <p:nvPr>
            <p:ph type="title"/>
          </p:nvPr>
        </p:nvSpPr>
        <p:spPr>
          <a:xfrm>
            <a:off x="722513" y="1564334"/>
            <a:ext cx="4176900" cy="6174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
        <p:nvSpPr>
          <p:cNvPr id="46" name="Google Shape;46;p9"/>
          <p:cNvSpPr/>
          <p:nvPr/>
        </p:nvSpPr>
        <p:spPr>
          <a:xfrm>
            <a:off x="5732425" y="533366"/>
            <a:ext cx="2689200" cy="6782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6_1_2">
    <p:spTree>
      <p:nvGrpSpPr>
        <p:cNvPr id="1" name="Shape 54"/>
        <p:cNvGrpSpPr/>
        <p:nvPr/>
      </p:nvGrpSpPr>
      <p:grpSpPr>
        <a:xfrm>
          <a:off x="0" y="0"/>
          <a:ext cx="0" cy="0"/>
          <a:chOff x="0" y="0"/>
          <a:chExt cx="0" cy="0"/>
        </a:xfrm>
      </p:grpSpPr>
      <p:sp>
        <p:nvSpPr>
          <p:cNvPr id="55" name="Google Shape;55;p13"/>
          <p:cNvSpPr txBox="1">
            <a:spLocks noGrp="1"/>
          </p:cNvSpPr>
          <p:nvPr>
            <p:ph type="title" hasCustomPrompt="1"/>
          </p:nvPr>
        </p:nvSpPr>
        <p:spPr>
          <a:xfrm>
            <a:off x="2756785" y="1474075"/>
            <a:ext cx="738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6" name="Google Shape;56;p13"/>
          <p:cNvSpPr txBox="1">
            <a:spLocks noGrp="1"/>
          </p:cNvSpPr>
          <p:nvPr>
            <p:ph type="subTitle" idx="1"/>
          </p:nvPr>
        </p:nvSpPr>
        <p:spPr>
          <a:xfrm>
            <a:off x="3683874" y="1388125"/>
            <a:ext cx="20214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Kanit"/>
                <a:ea typeface="Kanit"/>
                <a:cs typeface="Kanit"/>
                <a:sym typeface="Kanit"/>
              </a:defRPr>
            </a:lvl1pPr>
            <a:lvl2pPr lvl="1" rtl="0">
              <a:lnSpc>
                <a:spcPct val="100000"/>
              </a:lnSpc>
              <a:spcBef>
                <a:spcPts val="0"/>
              </a:spcBef>
              <a:spcAft>
                <a:spcPts val="0"/>
              </a:spcAft>
              <a:buNone/>
              <a:defRPr sz="2200" b="1">
                <a:latin typeface="Kanit"/>
                <a:ea typeface="Kanit"/>
                <a:cs typeface="Kanit"/>
                <a:sym typeface="Kanit"/>
              </a:defRPr>
            </a:lvl2pPr>
            <a:lvl3pPr lvl="2" rtl="0">
              <a:lnSpc>
                <a:spcPct val="100000"/>
              </a:lnSpc>
              <a:spcBef>
                <a:spcPts val="0"/>
              </a:spcBef>
              <a:spcAft>
                <a:spcPts val="0"/>
              </a:spcAft>
              <a:buNone/>
              <a:defRPr sz="2200" b="1">
                <a:latin typeface="Kanit"/>
                <a:ea typeface="Kanit"/>
                <a:cs typeface="Kanit"/>
                <a:sym typeface="Kanit"/>
              </a:defRPr>
            </a:lvl3pPr>
            <a:lvl4pPr lvl="3" rtl="0">
              <a:lnSpc>
                <a:spcPct val="100000"/>
              </a:lnSpc>
              <a:spcBef>
                <a:spcPts val="0"/>
              </a:spcBef>
              <a:spcAft>
                <a:spcPts val="0"/>
              </a:spcAft>
              <a:buNone/>
              <a:defRPr sz="2200" b="1">
                <a:latin typeface="Kanit"/>
                <a:ea typeface="Kanit"/>
                <a:cs typeface="Kanit"/>
                <a:sym typeface="Kanit"/>
              </a:defRPr>
            </a:lvl4pPr>
            <a:lvl5pPr lvl="4" rtl="0">
              <a:lnSpc>
                <a:spcPct val="100000"/>
              </a:lnSpc>
              <a:spcBef>
                <a:spcPts val="0"/>
              </a:spcBef>
              <a:spcAft>
                <a:spcPts val="0"/>
              </a:spcAft>
              <a:buNone/>
              <a:defRPr sz="2200" b="1">
                <a:latin typeface="Kanit"/>
                <a:ea typeface="Kanit"/>
                <a:cs typeface="Kanit"/>
                <a:sym typeface="Kanit"/>
              </a:defRPr>
            </a:lvl5pPr>
            <a:lvl6pPr lvl="5" rtl="0">
              <a:lnSpc>
                <a:spcPct val="100000"/>
              </a:lnSpc>
              <a:spcBef>
                <a:spcPts val="0"/>
              </a:spcBef>
              <a:spcAft>
                <a:spcPts val="0"/>
              </a:spcAft>
              <a:buNone/>
              <a:defRPr sz="2200" b="1">
                <a:latin typeface="Kanit"/>
                <a:ea typeface="Kanit"/>
                <a:cs typeface="Kanit"/>
                <a:sym typeface="Kanit"/>
              </a:defRPr>
            </a:lvl6pPr>
            <a:lvl7pPr lvl="6" rtl="0">
              <a:lnSpc>
                <a:spcPct val="100000"/>
              </a:lnSpc>
              <a:spcBef>
                <a:spcPts val="0"/>
              </a:spcBef>
              <a:spcAft>
                <a:spcPts val="0"/>
              </a:spcAft>
              <a:buNone/>
              <a:defRPr sz="2200" b="1">
                <a:latin typeface="Kanit"/>
                <a:ea typeface="Kanit"/>
                <a:cs typeface="Kanit"/>
                <a:sym typeface="Kanit"/>
              </a:defRPr>
            </a:lvl7pPr>
            <a:lvl8pPr lvl="7" rtl="0">
              <a:lnSpc>
                <a:spcPct val="100000"/>
              </a:lnSpc>
              <a:spcBef>
                <a:spcPts val="0"/>
              </a:spcBef>
              <a:spcAft>
                <a:spcPts val="0"/>
              </a:spcAft>
              <a:buNone/>
              <a:defRPr sz="2200" b="1">
                <a:latin typeface="Kanit"/>
                <a:ea typeface="Kanit"/>
                <a:cs typeface="Kanit"/>
                <a:sym typeface="Kanit"/>
              </a:defRPr>
            </a:lvl8pPr>
            <a:lvl9pPr lvl="8" rtl="0">
              <a:lnSpc>
                <a:spcPct val="100000"/>
              </a:lnSpc>
              <a:spcBef>
                <a:spcPts val="0"/>
              </a:spcBef>
              <a:spcAft>
                <a:spcPts val="0"/>
              </a:spcAft>
              <a:buNone/>
              <a:defRPr sz="2200" b="1">
                <a:latin typeface="Kanit"/>
                <a:ea typeface="Kanit"/>
                <a:cs typeface="Kanit"/>
                <a:sym typeface="Kanit"/>
              </a:defRPr>
            </a:lvl9pPr>
          </a:lstStyle>
          <a:p>
            <a:endParaRPr/>
          </a:p>
        </p:txBody>
      </p:sp>
      <p:sp>
        <p:nvSpPr>
          <p:cNvPr id="57" name="Google Shape;57;p13"/>
          <p:cNvSpPr txBox="1">
            <a:spLocks noGrp="1"/>
          </p:cNvSpPr>
          <p:nvPr>
            <p:ph type="subTitle" idx="2"/>
          </p:nvPr>
        </p:nvSpPr>
        <p:spPr>
          <a:xfrm>
            <a:off x="5751885" y="1388125"/>
            <a:ext cx="25719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58" name="Google Shape;58;p13"/>
          <p:cNvSpPr txBox="1">
            <a:spLocks noGrp="1"/>
          </p:cNvSpPr>
          <p:nvPr>
            <p:ph type="title" idx="3" hasCustomPrompt="1"/>
          </p:nvPr>
        </p:nvSpPr>
        <p:spPr>
          <a:xfrm>
            <a:off x="2756785" y="2268558"/>
            <a:ext cx="738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9" name="Google Shape;59;p13"/>
          <p:cNvSpPr txBox="1">
            <a:spLocks noGrp="1"/>
          </p:cNvSpPr>
          <p:nvPr>
            <p:ph type="subTitle" idx="4"/>
          </p:nvPr>
        </p:nvSpPr>
        <p:spPr>
          <a:xfrm>
            <a:off x="3683874" y="2182608"/>
            <a:ext cx="20214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Kanit"/>
                <a:ea typeface="Kanit"/>
                <a:cs typeface="Kanit"/>
                <a:sym typeface="Kanit"/>
              </a:defRPr>
            </a:lvl1pPr>
            <a:lvl2pPr lvl="1" rtl="0">
              <a:lnSpc>
                <a:spcPct val="100000"/>
              </a:lnSpc>
              <a:spcBef>
                <a:spcPts val="0"/>
              </a:spcBef>
              <a:spcAft>
                <a:spcPts val="0"/>
              </a:spcAft>
              <a:buNone/>
              <a:defRPr sz="2200" b="1">
                <a:latin typeface="Kanit"/>
                <a:ea typeface="Kanit"/>
                <a:cs typeface="Kanit"/>
                <a:sym typeface="Kanit"/>
              </a:defRPr>
            </a:lvl2pPr>
            <a:lvl3pPr lvl="2" rtl="0">
              <a:lnSpc>
                <a:spcPct val="100000"/>
              </a:lnSpc>
              <a:spcBef>
                <a:spcPts val="0"/>
              </a:spcBef>
              <a:spcAft>
                <a:spcPts val="0"/>
              </a:spcAft>
              <a:buNone/>
              <a:defRPr sz="2200" b="1">
                <a:latin typeface="Kanit"/>
                <a:ea typeface="Kanit"/>
                <a:cs typeface="Kanit"/>
                <a:sym typeface="Kanit"/>
              </a:defRPr>
            </a:lvl3pPr>
            <a:lvl4pPr lvl="3" rtl="0">
              <a:lnSpc>
                <a:spcPct val="100000"/>
              </a:lnSpc>
              <a:spcBef>
                <a:spcPts val="0"/>
              </a:spcBef>
              <a:spcAft>
                <a:spcPts val="0"/>
              </a:spcAft>
              <a:buNone/>
              <a:defRPr sz="2200" b="1">
                <a:latin typeface="Kanit"/>
                <a:ea typeface="Kanit"/>
                <a:cs typeface="Kanit"/>
                <a:sym typeface="Kanit"/>
              </a:defRPr>
            </a:lvl4pPr>
            <a:lvl5pPr lvl="4" rtl="0">
              <a:lnSpc>
                <a:spcPct val="100000"/>
              </a:lnSpc>
              <a:spcBef>
                <a:spcPts val="0"/>
              </a:spcBef>
              <a:spcAft>
                <a:spcPts val="0"/>
              </a:spcAft>
              <a:buNone/>
              <a:defRPr sz="2200" b="1">
                <a:latin typeface="Kanit"/>
                <a:ea typeface="Kanit"/>
                <a:cs typeface="Kanit"/>
                <a:sym typeface="Kanit"/>
              </a:defRPr>
            </a:lvl5pPr>
            <a:lvl6pPr lvl="5" rtl="0">
              <a:lnSpc>
                <a:spcPct val="100000"/>
              </a:lnSpc>
              <a:spcBef>
                <a:spcPts val="0"/>
              </a:spcBef>
              <a:spcAft>
                <a:spcPts val="0"/>
              </a:spcAft>
              <a:buNone/>
              <a:defRPr sz="2200" b="1">
                <a:latin typeface="Kanit"/>
                <a:ea typeface="Kanit"/>
                <a:cs typeface="Kanit"/>
                <a:sym typeface="Kanit"/>
              </a:defRPr>
            </a:lvl6pPr>
            <a:lvl7pPr lvl="6" rtl="0">
              <a:lnSpc>
                <a:spcPct val="100000"/>
              </a:lnSpc>
              <a:spcBef>
                <a:spcPts val="0"/>
              </a:spcBef>
              <a:spcAft>
                <a:spcPts val="0"/>
              </a:spcAft>
              <a:buNone/>
              <a:defRPr sz="2200" b="1">
                <a:latin typeface="Kanit"/>
                <a:ea typeface="Kanit"/>
                <a:cs typeface="Kanit"/>
                <a:sym typeface="Kanit"/>
              </a:defRPr>
            </a:lvl7pPr>
            <a:lvl8pPr lvl="7" rtl="0">
              <a:lnSpc>
                <a:spcPct val="100000"/>
              </a:lnSpc>
              <a:spcBef>
                <a:spcPts val="0"/>
              </a:spcBef>
              <a:spcAft>
                <a:spcPts val="0"/>
              </a:spcAft>
              <a:buNone/>
              <a:defRPr sz="2200" b="1">
                <a:latin typeface="Kanit"/>
                <a:ea typeface="Kanit"/>
                <a:cs typeface="Kanit"/>
                <a:sym typeface="Kanit"/>
              </a:defRPr>
            </a:lvl8pPr>
            <a:lvl9pPr lvl="8" rtl="0">
              <a:lnSpc>
                <a:spcPct val="100000"/>
              </a:lnSpc>
              <a:spcBef>
                <a:spcPts val="0"/>
              </a:spcBef>
              <a:spcAft>
                <a:spcPts val="0"/>
              </a:spcAft>
              <a:buNone/>
              <a:defRPr sz="2200" b="1">
                <a:latin typeface="Kanit"/>
                <a:ea typeface="Kanit"/>
                <a:cs typeface="Kanit"/>
                <a:sym typeface="Kanit"/>
              </a:defRPr>
            </a:lvl9pPr>
          </a:lstStyle>
          <a:p>
            <a:endParaRPr/>
          </a:p>
        </p:txBody>
      </p:sp>
      <p:sp>
        <p:nvSpPr>
          <p:cNvPr id="60" name="Google Shape;60;p13"/>
          <p:cNvSpPr txBox="1">
            <a:spLocks noGrp="1"/>
          </p:cNvSpPr>
          <p:nvPr>
            <p:ph type="subTitle" idx="5"/>
          </p:nvPr>
        </p:nvSpPr>
        <p:spPr>
          <a:xfrm>
            <a:off x="5751885" y="2977092"/>
            <a:ext cx="25719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61" name="Google Shape;61;p13"/>
          <p:cNvSpPr txBox="1">
            <a:spLocks noGrp="1"/>
          </p:cNvSpPr>
          <p:nvPr>
            <p:ph type="title" idx="6" hasCustomPrompt="1"/>
          </p:nvPr>
        </p:nvSpPr>
        <p:spPr>
          <a:xfrm>
            <a:off x="2756785" y="3063041"/>
            <a:ext cx="738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2" name="Google Shape;62;p13"/>
          <p:cNvSpPr txBox="1">
            <a:spLocks noGrp="1"/>
          </p:cNvSpPr>
          <p:nvPr>
            <p:ph type="subTitle" idx="7"/>
          </p:nvPr>
        </p:nvSpPr>
        <p:spPr>
          <a:xfrm>
            <a:off x="3683874" y="2977092"/>
            <a:ext cx="20214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Kanit"/>
                <a:ea typeface="Kanit"/>
                <a:cs typeface="Kanit"/>
                <a:sym typeface="Kanit"/>
              </a:defRPr>
            </a:lvl1pPr>
            <a:lvl2pPr lvl="1" rtl="0">
              <a:lnSpc>
                <a:spcPct val="100000"/>
              </a:lnSpc>
              <a:spcBef>
                <a:spcPts val="0"/>
              </a:spcBef>
              <a:spcAft>
                <a:spcPts val="0"/>
              </a:spcAft>
              <a:buNone/>
              <a:defRPr sz="2200" b="1">
                <a:latin typeface="Kanit"/>
                <a:ea typeface="Kanit"/>
                <a:cs typeface="Kanit"/>
                <a:sym typeface="Kanit"/>
              </a:defRPr>
            </a:lvl2pPr>
            <a:lvl3pPr lvl="2" rtl="0">
              <a:lnSpc>
                <a:spcPct val="100000"/>
              </a:lnSpc>
              <a:spcBef>
                <a:spcPts val="0"/>
              </a:spcBef>
              <a:spcAft>
                <a:spcPts val="0"/>
              </a:spcAft>
              <a:buNone/>
              <a:defRPr sz="2200" b="1">
                <a:latin typeface="Kanit"/>
                <a:ea typeface="Kanit"/>
                <a:cs typeface="Kanit"/>
                <a:sym typeface="Kanit"/>
              </a:defRPr>
            </a:lvl3pPr>
            <a:lvl4pPr lvl="3" rtl="0">
              <a:lnSpc>
                <a:spcPct val="100000"/>
              </a:lnSpc>
              <a:spcBef>
                <a:spcPts val="0"/>
              </a:spcBef>
              <a:spcAft>
                <a:spcPts val="0"/>
              </a:spcAft>
              <a:buNone/>
              <a:defRPr sz="2200" b="1">
                <a:latin typeface="Kanit"/>
                <a:ea typeface="Kanit"/>
                <a:cs typeface="Kanit"/>
                <a:sym typeface="Kanit"/>
              </a:defRPr>
            </a:lvl4pPr>
            <a:lvl5pPr lvl="4" rtl="0">
              <a:lnSpc>
                <a:spcPct val="100000"/>
              </a:lnSpc>
              <a:spcBef>
                <a:spcPts val="0"/>
              </a:spcBef>
              <a:spcAft>
                <a:spcPts val="0"/>
              </a:spcAft>
              <a:buNone/>
              <a:defRPr sz="2200" b="1">
                <a:latin typeface="Kanit"/>
                <a:ea typeface="Kanit"/>
                <a:cs typeface="Kanit"/>
                <a:sym typeface="Kanit"/>
              </a:defRPr>
            </a:lvl5pPr>
            <a:lvl6pPr lvl="5" rtl="0">
              <a:lnSpc>
                <a:spcPct val="100000"/>
              </a:lnSpc>
              <a:spcBef>
                <a:spcPts val="0"/>
              </a:spcBef>
              <a:spcAft>
                <a:spcPts val="0"/>
              </a:spcAft>
              <a:buNone/>
              <a:defRPr sz="2200" b="1">
                <a:latin typeface="Kanit"/>
                <a:ea typeface="Kanit"/>
                <a:cs typeface="Kanit"/>
                <a:sym typeface="Kanit"/>
              </a:defRPr>
            </a:lvl6pPr>
            <a:lvl7pPr lvl="6" rtl="0">
              <a:lnSpc>
                <a:spcPct val="100000"/>
              </a:lnSpc>
              <a:spcBef>
                <a:spcPts val="0"/>
              </a:spcBef>
              <a:spcAft>
                <a:spcPts val="0"/>
              </a:spcAft>
              <a:buNone/>
              <a:defRPr sz="2200" b="1">
                <a:latin typeface="Kanit"/>
                <a:ea typeface="Kanit"/>
                <a:cs typeface="Kanit"/>
                <a:sym typeface="Kanit"/>
              </a:defRPr>
            </a:lvl7pPr>
            <a:lvl8pPr lvl="7" rtl="0">
              <a:lnSpc>
                <a:spcPct val="100000"/>
              </a:lnSpc>
              <a:spcBef>
                <a:spcPts val="0"/>
              </a:spcBef>
              <a:spcAft>
                <a:spcPts val="0"/>
              </a:spcAft>
              <a:buNone/>
              <a:defRPr sz="2200" b="1">
                <a:latin typeface="Kanit"/>
                <a:ea typeface="Kanit"/>
                <a:cs typeface="Kanit"/>
                <a:sym typeface="Kanit"/>
              </a:defRPr>
            </a:lvl8pPr>
            <a:lvl9pPr lvl="8" rtl="0">
              <a:lnSpc>
                <a:spcPct val="100000"/>
              </a:lnSpc>
              <a:spcBef>
                <a:spcPts val="0"/>
              </a:spcBef>
              <a:spcAft>
                <a:spcPts val="0"/>
              </a:spcAft>
              <a:buNone/>
              <a:defRPr sz="2200" b="1">
                <a:latin typeface="Kanit"/>
                <a:ea typeface="Kanit"/>
                <a:cs typeface="Kanit"/>
                <a:sym typeface="Kanit"/>
              </a:defRPr>
            </a:lvl9pPr>
          </a:lstStyle>
          <a:p>
            <a:endParaRPr/>
          </a:p>
        </p:txBody>
      </p:sp>
      <p:sp>
        <p:nvSpPr>
          <p:cNvPr id="63" name="Google Shape;63;p13"/>
          <p:cNvSpPr txBox="1">
            <a:spLocks noGrp="1"/>
          </p:cNvSpPr>
          <p:nvPr>
            <p:ph type="subTitle" idx="8"/>
          </p:nvPr>
        </p:nvSpPr>
        <p:spPr>
          <a:xfrm>
            <a:off x="5751885" y="2182608"/>
            <a:ext cx="25719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64" name="Google Shape;64;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5" name="Google Shape;65;p13"/>
          <p:cNvSpPr txBox="1">
            <a:spLocks noGrp="1"/>
          </p:cNvSpPr>
          <p:nvPr>
            <p:ph type="title" idx="13" hasCustomPrompt="1"/>
          </p:nvPr>
        </p:nvSpPr>
        <p:spPr>
          <a:xfrm>
            <a:off x="2756785" y="3857524"/>
            <a:ext cx="738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6" name="Google Shape;66;p13"/>
          <p:cNvSpPr txBox="1">
            <a:spLocks noGrp="1"/>
          </p:cNvSpPr>
          <p:nvPr>
            <p:ph type="subTitle" idx="14"/>
          </p:nvPr>
        </p:nvSpPr>
        <p:spPr>
          <a:xfrm>
            <a:off x="3683874" y="3771575"/>
            <a:ext cx="20214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Kanit"/>
                <a:ea typeface="Kanit"/>
                <a:cs typeface="Kanit"/>
                <a:sym typeface="Kanit"/>
              </a:defRPr>
            </a:lvl1pPr>
            <a:lvl2pPr lvl="1" rtl="0">
              <a:lnSpc>
                <a:spcPct val="100000"/>
              </a:lnSpc>
              <a:spcBef>
                <a:spcPts val="0"/>
              </a:spcBef>
              <a:spcAft>
                <a:spcPts val="0"/>
              </a:spcAft>
              <a:buNone/>
              <a:defRPr sz="2200" b="1">
                <a:latin typeface="Kanit"/>
                <a:ea typeface="Kanit"/>
                <a:cs typeface="Kanit"/>
                <a:sym typeface="Kanit"/>
              </a:defRPr>
            </a:lvl2pPr>
            <a:lvl3pPr lvl="2" rtl="0">
              <a:lnSpc>
                <a:spcPct val="100000"/>
              </a:lnSpc>
              <a:spcBef>
                <a:spcPts val="0"/>
              </a:spcBef>
              <a:spcAft>
                <a:spcPts val="0"/>
              </a:spcAft>
              <a:buNone/>
              <a:defRPr sz="2200" b="1">
                <a:latin typeface="Kanit"/>
                <a:ea typeface="Kanit"/>
                <a:cs typeface="Kanit"/>
                <a:sym typeface="Kanit"/>
              </a:defRPr>
            </a:lvl3pPr>
            <a:lvl4pPr lvl="3" rtl="0">
              <a:lnSpc>
                <a:spcPct val="100000"/>
              </a:lnSpc>
              <a:spcBef>
                <a:spcPts val="0"/>
              </a:spcBef>
              <a:spcAft>
                <a:spcPts val="0"/>
              </a:spcAft>
              <a:buNone/>
              <a:defRPr sz="2200" b="1">
                <a:latin typeface="Kanit"/>
                <a:ea typeface="Kanit"/>
                <a:cs typeface="Kanit"/>
                <a:sym typeface="Kanit"/>
              </a:defRPr>
            </a:lvl4pPr>
            <a:lvl5pPr lvl="4" rtl="0">
              <a:lnSpc>
                <a:spcPct val="100000"/>
              </a:lnSpc>
              <a:spcBef>
                <a:spcPts val="0"/>
              </a:spcBef>
              <a:spcAft>
                <a:spcPts val="0"/>
              </a:spcAft>
              <a:buNone/>
              <a:defRPr sz="2200" b="1">
                <a:latin typeface="Kanit"/>
                <a:ea typeface="Kanit"/>
                <a:cs typeface="Kanit"/>
                <a:sym typeface="Kanit"/>
              </a:defRPr>
            </a:lvl5pPr>
            <a:lvl6pPr lvl="5" rtl="0">
              <a:lnSpc>
                <a:spcPct val="100000"/>
              </a:lnSpc>
              <a:spcBef>
                <a:spcPts val="0"/>
              </a:spcBef>
              <a:spcAft>
                <a:spcPts val="0"/>
              </a:spcAft>
              <a:buNone/>
              <a:defRPr sz="2200" b="1">
                <a:latin typeface="Kanit"/>
                <a:ea typeface="Kanit"/>
                <a:cs typeface="Kanit"/>
                <a:sym typeface="Kanit"/>
              </a:defRPr>
            </a:lvl6pPr>
            <a:lvl7pPr lvl="6" rtl="0">
              <a:lnSpc>
                <a:spcPct val="100000"/>
              </a:lnSpc>
              <a:spcBef>
                <a:spcPts val="0"/>
              </a:spcBef>
              <a:spcAft>
                <a:spcPts val="0"/>
              </a:spcAft>
              <a:buNone/>
              <a:defRPr sz="2200" b="1">
                <a:latin typeface="Kanit"/>
                <a:ea typeface="Kanit"/>
                <a:cs typeface="Kanit"/>
                <a:sym typeface="Kanit"/>
              </a:defRPr>
            </a:lvl7pPr>
            <a:lvl8pPr lvl="7" rtl="0">
              <a:lnSpc>
                <a:spcPct val="100000"/>
              </a:lnSpc>
              <a:spcBef>
                <a:spcPts val="0"/>
              </a:spcBef>
              <a:spcAft>
                <a:spcPts val="0"/>
              </a:spcAft>
              <a:buNone/>
              <a:defRPr sz="2200" b="1">
                <a:latin typeface="Kanit"/>
                <a:ea typeface="Kanit"/>
                <a:cs typeface="Kanit"/>
                <a:sym typeface="Kanit"/>
              </a:defRPr>
            </a:lvl8pPr>
            <a:lvl9pPr lvl="8" rtl="0">
              <a:lnSpc>
                <a:spcPct val="100000"/>
              </a:lnSpc>
              <a:spcBef>
                <a:spcPts val="0"/>
              </a:spcBef>
              <a:spcAft>
                <a:spcPts val="0"/>
              </a:spcAft>
              <a:buNone/>
              <a:defRPr sz="2200" b="1">
                <a:latin typeface="Kanit"/>
                <a:ea typeface="Kanit"/>
                <a:cs typeface="Kanit"/>
                <a:sym typeface="Kanit"/>
              </a:defRPr>
            </a:lvl9pPr>
          </a:lstStyle>
          <a:p>
            <a:endParaRPr/>
          </a:p>
        </p:txBody>
      </p:sp>
      <p:sp>
        <p:nvSpPr>
          <p:cNvPr id="67" name="Google Shape;67;p13"/>
          <p:cNvSpPr txBox="1">
            <a:spLocks noGrp="1"/>
          </p:cNvSpPr>
          <p:nvPr>
            <p:ph type="subTitle" idx="15"/>
          </p:nvPr>
        </p:nvSpPr>
        <p:spPr>
          <a:xfrm>
            <a:off x="5751885" y="3771575"/>
            <a:ext cx="25719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71"/>
        <p:cNvGrpSpPr/>
        <p:nvPr/>
      </p:nvGrpSpPr>
      <p:grpSpPr>
        <a:xfrm>
          <a:off x="0" y="0"/>
          <a:ext cx="0" cy="0"/>
          <a:chOff x="0" y="0"/>
          <a:chExt cx="0" cy="0"/>
        </a:xfrm>
      </p:grpSpPr>
      <p:grpSp>
        <p:nvGrpSpPr>
          <p:cNvPr id="172" name="Google Shape;172;p25"/>
          <p:cNvGrpSpPr/>
          <p:nvPr/>
        </p:nvGrpSpPr>
        <p:grpSpPr>
          <a:xfrm>
            <a:off x="1776445" y="4270518"/>
            <a:ext cx="8632235" cy="269688"/>
            <a:chOff x="1309739" y="3938339"/>
            <a:chExt cx="7007253" cy="670200"/>
          </a:xfrm>
        </p:grpSpPr>
        <p:sp>
          <p:nvSpPr>
            <p:cNvPr id="173" name="Google Shape;173;p25"/>
            <p:cNvSpPr/>
            <p:nvPr/>
          </p:nvSpPr>
          <p:spPr>
            <a:xfrm>
              <a:off x="3682891" y="3938339"/>
              <a:ext cx="4634100" cy="67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5"/>
            <p:cNvSpPr/>
            <p:nvPr/>
          </p:nvSpPr>
          <p:spPr>
            <a:xfrm>
              <a:off x="1309739" y="3938339"/>
              <a:ext cx="2322300" cy="670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25"/>
          <p:cNvGrpSpPr/>
          <p:nvPr/>
        </p:nvGrpSpPr>
        <p:grpSpPr>
          <a:xfrm>
            <a:off x="-1264680" y="603293"/>
            <a:ext cx="8632235" cy="269688"/>
            <a:chOff x="1309739" y="3938339"/>
            <a:chExt cx="7007253" cy="670200"/>
          </a:xfrm>
        </p:grpSpPr>
        <p:sp>
          <p:nvSpPr>
            <p:cNvPr id="176" name="Google Shape;176;p25"/>
            <p:cNvSpPr/>
            <p:nvPr/>
          </p:nvSpPr>
          <p:spPr>
            <a:xfrm>
              <a:off x="3682891" y="3938339"/>
              <a:ext cx="4634100" cy="670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5"/>
            <p:cNvSpPr/>
            <p:nvPr/>
          </p:nvSpPr>
          <p:spPr>
            <a:xfrm>
              <a:off x="1309739" y="3938339"/>
              <a:ext cx="2322300" cy="6702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178"/>
        <p:cNvGrpSpPr/>
        <p:nvPr/>
      </p:nvGrpSpPr>
      <p:grpSpPr>
        <a:xfrm>
          <a:off x="0" y="0"/>
          <a:ext cx="0" cy="0"/>
          <a:chOff x="0" y="0"/>
          <a:chExt cx="0" cy="0"/>
        </a:xfrm>
      </p:grpSpPr>
      <p:sp>
        <p:nvSpPr>
          <p:cNvPr id="179" name="Google Shape;179;p26"/>
          <p:cNvSpPr/>
          <p:nvPr/>
        </p:nvSpPr>
        <p:spPr>
          <a:xfrm flipH="1">
            <a:off x="-1685454" y="1604101"/>
            <a:ext cx="2407800" cy="1935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8421654" y="538101"/>
            <a:ext cx="2407800" cy="193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8421654" y="2670099"/>
            <a:ext cx="2407800" cy="193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Kanit"/>
              <a:buNone/>
              <a:defRPr sz="3200" b="1">
                <a:solidFill>
                  <a:schemeClr val="dk1"/>
                </a:solidFill>
                <a:latin typeface="Kanit"/>
                <a:ea typeface="Kanit"/>
                <a:cs typeface="Kanit"/>
                <a:sym typeface="Kanit"/>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DM Sans"/>
              <a:buChar char="●"/>
              <a:defRPr sz="1600">
                <a:solidFill>
                  <a:schemeClr val="dk1"/>
                </a:solidFill>
                <a:latin typeface="DM Sans"/>
                <a:ea typeface="DM Sans"/>
                <a:cs typeface="DM Sans"/>
                <a:sym typeface="DM Sans"/>
              </a:defRPr>
            </a:lvl1pPr>
            <a:lvl2pPr marL="914400" lvl="1" indent="-330200">
              <a:lnSpc>
                <a:spcPct val="100000"/>
              </a:lnSpc>
              <a:spcBef>
                <a:spcPts val="0"/>
              </a:spcBef>
              <a:spcAft>
                <a:spcPts val="0"/>
              </a:spcAft>
              <a:buClr>
                <a:schemeClr val="dk1"/>
              </a:buClr>
              <a:buSzPts val="1600"/>
              <a:buFont typeface="DM Sans"/>
              <a:buChar char="○"/>
              <a:defRPr sz="1600">
                <a:solidFill>
                  <a:schemeClr val="dk1"/>
                </a:solidFill>
                <a:latin typeface="DM Sans"/>
                <a:ea typeface="DM Sans"/>
                <a:cs typeface="DM Sans"/>
                <a:sym typeface="DM Sans"/>
              </a:defRPr>
            </a:lvl2pPr>
            <a:lvl3pPr marL="1371600" lvl="2" indent="-330200">
              <a:lnSpc>
                <a:spcPct val="100000"/>
              </a:lnSpc>
              <a:spcBef>
                <a:spcPts val="0"/>
              </a:spcBef>
              <a:spcAft>
                <a:spcPts val="0"/>
              </a:spcAft>
              <a:buClr>
                <a:schemeClr val="dk1"/>
              </a:buClr>
              <a:buSzPts val="1600"/>
              <a:buFont typeface="DM Sans"/>
              <a:buChar char="■"/>
              <a:defRPr sz="1600">
                <a:solidFill>
                  <a:schemeClr val="dk1"/>
                </a:solidFill>
                <a:latin typeface="DM Sans"/>
                <a:ea typeface="DM Sans"/>
                <a:cs typeface="DM Sans"/>
                <a:sym typeface="DM Sans"/>
              </a:defRPr>
            </a:lvl3pPr>
            <a:lvl4pPr marL="1828800" lvl="3" indent="-330200">
              <a:lnSpc>
                <a:spcPct val="100000"/>
              </a:lnSpc>
              <a:spcBef>
                <a:spcPts val="0"/>
              </a:spcBef>
              <a:spcAft>
                <a:spcPts val="0"/>
              </a:spcAft>
              <a:buClr>
                <a:schemeClr val="dk1"/>
              </a:buClr>
              <a:buSzPts val="1600"/>
              <a:buFont typeface="DM Sans"/>
              <a:buChar char="●"/>
              <a:defRPr sz="1600">
                <a:solidFill>
                  <a:schemeClr val="dk1"/>
                </a:solidFill>
                <a:latin typeface="DM Sans"/>
                <a:ea typeface="DM Sans"/>
                <a:cs typeface="DM Sans"/>
                <a:sym typeface="DM Sans"/>
              </a:defRPr>
            </a:lvl4pPr>
            <a:lvl5pPr marL="2286000" lvl="4" indent="-330200">
              <a:lnSpc>
                <a:spcPct val="100000"/>
              </a:lnSpc>
              <a:spcBef>
                <a:spcPts val="0"/>
              </a:spcBef>
              <a:spcAft>
                <a:spcPts val="0"/>
              </a:spcAft>
              <a:buClr>
                <a:schemeClr val="dk1"/>
              </a:buClr>
              <a:buSzPts val="1600"/>
              <a:buFont typeface="DM Sans"/>
              <a:buChar char="○"/>
              <a:defRPr sz="1600">
                <a:solidFill>
                  <a:schemeClr val="dk1"/>
                </a:solidFill>
                <a:latin typeface="DM Sans"/>
                <a:ea typeface="DM Sans"/>
                <a:cs typeface="DM Sans"/>
                <a:sym typeface="DM Sans"/>
              </a:defRPr>
            </a:lvl5pPr>
            <a:lvl6pPr marL="2743200" lvl="5" indent="-330200">
              <a:lnSpc>
                <a:spcPct val="100000"/>
              </a:lnSpc>
              <a:spcBef>
                <a:spcPts val="0"/>
              </a:spcBef>
              <a:spcAft>
                <a:spcPts val="0"/>
              </a:spcAft>
              <a:buClr>
                <a:schemeClr val="dk1"/>
              </a:buClr>
              <a:buSzPts val="1600"/>
              <a:buFont typeface="DM Sans"/>
              <a:buChar char="■"/>
              <a:defRPr sz="1600">
                <a:solidFill>
                  <a:schemeClr val="dk1"/>
                </a:solidFill>
                <a:latin typeface="DM Sans"/>
                <a:ea typeface="DM Sans"/>
                <a:cs typeface="DM Sans"/>
                <a:sym typeface="DM Sans"/>
              </a:defRPr>
            </a:lvl6pPr>
            <a:lvl7pPr marL="3200400" lvl="6" indent="-330200">
              <a:lnSpc>
                <a:spcPct val="100000"/>
              </a:lnSpc>
              <a:spcBef>
                <a:spcPts val="0"/>
              </a:spcBef>
              <a:spcAft>
                <a:spcPts val="0"/>
              </a:spcAft>
              <a:buClr>
                <a:schemeClr val="dk1"/>
              </a:buClr>
              <a:buSzPts val="1600"/>
              <a:buFont typeface="DM Sans"/>
              <a:buChar char="●"/>
              <a:defRPr sz="1600">
                <a:solidFill>
                  <a:schemeClr val="dk1"/>
                </a:solidFill>
                <a:latin typeface="DM Sans"/>
                <a:ea typeface="DM Sans"/>
                <a:cs typeface="DM Sans"/>
                <a:sym typeface="DM Sans"/>
              </a:defRPr>
            </a:lvl7pPr>
            <a:lvl8pPr marL="3657600" lvl="7" indent="-330200">
              <a:lnSpc>
                <a:spcPct val="100000"/>
              </a:lnSpc>
              <a:spcBef>
                <a:spcPts val="0"/>
              </a:spcBef>
              <a:spcAft>
                <a:spcPts val="0"/>
              </a:spcAft>
              <a:buClr>
                <a:schemeClr val="dk1"/>
              </a:buClr>
              <a:buSzPts val="1600"/>
              <a:buFont typeface="DM Sans"/>
              <a:buChar char="○"/>
              <a:defRPr sz="1600">
                <a:solidFill>
                  <a:schemeClr val="dk1"/>
                </a:solidFill>
                <a:latin typeface="DM Sans"/>
                <a:ea typeface="DM Sans"/>
                <a:cs typeface="DM Sans"/>
                <a:sym typeface="DM Sans"/>
              </a:defRPr>
            </a:lvl8pPr>
            <a:lvl9pPr marL="4114800" lvl="8" indent="-330200">
              <a:lnSpc>
                <a:spcPct val="100000"/>
              </a:lnSpc>
              <a:spcBef>
                <a:spcPts val="0"/>
              </a:spcBef>
              <a:spcAft>
                <a:spcPts val="0"/>
              </a:spcAft>
              <a:buClr>
                <a:schemeClr val="dk1"/>
              </a:buClr>
              <a:buSzPts val="1600"/>
              <a:buFont typeface="DM Sans"/>
              <a:buChar char="■"/>
              <a:defRPr sz="16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59" r:id="rId4"/>
    <p:sldLayoutId id="2147483671" r:id="rId5"/>
    <p:sldLayoutId id="214748367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4" name="Google Shape;434;p33"/>
          <p:cNvSpPr txBox="1">
            <a:spLocks noGrp="1"/>
          </p:cNvSpPr>
          <p:nvPr>
            <p:ph type="title"/>
          </p:nvPr>
        </p:nvSpPr>
        <p:spPr>
          <a:xfrm>
            <a:off x="485696" y="1204985"/>
            <a:ext cx="4176900" cy="61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FIDS –Flight information Display </a:t>
            </a:r>
            <a:endParaRPr dirty="0"/>
          </a:p>
        </p:txBody>
      </p:sp>
      <p:grpSp>
        <p:nvGrpSpPr>
          <p:cNvPr id="435" name="Google Shape;435;p33"/>
          <p:cNvGrpSpPr/>
          <p:nvPr/>
        </p:nvGrpSpPr>
        <p:grpSpPr>
          <a:xfrm>
            <a:off x="5531596" y="1311562"/>
            <a:ext cx="2176311" cy="3573687"/>
            <a:chOff x="5363240" y="873010"/>
            <a:chExt cx="2176311" cy="3573687"/>
          </a:xfrm>
        </p:grpSpPr>
        <p:grpSp>
          <p:nvGrpSpPr>
            <p:cNvPr id="436" name="Google Shape;436;p33"/>
            <p:cNvGrpSpPr/>
            <p:nvPr/>
          </p:nvGrpSpPr>
          <p:grpSpPr>
            <a:xfrm>
              <a:off x="5363240" y="873010"/>
              <a:ext cx="2176311" cy="3573687"/>
              <a:chOff x="5363240" y="873010"/>
              <a:chExt cx="2176311" cy="3573687"/>
            </a:xfrm>
          </p:grpSpPr>
          <p:sp>
            <p:nvSpPr>
              <p:cNvPr id="437" name="Google Shape;437;p33"/>
              <p:cNvSpPr/>
              <p:nvPr/>
            </p:nvSpPr>
            <p:spPr>
              <a:xfrm>
                <a:off x="6074209" y="1303345"/>
                <a:ext cx="321814" cy="414018"/>
              </a:xfrm>
              <a:custGeom>
                <a:avLst/>
                <a:gdLst/>
                <a:ahLst/>
                <a:cxnLst/>
                <a:rect l="l" t="t" r="r" b="b"/>
                <a:pathLst>
                  <a:path w="12879" h="16569" extrusionOk="0">
                    <a:moveTo>
                      <a:pt x="11525" y="0"/>
                    </a:moveTo>
                    <a:cubicBezTo>
                      <a:pt x="10716" y="0"/>
                      <a:pt x="9451" y="805"/>
                      <a:pt x="7606" y="2592"/>
                    </a:cubicBezTo>
                    <a:cubicBezTo>
                      <a:pt x="4804" y="5361"/>
                      <a:pt x="2269" y="8363"/>
                      <a:pt x="1" y="11599"/>
                    </a:cubicBezTo>
                    <a:lnTo>
                      <a:pt x="8607" y="16569"/>
                    </a:lnTo>
                    <a:cubicBezTo>
                      <a:pt x="8607" y="16569"/>
                      <a:pt x="12176" y="8296"/>
                      <a:pt x="12610" y="3960"/>
                    </a:cubicBezTo>
                    <a:cubicBezTo>
                      <a:pt x="12878" y="1468"/>
                      <a:pt x="12618" y="0"/>
                      <a:pt x="11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6165913" y="1280731"/>
                <a:ext cx="680984" cy="843853"/>
              </a:xfrm>
              <a:custGeom>
                <a:avLst/>
                <a:gdLst/>
                <a:ahLst/>
                <a:cxnLst/>
                <a:rect l="l" t="t" r="r" b="b"/>
                <a:pathLst>
                  <a:path w="27253" h="33771" extrusionOk="0">
                    <a:moveTo>
                      <a:pt x="10393" y="0"/>
                    </a:moveTo>
                    <a:cubicBezTo>
                      <a:pt x="8789" y="0"/>
                      <a:pt x="6759" y="631"/>
                      <a:pt x="6104" y="1262"/>
                    </a:cubicBezTo>
                    <a:cubicBezTo>
                      <a:pt x="5537" y="1829"/>
                      <a:pt x="4303" y="5432"/>
                      <a:pt x="3503" y="8434"/>
                    </a:cubicBezTo>
                    <a:cubicBezTo>
                      <a:pt x="1901" y="14372"/>
                      <a:pt x="0" y="33319"/>
                      <a:pt x="367" y="33686"/>
                    </a:cubicBezTo>
                    <a:cubicBezTo>
                      <a:pt x="421" y="33744"/>
                      <a:pt x="948" y="33770"/>
                      <a:pt x="1817" y="33770"/>
                    </a:cubicBezTo>
                    <a:cubicBezTo>
                      <a:pt x="7353" y="33770"/>
                      <a:pt x="26804" y="32729"/>
                      <a:pt x="26919" y="32585"/>
                    </a:cubicBezTo>
                    <a:cubicBezTo>
                      <a:pt x="27253" y="32118"/>
                      <a:pt x="18180" y="4798"/>
                      <a:pt x="12075" y="395"/>
                    </a:cubicBezTo>
                    <a:cubicBezTo>
                      <a:pt x="11686" y="115"/>
                      <a:pt x="11078" y="0"/>
                      <a:pt x="10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6322610" y="1341426"/>
                <a:ext cx="9195" cy="41704"/>
              </a:xfrm>
              <a:custGeom>
                <a:avLst/>
                <a:gdLst/>
                <a:ahLst/>
                <a:cxnLst/>
                <a:rect l="l" t="t" r="r" b="b"/>
                <a:pathLst>
                  <a:path w="368" h="1669" extrusionOk="0">
                    <a:moveTo>
                      <a:pt x="67" y="1"/>
                    </a:moveTo>
                    <a:lnTo>
                      <a:pt x="67" y="1"/>
                    </a:lnTo>
                    <a:cubicBezTo>
                      <a:pt x="0" y="568"/>
                      <a:pt x="100" y="1135"/>
                      <a:pt x="334" y="1669"/>
                    </a:cubicBezTo>
                    <a:cubicBezTo>
                      <a:pt x="367" y="1368"/>
                      <a:pt x="367" y="1102"/>
                      <a:pt x="334" y="835"/>
                    </a:cubicBezTo>
                    <a:cubicBezTo>
                      <a:pt x="267" y="535"/>
                      <a:pt x="200" y="268"/>
                      <a:pt x="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6382605" y="1289127"/>
                <a:ext cx="40880" cy="6897"/>
              </a:xfrm>
              <a:custGeom>
                <a:avLst/>
                <a:gdLst/>
                <a:ahLst/>
                <a:cxnLst/>
                <a:rect l="l" t="t" r="r" b="b"/>
                <a:pathLst>
                  <a:path w="1636" h="276" extrusionOk="0">
                    <a:moveTo>
                      <a:pt x="1219" y="1"/>
                    </a:moveTo>
                    <a:cubicBezTo>
                      <a:pt x="1077" y="1"/>
                      <a:pt x="935" y="9"/>
                      <a:pt x="802" y="26"/>
                    </a:cubicBezTo>
                    <a:cubicBezTo>
                      <a:pt x="535" y="59"/>
                      <a:pt x="234" y="126"/>
                      <a:pt x="1" y="226"/>
                    </a:cubicBezTo>
                    <a:cubicBezTo>
                      <a:pt x="134" y="259"/>
                      <a:pt x="268" y="276"/>
                      <a:pt x="405" y="276"/>
                    </a:cubicBezTo>
                    <a:cubicBezTo>
                      <a:pt x="543" y="276"/>
                      <a:pt x="685" y="259"/>
                      <a:pt x="835" y="226"/>
                    </a:cubicBezTo>
                    <a:cubicBezTo>
                      <a:pt x="1102" y="192"/>
                      <a:pt x="1369" y="126"/>
                      <a:pt x="1635" y="26"/>
                    </a:cubicBezTo>
                    <a:cubicBezTo>
                      <a:pt x="1502" y="9"/>
                      <a:pt x="1360" y="1"/>
                      <a:pt x="1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6286753" y="1263890"/>
                <a:ext cx="185882" cy="152224"/>
              </a:xfrm>
              <a:custGeom>
                <a:avLst/>
                <a:gdLst/>
                <a:ahLst/>
                <a:cxnLst/>
                <a:rect l="l" t="t" r="r" b="b"/>
                <a:pathLst>
                  <a:path w="7439" h="6092" extrusionOk="0">
                    <a:moveTo>
                      <a:pt x="4311" y="0"/>
                    </a:moveTo>
                    <a:cubicBezTo>
                      <a:pt x="3468" y="0"/>
                      <a:pt x="2578" y="218"/>
                      <a:pt x="1836" y="769"/>
                    </a:cubicBezTo>
                    <a:cubicBezTo>
                      <a:pt x="801" y="1536"/>
                      <a:pt x="1" y="5506"/>
                      <a:pt x="2369" y="6039"/>
                    </a:cubicBezTo>
                    <a:cubicBezTo>
                      <a:pt x="2523" y="6074"/>
                      <a:pt x="2677" y="6091"/>
                      <a:pt x="2829" y="6091"/>
                    </a:cubicBezTo>
                    <a:cubicBezTo>
                      <a:pt x="4987" y="6091"/>
                      <a:pt x="6928" y="2758"/>
                      <a:pt x="7239" y="1636"/>
                    </a:cubicBezTo>
                    <a:cubicBezTo>
                      <a:pt x="7438" y="840"/>
                      <a:pt x="5967" y="0"/>
                      <a:pt x="4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6286753" y="1151396"/>
                <a:ext cx="175912" cy="250275"/>
              </a:xfrm>
              <a:custGeom>
                <a:avLst/>
                <a:gdLst/>
                <a:ahLst/>
                <a:cxnLst/>
                <a:rect l="l" t="t" r="r" b="b"/>
                <a:pathLst>
                  <a:path w="7040" h="10016" extrusionOk="0">
                    <a:moveTo>
                      <a:pt x="5938" y="0"/>
                    </a:moveTo>
                    <a:lnTo>
                      <a:pt x="1" y="2102"/>
                    </a:lnTo>
                    <a:cubicBezTo>
                      <a:pt x="468" y="3303"/>
                      <a:pt x="801" y="4537"/>
                      <a:pt x="968" y="5771"/>
                    </a:cubicBezTo>
                    <a:cubicBezTo>
                      <a:pt x="1002" y="5938"/>
                      <a:pt x="1002" y="6071"/>
                      <a:pt x="968" y="6205"/>
                    </a:cubicBezTo>
                    <a:lnTo>
                      <a:pt x="968" y="6272"/>
                    </a:lnTo>
                    <a:cubicBezTo>
                      <a:pt x="935" y="7005"/>
                      <a:pt x="1102" y="9807"/>
                      <a:pt x="2536" y="10008"/>
                    </a:cubicBezTo>
                    <a:cubicBezTo>
                      <a:pt x="2584" y="10013"/>
                      <a:pt x="2633" y="10016"/>
                      <a:pt x="2682" y="10016"/>
                    </a:cubicBezTo>
                    <a:cubicBezTo>
                      <a:pt x="4146" y="10016"/>
                      <a:pt x="6232" y="7678"/>
                      <a:pt x="7006" y="5871"/>
                    </a:cubicBezTo>
                    <a:cubicBezTo>
                      <a:pt x="7039" y="5738"/>
                      <a:pt x="6739" y="4504"/>
                      <a:pt x="6405" y="2969"/>
                    </a:cubicBezTo>
                    <a:cubicBezTo>
                      <a:pt x="6239" y="2035"/>
                      <a:pt x="6039" y="968"/>
                      <a:pt x="5938" y="0"/>
                    </a:cubicBezTo>
                    <a:close/>
                  </a:path>
                </a:pathLst>
              </a:custGeom>
              <a:solidFill>
                <a:srgbClr val="D9B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6165913" y="904370"/>
                <a:ext cx="282584" cy="373063"/>
              </a:xfrm>
              <a:custGeom>
                <a:avLst/>
                <a:gdLst/>
                <a:ahLst/>
                <a:cxnLst/>
                <a:rect l="l" t="t" r="r" b="b"/>
                <a:pathLst>
                  <a:path w="11309" h="14930" extrusionOk="0">
                    <a:moveTo>
                      <a:pt x="5522" y="1"/>
                    </a:moveTo>
                    <a:cubicBezTo>
                      <a:pt x="4264" y="1"/>
                      <a:pt x="3029" y="405"/>
                      <a:pt x="2135" y="1247"/>
                    </a:cubicBezTo>
                    <a:cubicBezTo>
                      <a:pt x="601" y="2715"/>
                      <a:pt x="0" y="10987"/>
                      <a:pt x="2002" y="13389"/>
                    </a:cubicBezTo>
                    <a:cubicBezTo>
                      <a:pt x="2895" y="14458"/>
                      <a:pt x="4097" y="14929"/>
                      <a:pt x="5329" y="14929"/>
                    </a:cubicBezTo>
                    <a:cubicBezTo>
                      <a:pt x="6902" y="14929"/>
                      <a:pt x="8522" y="14161"/>
                      <a:pt x="9607" y="12889"/>
                    </a:cubicBezTo>
                    <a:cubicBezTo>
                      <a:pt x="10975" y="11321"/>
                      <a:pt x="11308" y="4950"/>
                      <a:pt x="10374" y="2881"/>
                    </a:cubicBezTo>
                    <a:cubicBezTo>
                      <a:pt x="9538" y="1004"/>
                      <a:pt x="7503" y="1"/>
                      <a:pt x="5522" y="1"/>
                    </a:cubicBezTo>
                    <a:close/>
                  </a:path>
                </a:pathLst>
              </a:custGeom>
              <a:solidFill>
                <a:srgbClr val="D9B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6410116" y="1224734"/>
                <a:ext cx="25" cy="25"/>
              </a:xfrm>
              <a:custGeom>
                <a:avLst/>
                <a:gdLst/>
                <a:ahLst/>
                <a:cxnLst/>
                <a:rect l="l" t="t" r="r" b="b"/>
                <a:pathLst>
                  <a:path w="1" h="1" fill="none" extrusionOk="0">
                    <a:moveTo>
                      <a:pt x="1" y="1"/>
                    </a:moveTo>
                    <a:lnTo>
                      <a:pt x="1" y="1"/>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6298422" y="1090552"/>
                <a:ext cx="12544" cy="29185"/>
              </a:xfrm>
              <a:custGeom>
                <a:avLst/>
                <a:gdLst/>
                <a:ahLst/>
                <a:cxnLst/>
                <a:rect l="l" t="t" r="r" b="b"/>
                <a:pathLst>
                  <a:path w="502" h="1168" extrusionOk="0">
                    <a:moveTo>
                      <a:pt x="101" y="0"/>
                    </a:moveTo>
                    <a:lnTo>
                      <a:pt x="101" y="0"/>
                    </a:lnTo>
                    <a:cubicBezTo>
                      <a:pt x="1" y="434"/>
                      <a:pt x="34" y="1068"/>
                      <a:pt x="501" y="1168"/>
                    </a:cubicBezTo>
                    <a:lnTo>
                      <a:pt x="501" y="1134"/>
                    </a:lnTo>
                    <a:cubicBezTo>
                      <a:pt x="134" y="968"/>
                      <a:pt x="101" y="467"/>
                      <a:pt x="134" y="34"/>
                    </a:cubicBezTo>
                    <a:cubicBezTo>
                      <a:pt x="134" y="34"/>
                      <a:pt x="101" y="0"/>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6295948" y="1080557"/>
                <a:ext cx="32509" cy="34208"/>
              </a:xfrm>
              <a:custGeom>
                <a:avLst/>
                <a:gdLst/>
                <a:ahLst/>
                <a:cxnLst/>
                <a:rect l="l" t="t" r="r" b="b"/>
                <a:pathLst>
                  <a:path w="1301" h="1369" extrusionOk="0">
                    <a:moveTo>
                      <a:pt x="600" y="0"/>
                    </a:moveTo>
                    <a:cubicBezTo>
                      <a:pt x="40" y="0"/>
                      <a:pt x="1" y="1368"/>
                      <a:pt x="612" y="1368"/>
                    </a:cubicBezTo>
                    <a:cubicBezTo>
                      <a:pt x="619" y="1368"/>
                      <a:pt x="626" y="1368"/>
                      <a:pt x="634" y="1368"/>
                    </a:cubicBezTo>
                    <a:cubicBezTo>
                      <a:pt x="1267" y="1368"/>
                      <a:pt x="1301" y="0"/>
                      <a:pt x="6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6227582" y="1090552"/>
                <a:ext cx="13368" cy="28361"/>
              </a:xfrm>
              <a:custGeom>
                <a:avLst/>
                <a:gdLst/>
                <a:ahLst/>
                <a:cxnLst/>
                <a:rect l="l" t="t" r="r" b="b"/>
                <a:pathLst>
                  <a:path w="535" h="1135" extrusionOk="0">
                    <a:moveTo>
                      <a:pt x="468" y="0"/>
                    </a:moveTo>
                    <a:cubicBezTo>
                      <a:pt x="468" y="0"/>
                      <a:pt x="434" y="34"/>
                      <a:pt x="434" y="34"/>
                    </a:cubicBezTo>
                    <a:cubicBezTo>
                      <a:pt x="434" y="467"/>
                      <a:pt x="367" y="968"/>
                      <a:pt x="1" y="1101"/>
                    </a:cubicBezTo>
                    <a:lnTo>
                      <a:pt x="1" y="1134"/>
                    </a:lnTo>
                    <a:cubicBezTo>
                      <a:pt x="501" y="1068"/>
                      <a:pt x="534" y="401"/>
                      <a:pt x="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6210466" y="1078832"/>
                <a:ext cx="33458" cy="34308"/>
              </a:xfrm>
              <a:custGeom>
                <a:avLst/>
                <a:gdLst/>
                <a:ahLst/>
                <a:cxnLst/>
                <a:rect l="l" t="t" r="r" b="b"/>
                <a:pathLst>
                  <a:path w="1339" h="1373" extrusionOk="0">
                    <a:moveTo>
                      <a:pt x="704" y="0"/>
                    </a:moveTo>
                    <a:cubicBezTo>
                      <a:pt x="49" y="0"/>
                      <a:pt x="1" y="1337"/>
                      <a:pt x="652" y="1370"/>
                    </a:cubicBezTo>
                    <a:cubicBezTo>
                      <a:pt x="667" y="1372"/>
                      <a:pt x="682" y="1372"/>
                      <a:pt x="696" y="1372"/>
                    </a:cubicBezTo>
                    <a:cubicBezTo>
                      <a:pt x="1289" y="1372"/>
                      <a:pt x="1338" y="67"/>
                      <a:pt x="752" y="2"/>
                    </a:cubicBezTo>
                    <a:cubicBezTo>
                      <a:pt x="736" y="1"/>
                      <a:pt x="720" y="0"/>
                      <a:pt x="7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6296773" y="1039302"/>
                <a:ext cx="39680" cy="24863"/>
              </a:xfrm>
              <a:custGeom>
                <a:avLst/>
                <a:gdLst/>
                <a:ahLst/>
                <a:cxnLst/>
                <a:rect l="l" t="t" r="r" b="b"/>
                <a:pathLst>
                  <a:path w="1588" h="995" extrusionOk="0">
                    <a:moveTo>
                      <a:pt x="552" y="1"/>
                    </a:moveTo>
                    <a:cubicBezTo>
                      <a:pt x="401" y="1"/>
                      <a:pt x="250" y="53"/>
                      <a:pt x="134" y="150"/>
                    </a:cubicBezTo>
                    <a:cubicBezTo>
                      <a:pt x="34" y="250"/>
                      <a:pt x="0" y="383"/>
                      <a:pt x="67" y="484"/>
                    </a:cubicBezTo>
                    <a:cubicBezTo>
                      <a:pt x="200" y="650"/>
                      <a:pt x="400" y="750"/>
                      <a:pt x="601" y="784"/>
                    </a:cubicBezTo>
                    <a:cubicBezTo>
                      <a:pt x="767" y="850"/>
                      <a:pt x="934" y="951"/>
                      <a:pt x="1134" y="984"/>
                    </a:cubicBezTo>
                    <a:cubicBezTo>
                      <a:pt x="1159" y="991"/>
                      <a:pt x="1184" y="994"/>
                      <a:pt x="1208" y="994"/>
                    </a:cubicBezTo>
                    <a:cubicBezTo>
                      <a:pt x="1413" y="994"/>
                      <a:pt x="1587" y="759"/>
                      <a:pt x="1468" y="550"/>
                    </a:cubicBezTo>
                    <a:cubicBezTo>
                      <a:pt x="1334" y="317"/>
                      <a:pt x="1101" y="150"/>
                      <a:pt x="867" y="83"/>
                    </a:cubicBezTo>
                    <a:cubicBezTo>
                      <a:pt x="770" y="28"/>
                      <a:pt x="661"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6206093" y="1038078"/>
                <a:ext cx="39855" cy="23388"/>
              </a:xfrm>
              <a:custGeom>
                <a:avLst/>
                <a:gdLst/>
                <a:ahLst/>
                <a:cxnLst/>
                <a:rect l="l" t="t" r="r" b="b"/>
                <a:pathLst>
                  <a:path w="1595" h="936" extrusionOk="0">
                    <a:moveTo>
                      <a:pt x="1012" y="1"/>
                    </a:moveTo>
                    <a:cubicBezTo>
                      <a:pt x="938" y="1"/>
                      <a:pt x="865" y="12"/>
                      <a:pt x="794" y="32"/>
                    </a:cubicBezTo>
                    <a:cubicBezTo>
                      <a:pt x="527" y="99"/>
                      <a:pt x="293" y="232"/>
                      <a:pt x="127" y="466"/>
                    </a:cubicBezTo>
                    <a:cubicBezTo>
                      <a:pt x="0" y="656"/>
                      <a:pt x="144" y="935"/>
                      <a:pt x="386" y="935"/>
                    </a:cubicBezTo>
                    <a:cubicBezTo>
                      <a:pt x="400" y="935"/>
                      <a:pt x="413" y="935"/>
                      <a:pt x="427" y="933"/>
                    </a:cubicBezTo>
                    <a:cubicBezTo>
                      <a:pt x="594" y="899"/>
                      <a:pt x="794" y="866"/>
                      <a:pt x="961" y="799"/>
                    </a:cubicBezTo>
                    <a:cubicBezTo>
                      <a:pt x="1161" y="766"/>
                      <a:pt x="1361" y="699"/>
                      <a:pt x="1494" y="533"/>
                    </a:cubicBezTo>
                    <a:cubicBezTo>
                      <a:pt x="1594" y="432"/>
                      <a:pt x="1594" y="299"/>
                      <a:pt x="1494" y="199"/>
                    </a:cubicBezTo>
                    <a:cubicBezTo>
                      <a:pt x="1355" y="59"/>
                      <a:pt x="1183" y="1"/>
                      <a:pt x="1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6290101" y="1190202"/>
                <a:ext cx="21689" cy="10395"/>
              </a:xfrm>
              <a:custGeom>
                <a:avLst/>
                <a:gdLst/>
                <a:ahLst/>
                <a:cxnLst/>
                <a:rect l="l" t="t" r="r" b="b"/>
                <a:pathLst>
                  <a:path w="868" h="416" extrusionOk="0">
                    <a:moveTo>
                      <a:pt x="843" y="0"/>
                    </a:moveTo>
                    <a:cubicBezTo>
                      <a:pt x="838" y="0"/>
                      <a:pt x="834" y="4"/>
                      <a:pt x="834" y="15"/>
                    </a:cubicBezTo>
                    <a:cubicBezTo>
                      <a:pt x="734" y="115"/>
                      <a:pt x="601" y="249"/>
                      <a:pt x="467" y="249"/>
                    </a:cubicBezTo>
                    <a:cubicBezTo>
                      <a:pt x="301" y="249"/>
                      <a:pt x="134" y="215"/>
                      <a:pt x="0" y="149"/>
                    </a:cubicBezTo>
                    <a:lnTo>
                      <a:pt x="0" y="182"/>
                    </a:lnTo>
                    <a:cubicBezTo>
                      <a:pt x="134" y="349"/>
                      <a:pt x="334" y="415"/>
                      <a:pt x="534" y="415"/>
                    </a:cubicBezTo>
                    <a:cubicBezTo>
                      <a:pt x="734" y="349"/>
                      <a:pt x="868" y="215"/>
                      <a:pt x="868" y="15"/>
                    </a:cubicBezTo>
                    <a:cubicBezTo>
                      <a:pt x="868" y="15"/>
                      <a:pt x="853"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6237577" y="1041251"/>
                <a:ext cx="62544" cy="133308"/>
              </a:xfrm>
              <a:custGeom>
                <a:avLst/>
                <a:gdLst/>
                <a:ahLst/>
                <a:cxnLst/>
                <a:rect l="l" t="t" r="r" b="b"/>
                <a:pathLst>
                  <a:path w="2503" h="5335" extrusionOk="0">
                    <a:moveTo>
                      <a:pt x="640" y="0"/>
                    </a:moveTo>
                    <a:cubicBezTo>
                      <a:pt x="619" y="0"/>
                      <a:pt x="601" y="10"/>
                      <a:pt x="601" y="39"/>
                    </a:cubicBezTo>
                    <a:cubicBezTo>
                      <a:pt x="268" y="1473"/>
                      <a:pt x="68" y="2974"/>
                      <a:pt x="1" y="4442"/>
                    </a:cubicBezTo>
                    <a:cubicBezTo>
                      <a:pt x="1" y="4480"/>
                      <a:pt x="33" y="4496"/>
                      <a:pt x="84" y="4496"/>
                    </a:cubicBezTo>
                    <a:cubicBezTo>
                      <a:pt x="254" y="4496"/>
                      <a:pt x="632" y="4326"/>
                      <a:pt x="735" y="4275"/>
                    </a:cubicBezTo>
                    <a:lnTo>
                      <a:pt x="735" y="4275"/>
                    </a:lnTo>
                    <a:cubicBezTo>
                      <a:pt x="735" y="4275"/>
                      <a:pt x="701" y="4809"/>
                      <a:pt x="701" y="5109"/>
                    </a:cubicBezTo>
                    <a:lnTo>
                      <a:pt x="701" y="5176"/>
                    </a:lnTo>
                    <a:cubicBezTo>
                      <a:pt x="701" y="5176"/>
                      <a:pt x="701" y="5209"/>
                      <a:pt x="701" y="5209"/>
                    </a:cubicBezTo>
                    <a:cubicBezTo>
                      <a:pt x="701" y="5242"/>
                      <a:pt x="735" y="5309"/>
                      <a:pt x="768" y="5309"/>
                    </a:cubicBezTo>
                    <a:lnTo>
                      <a:pt x="968" y="5309"/>
                    </a:lnTo>
                    <a:cubicBezTo>
                      <a:pt x="1052" y="5326"/>
                      <a:pt x="1143" y="5334"/>
                      <a:pt x="1235" y="5334"/>
                    </a:cubicBezTo>
                    <a:cubicBezTo>
                      <a:pt x="1327" y="5334"/>
                      <a:pt x="1419" y="5326"/>
                      <a:pt x="1502" y="5309"/>
                    </a:cubicBezTo>
                    <a:cubicBezTo>
                      <a:pt x="1902" y="5242"/>
                      <a:pt x="2269" y="5009"/>
                      <a:pt x="2503" y="4675"/>
                    </a:cubicBezTo>
                    <a:cubicBezTo>
                      <a:pt x="2503" y="4642"/>
                      <a:pt x="2469" y="4609"/>
                      <a:pt x="2436" y="4609"/>
                    </a:cubicBezTo>
                    <a:cubicBezTo>
                      <a:pt x="2065" y="4923"/>
                      <a:pt x="1621" y="5090"/>
                      <a:pt x="1166" y="5090"/>
                    </a:cubicBezTo>
                    <a:cubicBezTo>
                      <a:pt x="1089" y="5090"/>
                      <a:pt x="1012" y="5085"/>
                      <a:pt x="935" y="5076"/>
                    </a:cubicBezTo>
                    <a:cubicBezTo>
                      <a:pt x="901" y="4909"/>
                      <a:pt x="1035" y="3941"/>
                      <a:pt x="1002" y="3941"/>
                    </a:cubicBezTo>
                    <a:lnTo>
                      <a:pt x="1002" y="3941"/>
                    </a:lnTo>
                    <a:cubicBezTo>
                      <a:pt x="768" y="3975"/>
                      <a:pt x="535" y="4041"/>
                      <a:pt x="301" y="4142"/>
                    </a:cubicBezTo>
                    <a:cubicBezTo>
                      <a:pt x="368" y="2774"/>
                      <a:pt x="635" y="1406"/>
                      <a:pt x="701" y="39"/>
                    </a:cubicBezTo>
                    <a:cubicBezTo>
                      <a:pt x="701" y="19"/>
                      <a:pt x="668" y="0"/>
                      <a:pt x="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6268437" y="1156394"/>
                <a:ext cx="38356" cy="28985"/>
              </a:xfrm>
              <a:custGeom>
                <a:avLst/>
                <a:gdLst/>
                <a:ahLst/>
                <a:cxnLst/>
                <a:rect l="l" t="t" r="r" b="b"/>
                <a:pathLst>
                  <a:path w="1535" h="1160" extrusionOk="0">
                    <a:moveTo>
                      <a:pt x="1234" y="1"/>
                    </a:moveTo>
                    <a:cubicBezTo>
                      <a:pt x="901" y="367"/>
                      <a:pt x="467" y="568"/>
                      <a:pt x="0" y="634"/>
                    </a:cubicBezTo>
                    <a:cubicBezTo>
                      <a:pt x="167" y="868"/>
                      <a:pt x="434" y="1035"/>
                      <a:pt x="701" y="1135"/>
                    </a:cubicBezTo>
                    <a:cubicBezTo>
                      <a:pt x="784" y="1151"/>
                      <a:pt x="867" y="1160"/>
                      <a:pt x="951" y="1160"/>
                    </a:cubicBezTo>
                    <a:cubicBezTo>
                      <a:pt x="1034" y="1160"/>
                      <a:pt x="1118" y="1151"/>
                      <a:pt x="1201" y="1135"/>
                    </a:cubicBezTo>
                    <a:cubicBezTo>
                      <a:pt x="1534" y="1001"/>
                      <a:pt x="1501" y="701"/>
                      <a:pt x="1434" y="434"/>
                    </a:cubicBezTo>
                    <a:cubicBezTo>
                      <a:pt x="1368" y="301"/>
                      <a:pt x="1301" y="134"/>
                      <a:pt x="1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6285928" y="1167238"/>
                <a:ext cx="20865" cy="18141"/>
              </a:xfrm>
              <a:custGeom>
                <a:avLst/>
                <a:gdLst/>
                <a:ahLst/>
                <a:cxnLst/>
                <a:rect l="l" t="t" r="r" b="b"/>
                <a:pathLst>
                  <a:path w="835" h="726" extrusionOk="0">
                    <a:moveTo>
                      <a:pt x="734" y="0"/>
                    </a:moveTo>
                    <a:lnTo>
                      <a:pt x="734" y="0"/>
                    </a:lnTo>
                    <a:cubicBezTo>
                      <a:pt x="367" y="34"/>
                      <a:pt x="67" y="334"/>
                      <a:pt x="1" y="701"/>
                    </a:cubicBezTo>
                    <a:cubicBezTo>
                      <a:pt x="84" y="717"/>
                      <a:pt x="167" y="726"/>
                      <a:pt x="251" y="726"/>
                    </a:cubicBezTo>
                    <a:cubicBezTo>
                      <a:pt x="334" y="726"/>
                      <a:pt x="418" y="717"/>
                      <a:pt x="501" y="701"/>
                    </a:cubicBezTo>
                    <a:cubicBezTo>
                      <a:pt x="834" y="567"/>
                      <a:pt x="801" y="267"/>
                      <a:pt x="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6193400" y="998023"/>
                <a:ext cx="25" cy="875"/>
              </a:xfrm>
              <a:custGeom>
                <a:avLst/>
                <a:gdLst/>
                <a:ahLst/>
                <a:cxnLst/>
                <a:rect l="l" t="t" r="r" b="b"/>
                <a:pathLst>
                  <a:path w="1" h="35" extrusionOk="0">
                    <a:moveTo>
                      <a:pt x="1" y="34"/>
                    </a:moveTo>
                    <a:lnTo>
                      <a:pt x="1" y="1"/>
                    </a:lnTo>
                    <a:lnTo>
                      <a:pt x="1" y="3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6137552" y="875134"/>
                <a:ext cx="351749" cy="239605"/>
              </a:xfrm>
              <a:custGeom>
                <a:avLst/>
                <a:gdLst/>
                <a:ahLst/>
                <a:cxnLst/>
                <a:rect l="l" t="t" r="r" b="b"/>
                <a:pathLst>
                  <a:path w="14077" h="9589" extrusionOk="0">
                    <a:moveTo>
                      <a:pt x="2777" y="1"/>
                    </a:moveTo>
                    <a:cubicBezTo>
                      <a:pt x="2753" y="1"/>
                      <a:pt x="2728" y="5"/>
                      <a:pt x="2703" y="15"/>
                    </a:cubicBezTo>
                    <a:cubicBezTo>
                      <a:pt x="2336" y="115"/>
                      <a:pt x="2136" y="1450"/>
                      <a:pt x="2136" y="1450"/>
                    </a:cubicBezTo>
                    <a:cubicBezTo>
                      <a:pt x="2136" y="1450"/>
                      <a:pt x="1431" y="809"/>
                      <a:pt x="1030" y="809"/>
                    </a:cubicBezTo>
                    <a:cubicBezTo>
                      <a:pt x="930" y="809"/>
                      <a:pt x="848" y="849"/>
                      <a:pt x="802" y="949"/>
                    </a:cubicBezTo>
                    <a:cubicBezTo>
                      <a:pt x="535" y="1450"/>
                      <a:pt x="1" y="3751"/>
                      <a:pt x="2036" y="4585"/>
                    </a:cubicBezTo>
                    <a:cubicBezTo>
                      <a:pt x="2477" y="4773"/>
                      <a:pt x="2949" y="4847"/>
                      <a:pt x="3418" y="4847"/>
                    </a:cubicBezTo>
                    <a:cubicBezTo>
                      <a:pt x="5115" y="4847"/>
                      <a:pt x="6772" y="3885"/>
                      <a:pt x="6772" y="3885"/>
                    </a:cubicBezTo>
                    <a:cubicBezTo>
                      <a:pt x="7073" y="5986"/>
                      <a:pt x="9808" y="6553"/>
                      <a:pt x="9808" y="6553"/>
                    </a:cubicBezTo>
                    <a:cubicBezTo>
                      <a:pt x="9808" y="6553"/>
                      <a:pt x="9975" y="9489"/>
                      <a:pt x="11609" y="9589"/>
                    </a:cubicBezTo>
                    <a:cubicBezTo>
                      <a:pt x="11613" y="9589"/>
                      <a:pt x="11616" y="9589"/>
                      <a:pt x="11620" y="9589"/>
                    </a:cubicBezTo>
                    <a:cubicBezTo>
                      <a:pt x="12620" y="9589"/>
                      <a:pt x="14076" y="4949"/>
                      <a:pt x="13677" y="4051"/>
                    </a:cubicBezTo>
                    <a:cubicBezTo>
                      <a:pt x="13277" y="3117"/>
                      <a:pt x="12010" y="2784"/>
                      <a:pt x="12010" y="2784"/>
                    </a:cubicBezTo>
                    <a:cubicBezTo>
                      <a:pt x="12010" y="2784"/>
                      <a:pt x="10909" y="282"/>
                      <a:pt x="8507" y="115"/>
                    </a:cubicBezTo>
                    <a:cubicBezTo>
                      <a:pt x="8290" y="107"/>
                      <a:pt x="8073" y="103"/>
                      <a:pt x="7857" y="103"/>
                    </a:cubicBezTo>
                    <a:cubicBezTo>
                      <a:pt x="6340" y="103"/>
                      <a:pt x="4834" y="307"/>
                      <a:pt x="3403" y="716"/>
                    </a:cubicBezTo>
                    <a:cubicBezTo>
                      <a:pt x="3403" y="716"/>
                      <a:pt x="3089" y="1"/>
                      <a:pt x="2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6305094" y="962191"/>
                <a:ext cx="85057" cy="74213"/>
              </a:xfrm>
              <a:custGeom>
                <a:avLst/>
                <a:gdLst/>
                <a:ahLst/>
                <a:cxnLst/>
                <a:rect l="l" t="t" r="r" b="b"/>
                <a:pathLst>
                  <a:path w="3404" h="2970" extrusionOk="0">
                    <a:moveTo>
                      <a:pt x="101" y="0"/>
                    </a:moveTo>
                    <a:lnTo>
                      <a:pt x="101" y="0"/>
                    </a:lnTo>
                    <a:cubicBezTo>
                      <a:pt x="1" y="434"/>
                      <a:pt x="34" y="868"/>
                      <a:pt x="134" y="1301"/>
                    </a:cubicBezTo>
                    <a:cubicBezTo>
                      <a:pt x="268" y="1735"/>
                      <a:pt x="534" y="2102"/>
                      <a:pt x="901" y="2402"/>
                    </a:cubicBezTo>
                    <a:cubicBezTo>
                      <a:pt x="1235" y="2669"/>
                      <a:pt x="1669" y="2836"/>
                      <a:pt x="2102" y="2902"/>
                    </a:cubicBezTo>
                    <a:cubicBezTo>
                      <a:pt x="2336" y="2936"/>
                      <a:pt x="2536" y="2969"/>
                      <a:pt x="2769" y="2969"/>
                    </a:cubicBezTo>
                    <a:cubicBezTo>
                      <a:pt x="2970" y="2969"/>
                      <a:pt x="3203" y="2969"/>
                      <a:pt x="3403" y="2936"/>
                    </a:cubicBezTo>
                    <a:cubicBezTo>
                      <a:pt x="3170" y="2902"/>
                      <a:pt x="2970" y="2902"/>
                      <a:pt x="2769" y="2869"/>
                    </a:cubicBezTo>
                    <a:cubicBezTo>
                      <a:pt x="2569" y="2836"/>
                      <a:pt x="2336" y="2802"/>
                      <a:pt x="2136" y="2769"/>
                    </a:cubicBezTo>
                    <a:cubicBezTo>
                      <a:pt x="1735" y="2636"/>
                      <a:pt x="1368" y="2469"/>
                      <a:pt x="1001" y="2235"/>
                    </a:cubicBezTo>
                    <a:cubicBezTo>
                      <a:pt x="701" y="1968"/>
                      <a:pt x="434" y="1635"/>
                      <a:pt x="301" y="1268"/>
                    </a:cubicBezTo>
                    <a:cubicBezTo>
                      <a:pt x="168" y="834"/>
                      <a:pt x="101" y="434"/>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6270936" y="873010"/>
                <a:ext cx="166717" cy="80035"/>
              </a:xfrm>
              <a:custGeom>
                <a:avLst/>
                <a:gdLst/>
                <a:ahLst/>
                <a:cxnLst/>
                <a:rect l="l" t="t" r="r" b="b"/>
                <a:pathLst>
                  <a:path w="6672" h="3203" extrusionOk="0">
                    <a:moveTo>
                      <a:pt x="3086" y="0"/>
                    </a:moveTo>
                    <a:cubicBezTo>
                      <a:pt x="2735" y="0"/>
                      <a:pt x="2385" y="33"/>
                      <a:pt x="2035" y="100"/>
                    </a:cubicBezTo>
                    <a:cubicBezTo>
                      <a:pt x="1668" y="167"/>
                      <a:pt x="1334" y="234"/>
                      <a:pt x="1001" y="334"/>
                    </a:cubicBezTo>
                    <a:cubicBezTo>
                      <a:pt x="667" y="467"/>
                      <a:pt x="334" y="601"/>
                      <a:pt x="0" y="701"/>
                    </a:cubicBezTo>
                    <a:cubicBezTo>
                      <a:pt x="367" y="634"/>
                      <a:pt x="701" y="534"/>
                      <a:pt x="1034" y="434"/>
                    </a:cubicBezTo>
                    <a:cubicBezTo>
                      <a:pt x="1368" y="367"/>
                      <a:pt x="1701" y="267"/>
                      <a:pt x="2035" y="267"/>
                    </a:cubicBezTo>
                    <a:cubicBezTo>
                      <a:pt x="2402" y="234"/>
                      <a:pt x="2735" y="200"/>
                      <a:pt x="3069" y="200"/>
                    </a:cubicBezTo>
                    <a:lnTo>
                      <a:pt x="3603" y="234"/>
                    </a:lnTo>
                    <a:cubicBezTo>
                      <a:pt x="3769" y="234"/>
                      <a:pt x="3936" y="267"/>
                      <a:pt x="4103" y="334"/>
                    </a:cubicBezTo>
                    <a:cubicBezTo>
                      <a:pt x="4770" y="467"/>
                      <a:pt x="5371" y="834"/>
                      <a:pt x="5804" y="1334"/>
                    </a:cubicBezTo>
                    <a:cubicBezTo>
                      <a:pt x="6238" y="1868"/>
                      <a:pt x="6538" y="2502"/>
                      <a:pt x="6672" y="3202"/>
                    </a:cubicBezTo>
                    <a:cubicBezTo>
                      <a:pt x="6638" y="2469"/>
                      <a:pt x="6371" y="1801"/>
                      <a:pt x="5938" y="1234"/>
                    </a:cubicBezTo>
                    <a:cubicBezTo>
                      <a:pt x="5471" y="667"/>
                      <a:pt x="4837" y="267"/>
                      <a:pt x="4136" y="100"/>
                    </a:cubicBezTo>
                    <a:cubicBezTo>
                      <a:pt x="3786" y="33"/>
                      <a:pt x="3436" y="0"/>
                      <a:pt x="30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6393449" y="1058293"/>
                <a:ext cx="82534" cy="103873"/>
              </a:xfrm>
              <a:custGeom>
                <a:avLst/>
                <a:gdLst/>
                <a:ahLst/>
                <a:cxnLst/>
                <a:rect l="l" t="t" r="r" b="b"/>
                <a:pathLst>
                  <a:path w="3303" h="4157" extrusionOk="0">
                    <a:moveTo>
                      <a:pt x="2071" y="1"/>
                    </a:moveTo>
                    <a:cubicBezTo>
                      <a:pt x="1163" y="1"/>
                      <a:pt x="167" y="1825"/>
                      <a:pt x="167" y="1825"/>
                    </a:cubicBezTo>
                    <a:lnTo>
                      <a:pt x="1" y="3593"/>
                    </a:lnTo>
                    <a:cubicBezTo>
                      <a:pt x="201" y="3949"/>
                      <a:pt x="579" y="4156"/>
                      <a:pt x="967" y="4156"/>
                    </a:cubicBezTo>
                    <a:cubicBezTo>
                      <a:pt x="1161" y="4156"/>
                      <a:pt x="1357" y="4104"/>
                      <a:pt x="1535" y="3993"/>
                    </a:cubicBezTo>
                    <a:cubicBezTo>
                      <a:pt x="2569" y="3493"/>
                      <a:pt x="3303" y="457"/>
                      <a:pt x="2336" y="57"/>
                    </a:cubicBezTo>
                    <a:cubicBezTo>
                      <a:pt x="2249" y="18"/>
                      <a:pt x="2160" y="1"/>
                      <a:pt x="2071" y="1"/>
                    </a:cubicBezTo>
                    <a:close/>
                  </a:path>
                </a:pathLst>
              </a:custGeom>
              <a:solidFill>
                <a:srgbClr val="D9B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6405119" y="1081381"/>
                <a:ext cx="40880" cy="66192"/>
              </a:xfrm>
              <a:custGeom>
                <a:avLst/>
                <a:gdLst/>
                <a:ahLst/>
                <a:cxnLst/>
                <a:rect l="l" t="t" r="r" b="b"/>
                <a:pathLst>
                  <a:path w="1636" h="2649" extrusionOk="0">
                    <a:moveTo>
                      <a:pt x="1635" y="0"/>
                    </a:moveTo>
                    <a:lnTo>
                      <a:pt x="1635" y="0"/>
                    </a:lnTo>
                    <a:cubicBezTo>
                      <a:pt x="601" y="201"/>
                      <a:pt x="1" y="1635"/>
                      <a:pt x="167" y="2569"/>
                    </a:cubicBezTo>
                    <a:cubicBezTo>
                      <a:pt x="149" y="2624"/>
                      <a:pt x="181" y="2649"/>
                      <a:pt x="219" y="2649"/>
                    </a:cubicBezTo>
                    <a:cubicBezTo>
                      <a:pt x="251" y="2649"/>
                      <a:pt x="286" y="2632"/>
                      <a:pt x="301" y="2602"/>
                    </a:cubicBezTo>
                    <a:cubicBezTo>
                      <a:pt x="368" y="2402"/>
                      <a:pt x="468" y="2169"/>
                      <a:pt x="601" y="1968"/>
                    </a:cubicBezTo>
                    <a:cubicBezTo>
                      <a:pt x="711" y="1776"/>
                      <a:pt x="935" y="1651"/>
                      <a:pt x="1160" y="1651"/>
                    </a:cubicBezTo>
                    <a:cubicBezTo>
                      <a:pt x="1208" y="1651"/>
                      <a:pt x="1255" y="1657"/>
                      <a:pt x="1302" y="1668"/>
                    </a:cubicBezTo>
                    <a:cubicBezTo>
                      <a:pt x="1335" y="1668"/>
                      <a:pt x="1335" y="1635"/>
                      <a:pt x="1302" y="1635"/>
                    </a:cubicBezTo>
                    <a:cubicBezTo>
                      <a:pt x="1189" y="1545"/>
                      <a:pt x="1064" y="1504"/>
                      <a:pt x="943" y="1504"/>
                    </a:cubicBezTo>
                    <a:cubicBezTo>
                      <a:pt x="705" y="1504"/>
                      <a:pt x="478" y="1659"/>
                      <a:pt x="368" y="1902"/>
                    </a:cubicBezTo>
                    <a:cubicBezTo>
                      <a:pt x="601" y="1135"/>
                      <a:pt x="901" y="401"/>
                      <a:pt x="1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6230081" y="1894899"/>
                <a:ext cx="515142" cy="43353"/>
              </a:xfrm>
              <a:custGeom>
                <a:avLst/>
                <a:gdLst/>
                <a:ahLst/>
                <a:cxnLst/>
                <a:rect l="l" t="t" r="r" b="b"/>
                <a:pathLst>
                  <a:path w="20616" h="1735" extrusionOk="0">
                    <a:moveTo>
                      <a:pt x="1" y="0"/>
                    </a:moveTo>
                    <a:lnTo>
                      <a:pt x="1" y="1735"/>
                    </a:lnTo>
                    <a:lnTo>
                      <a:pt x="20615" y="1735"/>
                    </a:lnTo>
                    <a:lnTo>
                      <a:pt x="20615"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6230081" y="1994899"/>
                <a:ext cx="716017" cy="43378"/>
              </a:xfrm>
              <a:custGeom>
                <a:avLst/>
                <a:gdLst/>
                <a:ahLst/>
                <a:cxnLst/>
                <a:rect l="l" t="t" r="r" b="b"/>
                <a:pathLst>
                  <a:path w="28655" h="1736" extrusionOk="0">
                    <a:moveTo>
                      <a:pt x="1" y="1"/>
                    </a:moveTo>
                    <a:lnTo>
                      <a:pt x="1" y="1735"/>
                    </a:lnTo>
                    <a:lnTo>
                      <a:pt x="28654" y="1735"/>
                    </a:lnTo>
                    <a:lnTo>
                      <a:pt x="286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6230081" y="2090751"/>
                <a:ext cx="716017" cy="43378"/>
              </a:xfrm>
              <a:custGeom>
                <a:avLst/>
                <a:gdLst/>
                <a:ahLst/>
                <a:cxnLst/>
                <a:rect l="l" t="t" r="r" b="b"/>
                <a:pathLst>
                  <a:path w="28655" h="1736" extrusionOk="0">
                    <a:moveTo>
                      <a:pt x="1" y="1"/>
                    </a:moveTo>
                    <a:lnTo>
                      <a:pt x="1" y="1736"/>
                    </a:lnTo>
                    <a:lnTo>
                      <a:pt x="28654" y="1736"/>
                    </a:lnTo>
                    <a:lnTo>
                      <a:pt x="286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6230081" y="2185779"/>
                <a:ext cx="716017" cy="43378"/>
              </a:xfrm>
              <a:custGeom>
                <a:avLst/>
                <a:gdLst/>
                <a:ahLst/>
                <a:cxnLst/>
                <a:rect l="l" t="t" r="r" b="b"/>
                <a:pathLst>
                  <a:path w="28655" h="1736" extrusionOk="0">
                    <a:moveTo>
                      <a:pt x="1" y="1"/>
                    </a:moveTo>
                    <a:lnTo>
                      <a:pt x="1" y="1735"/>
                    </a:lnTo>
                    <a:lnTo>
                      <a:pt x="28654" y="1735"/>
                    </a:lnTo>
                    <a:lnTo>
                      <a:pt x="286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6230081" y="2280806"/>
                <a:ext cx="716017" cy="43353"/>
              </a:xfrm>
              <a:custGeom>
                <a:avLst/>
                <a:gdLst/>
                <a:ahLst/>
                <a:cxnLst/>
                <a:rect l="l" t="t" r="r" b="b"/>
                <a:pathLst>
                  <a:path w="28655" h="1735" extrusionOk="0">
                    <a:moveTo>
                      <a:pt x="1" y="0"/>
                    </a:moveTo>
                    <a:lnTo>
                      <a:pt x="1" y="1735"/>
                    </a:lnTo>
                    <a:lnTo>
                      <a:pt x="28654" y="1735"/>
                    </a:lnTo>
                    <a:lnTo>
                      <a:pt x="286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6230081" y="2375834"/>
                <a:ext cx="716017" cy="43353"/>
              </a:xfrm>
              <a:custGeom>
                <a:avLst/>
                <a:gdLst/>
                <a:ahLst/>
                <a:cxnLst/>
                <a:rect l="l" t="t" r="r" b="b"/>
                <a:pathLst>
                  <a:path w="28655" h="1735" extrusionOk="0">
                    <a:moveTo>
                      <a:pt x="1" y="0"/>
                    </a:moveTo>
                    <a:lnTo>
                      <a:pt x="1" y="1735"/>
                    </a:lnTo>
                    <a:lnTo>
                      <a:pt x="28654" y="1735"/>
                    </a:lnTo>
                    <a:lnTo>
                      <a:pt x="286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5826658" y="4113689"/>
                <a:ext cx="723513" cy="333008"/>
              </a:xfrm>
              <a:custGeom>
                <a:avLst/>
                <a:gdLst/>
                <a:ahLst/>
                <a:cxnLst/>
                <a:rect l="l" t="t" r="r" b="b"/>
                <a:pathLst>
                  <a:path w="28955" h="13327" extrusionOk="0">
                    <a:moveTo>
                      <a:pt x="28955" y="1"/>
                    </a:moveTo>
                    <a:lnTo>
                      <a:pt x="12310" y="435"/>
                    </a:lnTo>
                    <a:lnTo>
                      <a:pt x="12343" y="3970"/>
                    </a:lnTo>
                    <a:cubicBezTo>
                      <a:pt x="12343" y="3970"/>
                      <a:pt x="2636" y="8707"/>
                      <a:pt x="1669" y="9541"/>
                    </a:cubicBezTo>
                    <a:cubicBezTo>
                      <a:pt x="701" y="10375"/>
                      <a:pt x="1" y="12977"/>
                      <a:pt x="901" y="13277"/>
                    </a:cubicBezTo>
                    <a:cubicBezTo>
                      <a:pt x="1016" y="13311"/>
                      <a:pt x="1533" y="13327"/>
                      <a:pt x="2350" y="13327"/>
                    </a:cubicBezTo>
                    <a:cubicBezTo>
                      <a:pt x="7958" y="13327"/>
                      <a:pt x="27706" y="12592"/>
                      <a:pt x="28521" y="12010"/>
                    </a:cubicBezTo>
                    <a:cubicBezTo>
                      <a:pt x="28521" y="12010"/>
                      <a:pt x="28521" y="12010"/>
                      <a:pt x="28521" y="11976"/>
                    </a:cubicBezTo>
                    <a:cubicBezTo>
                      <a:pt x="28655" y="11676"/>
                      <a:pt x="28721" y="11342"/>
                      <a:pt x="28755" y="11009"/>
                    </a:cubicBezTo>
                    <a:cubicBezTo>
                      <a:pt x="28755" y="10975"/>
                      <a:pt x="28755" y="10975"/>
                      <a:pt x="28755" y="10975"/>
                    </a:cubicBezTo>
                    <a:cubicBezTo>
                      <a:pt x="28921" y="9508"/>
                      <a:pt x="28955" y="6672"/>
                      <a:pt x="28955" y="3470"/>
                    </a:cubicBezTo>
                    <a:lnTo>
                      <a:pt x="289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6096723" y="4211240"/>
                <a:ext cx="133383" cy="31684"/>
              </a:xfrm>
              <a:custGeom>
                <a:avLst/>
                <a:gdLst/>
                <a:ahLst/>
                <a:cxnLst/>
                <a:rect l="l" t="t" r="r" b="b"/>
                <a:pathLst>
                  <a:path w="5338" h="1268" extrusionOk="0">
                    <a:moveTo>
                      <a:pt x="1704" y="0"/>
                    </a:moveTo>
                    <a:cubicBezTo>
                      <a:pt x="1166" y="0"/>
                      <a:pt x="633" y="59"/>
                      <a:pt x="134" y="167"/>
                    </a:cubicBezTo>
                    <a:cubicBezTo>
                      <a:pt x="0" y="200"/>
                      <a:pt x="0" y="400"/>
                      <a:pt x="134" y="400"/>
                    </a:cubicBezTo>
                    <a:cubicBezTo>
                      <a:pt x="1868" y="500"/>
                      <a:pt x="3570" y="800"/>
                      <a:pt x="5204" y="1267"/>
                    </a:cubicBezTo>
                    <a:cubicBezTo>
                      <a:pt x="5271" y="1267"/>
                      <a:pt x="5338" y="1201"/>
                      <a:pt x="5271" y="1167"/>
                    </a:cubicBezTo>
                    <a:cubicBezTo>
                      <a:pt x="4328" y="342"/>
                      <a:pt x="3001" y="0"/>
                      <a:pt x="1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6066163" y="4230681"/>
                <a:ext cx="133933" cy="32234"/>
              </a:xfrm>
              <a:custGeom>
                <a:avLst/>
                <a:gdLst/>
                <a:ahLst/>
                <a:cxnLst/>
                <a:rect l="l" t="t" r="r" b="b"/>
                <a:pathLst>
                  <a:path w="5360" h="1290" extrusionOk="0">
                    <a:moveTo>
                      <a:pt x="1791" y="1"/>
                    </a:moveTo>
                    <a:cubicBezTo>
                      <a:pt x="1231" y="1"/>
                      <a:pt x="675" y="67"/>
                      <a:pt x="156" y="189"/>
                    </a:cubicBezTo>
                    <a:cubicBezTo>
                      <a:pt x="0" y="189"/>
                      <a:pt x="19" y="392"/>
                      <a:pt x="131" y="392"/>
                    </a:cubicBezTo>
                    <a:cubicBezTo>
                      <a:pt x="139" y="392"/>
                      <a:pt x="147" y="391"/>
                      <a:pt x="156" y="389"/>
                    </a:cubicBezTo>
                    <a:cubicBezTo>
                      <a:pt x="1857" y="523"/>
                      <a:pt x="3558" y="790"/>
                      <a:pt x="5226" y="1290"/>
                    </a:cubicBezTo>
                    <a:cubicBezTo>
                      <a:pt x="5293" y="1290"/>
                      <a:pt x="5360" y="1223"/>
                      <a:pt x="5293" y="1156"/>
                    </a:cubicBezTo>
                    <a:cubicBezTo>
                      <a:pt x="4366" y="345"/>
                      <a:pt x="3068" y="1"/>
                      <a:pt x="1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6035878" y="4250396"/>
                <a:ext cx="133383" cy="31709"/>
              </a:xfrm>
              <a:custGeom>
                <a:avLst/>
                <a:gdLst/>
                <a:ahLst/>
                <a:cxnLst/>
                <a:rect l="l" t="t" r="r" b="b"/>
                <a:pathLst>
                  <a:path w="5338" h="1269" extrusionOk="0">
                    <a:moveTo>
                      <a:pt x="1717" y="1"/>
                    </a:moveTo>
                    <a:cubicBezTo>
                      <a:pt x="1182" y="1"/>
                      <a:pt x="656" y="60"/>
                      <a:pt x="167" y="167"/>
                    </a:cubicBezTo>
                    <a:cubicBezTo>
                      <a:pt x="0" y="201"/>
                      <a:pt x="34" y="401"/>
                      <a:pt x="167" y="401"/>
                    </a:cubicBezTo>
                    <a:cubicBezTo>
                      <a:pt x="1868" y="501"/>
                      <a:pt x="3570" y="801"/>
                      <a:pt x="5237" y="1268"/>
                    </a:cubicBezTo>
                    <a:cubicBezTo>
                      <a:pt x="5304" y="1268"/>
                      <a:pt x="5338" y="1201"/>
                      <a:pt x="5304" y="1168"/>
                    </a:cubicBezTo>
                    <a:cubicBezTo>
                      <a:pt x="4338" y="343"/>
                      <a:pt x="3004" y="1"/>
                      <a:pt x="17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6110891" y="1959892"/>
                <a:ext cx="475962" cy="2258020"/>
              </a:xfrm>
              <a:custGeom>
                <a:avLst/>
                <a:gdLst/>
                <a:ahLst/>
                <a:cxnLst/>
                <a:rect l="l" t="t" r="r" b="b"/>
                <a:pathLst>
                  <a:path w="19048" h="90366" extrusionOk="0">
                    <a:moveTo>
                      <a:pt x="3703" y="1"/>
                    </a:moveTo>
                    <a:lnTo>
                      <a:pt x="3536" y="9274"/>
                    </a:lnTo>
                    <a:lnTo>
                      <a:pt x="3470" y="10308"/>
                    </a:lnTo>
                    <a:lnTo>
                      <a:pt x="1" y="89999"/>
                    </a:lnTo>
                    <a:lnTo>
                      <a:pt x="18047" y="90366"/>
                    </a:lnTo>
                    <a:lnTo>
                      <a:pt x="18414" y="60844"/>
                    </a:lnTo>
                    <a:lnTo>
                      <a:pt x="18414" y="60678"/>
                    </a:lnTo>
                    <a:lnTo>
                      <a:pt x="19047" y="11376"/>
                    </a:lnTo>
                    <a:lnTo>
                      <a:pt x="19047" y="10275"/>
                    </a:lnTo>
                    <a:lnTo>
                      <a:pt x="189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6128407" y="4132530"/>
                <a:ext cx="415942" cy="10070"/>
              </a:xfrm>
              <a:custGeom>
                <a:avLst/>
                <a:gdLst/>
                <a:ahLst/>
                <a:cxnLst/>
                <a:rect l="l" t="t" r="r" b="b"/>
                <a:pathLst>
                  <a:path w="16646" h="403" extrusionOk="0">
                    <a:moveTo>
                      <a:pt x="3154" y="0"/>
                    </a:moveTo>
                    <a:cubicBezTo>
                      <a:pt x="2228" y="0"/>
                      <a:pt x="2048" y="24"/>
                      <a:pt x="67" y="48"/>
                    </a:cubicBezTo>
                    <a:cubicBezTo>
                      <a:pt x="0" y="48"/>
                      <a:pt x="0" y="148"/>
                      <a:pt x="67" y="148"/>
                    </a:cubicBezTo>
                    <a:cubicBezTo>
                      <a:pt x="2869" y="214"/>
                      <a:pt x="2068" y="248"/>
                      <a:pt x="4870" y="281"/>
                    </a:cubicBezTo>
                    <a:cubicBezTo>
                      <a:pt x="5794" y="304"/>
                      <a:pt x="10232" y="402"/>
                      <a:pt x="13407" y="402"/>
                    </a:cubicBezTo>
                    <a:cubicBezTo>
                      <a:pt x="14933" y="402"/>
                      <a:pt x="16167" y="379"/>
                      <a:pt x="16579" y="314"/>
                    </a:cubicBezTo>
                    <a:cubicBezTo>
                      <a:pt x="16645" y="314"/>
                      <a:pt x="16645" y="248"/>
                      <a:pt x="16579" y="248"/>
                    </a:cubicBezTo>
                    <a:cubicBezTo>
                      <a:pt x="15311" y="48"/>
                      <a:pt x="6238" y="14"/>
                      <a:pt x="4870" y="14"/>
                    </a:cubicBezTo>
                    <a:cubicBezTo>
                      <a:pt x="4049" y="4"/>
                      <a:pt x="3538" y="0"/>
                      <a:pt x="3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6482630" y="2019087"/>
                <a:ext cx="35032" cy="2067541"/>
              </a:xfrm>
              <a:custGeom>
                <a:avLst/>
                <a:gdLst/>
                <a:ahLst/>
                <a:cxnLst/>
                <a:rect l="l" t="t" r="r" b="b"/>
                <a:pathLst>
                  <a:path w="1402" h="82743" extrusionOk="0">
                    <a:moveTo>
                      <a:pt x="1302" y="0"/>
                    </a:moveTo>
                    <a:cubicBezTo>
                      <a:pt x="1135" y="6071"/>
                      <a:pt x="1135" y="12109"/>
                      <a:pt x="1035" y="18147"/>
                    </a:cubicBezTo>
                    <a:cubicBezTo>
                      <a:pt x="901" y="28888"/>
                      <a:pt x="735" y="39629"/>
                      <a:pt x="535" y="50336"/>
                    </a:cubicBezTo>
                    <a:cubicBezTo>
                      <a:pt x="434" y="55740"/>
                      <a:pt x="334" y="61144"/>
                      <a:pt x="234" y="66515"/>
                    </a:cubicBezTo>
                    <a:cubicBezTo>
                      <a:pt x="168" y="69216"/>
                      <a:pt x="134" y="71918"/>
                      <a:pt x="101" y="74620"/>
                    </a:cubicBezTo>
                    <a:cubicBezTo>
                      <a:pt x="68" y="77322"/>
                      <a:pt x="1" y="80024"/>
                      <a:pt x="34" y="82693"/>
                    </a:cubicBezTo>
                    <a:cubicBezTo>
                      <a:pt x="34" y="82726"/>
                      <a:pt x="51" y="82743"/>
                      <a:pt x="68" y="82743"/>
                    </a:cubicBezTo>
                    <a:cubicBezTo>
                      <a:pt x="84" y="82743"/>
                      <a:pt x="101" y="82726"/>
                      <a:pt x="101" y="82693"/>
                    </a:cubicBezTo>
                    <a:cubicBezTo>
                      <a:pt x="334" y="79691"/>
                      <a:pt x="401" y="76655"/>
                      <a:pt x="501" y="73620"/>
                    </a:cubicBezTo>
                    <a:cubicBezTo>
                      <a:pt x="601" y="70617"/>
                      <a:pt x="668" y="67582"/>
                      <a:pt x="768" y="64546"/>
                    </a:cubicBezTo>
                    <a:cubicBezTo>
                      <a:pt x="1002" y="53839"/>
                      <a:pt x="1168" y="43098"/>
                      <a:pt x="1268" y="32357"/>
                    </a:cubicBezTo>
                    <a:cubicBezTo>
                      <a:pt x="1302" y="26953"/>
                      <a:pt x="1335" y="21549"/>
                      <a:pt x="1335" y="16179"/>
                    </a:cubicBezTo>
                    <a:cubicBezTo>
                      <a:pt x="1368" y="10775"/>
                      <a:pt x="1402" y="5371"/>
                      <a:pt x="1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6875233" y="3567737"/>
                <a:ext cx="664318" cy="878735"/>
              </a:xfrm>
              <a:custGeom>
                <a:avLst/>
                <a:gdLst/>
                <a:ahLst/>
                <a:cxnLst/>
                <a:rect l="l" t="t" r="r" b="b"/>
                <a:pathLst>
                  <a:path w="26586" h="35167" extrusionOk="0">
                    <a:moveTo>
                      <a:pt x="14577" y="1"/>
                    </a:moveTo>
                    <a:lnTo>
                      <a:pt x="0" y="7606"/>
                    </a:lnTo>
                    <a:lnTo>
                      <a:pt x="8539" y="21817"/>
                    </a:lnTo>
                    <a:cubicBezTo>
                      <a:pt x="8539" y="21817"/>
                      <a:pt x="1835" y="30323"/>
                      <a:pt x="1301" y="31490"/>
                    </a:cubicBezTo>
                    <a:cubicBezTo>
                      <a:pt x="816" y="32623"/>
                      <a:pt x="1272" y="35167"/>
                      <a:pt x="2152" y="35167"/>
                    </a:cubicBezTo>
                    <a:cubicBezTo>
                      <a:pt x="2179" y="35167"/>
                      <a:pt x="2207" y="35164"/>
                      <a:pt x="2235" y="35159"/>
                    </a:cubicBezTo>
                    <a:cubicBezTo>
                      <a:pt x="3169" y="35026"/>
                      <a:pt x="26019" y="23051"/>
                      <a:pt x="26586" y="22050"/>
                    </a:cubicBezTo>
                    <a:cubicBezTo>
                      <a:pt x="26586" y="22050"/>
                      <a:pt x="26586" y="22017"/>
                      <a:pt x="26586" y="22017"/>
                    </a:cubicBezTo>
                    <a:cubicBezTo>
                      <a:pt x="26586" y="21683"/>
                      <a:pt x="26519" y="21350"/>
                      <a:pt x="26352" y="21016"/>
                    </a:cubicBezTo>
                    <a:cubicBezTo>
                      <a:pt x="25885" y="19615"/>
                      <a:pt x="24684" y="17047"/>
                      <a:pt x="23283" y="14144"/>
                    </a:cubicBezTo>
                    <a:cubicBezTo>
                      <a:pt x="23283" y="14144"/>
                      <a:pt x="14577" y="1"/>
                      <a:pt x="14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6924909" y="4119536"/>
                <a:ext cx="582983" cy="303298"/>
              </a:xfrm>
              <a:custGeom>
                <a:avLst/>
                <a:gdLst/>
                <a:ahLst/>
                <a:cxnLst/>
                <a:rect l="l" t="t" r="r" b="b"/>
                <a:pathLst>
                  <a:path w="23331" h="12138" extrusionOk="0">
                    <a:moveTo>
                      <a:pt x="23297" y="0"/>
                    </a:moveTo>
                    <a:cubicBezTo>
                      <a:pt x="19361" y="1802"/>
                      <a:pt x="3850" y="9974"/>
                      <a:pt x="47" y="12076"/>
                    </a:cubicBezTo>
                    <a:cubicBezTo>
                      <a:pt x="1" y="12099"/>
                      <a:pt x="2" y="12138"/>
                      <a:pt x="30" y="12138"/>
                    </a:cubicBezTo>
                    <a:cubicBezTo>
                      <a:pt x="42" y="12138"/>
                      <a:pt x="60" y="12130"/>
                      <a:pt x="80" y="12109"/>
                    </a:cubicBezTo>
                    <a:cubicBezTo>
                      <a:pt x="3983" y="10241"/>
                      <a:pt x="19561" y="2202"/>
                      <a:pt x="23297" y="34"/>
                    </a:cubicBezTo>
                    <a:cubicBezTo>
                      <a:pt x="23330" y="0"/>
                      <a:pt x="23330" y="0"/>
                      <a:pt x="2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7055668" y="4093449"/>
                <a:ext cx="130485" cy="42329"/>
              </a:xfrm>
              <a:custGeom>
                <a:avLst/>
                <a:gdLst/>
                <a:ahLst/>
                <a:cxnLst/>
                <a:rect l="l" t="t" r="r" b="b"/>
                <a:pathLst>
                  <a:path w="5222" h="1694" extrusionOk="0">
                    <a:moveTo>
                      <a:pt x="4036" y="0"/>
                    </a:moveTo>
                    <a:cubicBezTo>
                      <a:pt x="2618" y="0"/>
                      <a:pt x="1164" y="635"/>
                      <a:pt x="84" y="1478"/>
                    </a:cubicBezTo>
                    <a:cubicBezTo>
                      <a:pt x="0" y="1562"/>
                      <a:pt x="57" y="1694"/>
                      <a:pt x="157" y="1694"/>
                    </a:cubicBezTo>
                    <a:cubicBezTo>
                      <a:pt x="176" y="1694"/>
                      <a:pt x="196" y="1689"/>
                      <a:pt x="218" y="1678"/>
                    </a:cubicBezTo>
                    <a:cubicBezTo>
                      <a:pt x="1819" y="1011"/>
                      <a:pt x="3453" y="544"/>
                      <a:pt x="5155" y="277"/>
                    </a:cubicBezTo>
                    <a:cubicBezTo>
                      <a:pt x="5188" y="244"/>
                      <a:pt x="5221" y="144"/>
                      <a:pt x="5155" y="144"/>
                    </a:cubicBezTo>
                    <a:cubicBezTo>
                      <a:pt x="4790" y="46"/>
                      <a:pt x="4414" y="0"/>
                      <a:pt x="4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7037152" y="4124284"/>
                <a:ext cx="130660" cy="42054"/>
              </a:xfrm>
              <a:custGeom>
                <a:avLst/>
                <a:gdLst/>
                <a:ahLst/>
                <a:cxnLst/>
                <a:rect l="l" t="t" r="r" b="b"/>
                <a:pathLst>
                  <a:path w="5229" h="1683" extrusionOk="0">
                    <a:moveTo>
                      <a:pt x="4043" y="1"/>
                    </a:moveTo>
                    <a:cubicBezTo>
                      <a:pt x="2625" y="1"/>
                      <a:pt x="1171" y="635"/>
                      <a:pt x="91" y="1478"/>
                    </a:cubicBezTo>
                    <a:cubicBezTo>
                      <a:pt x="0" y="1539"/>
                      <a:pt x="47" y="1683"/>
                      <a:pt x="157" y="1683"/>
                    </a:cubicBezTo>
                    <a:cubicBezTo>
                      <a:pt x="168" y="1683"/>
                      <a:pt x="180" y="1681"/>
                      <a:pt x="191" y="1678"/>
                    </a:cubicBezTo>
                    <a:cubicBezTo>
                      <a:pt x="1793" y="1011"/>
                      <a:pt x="3460" y="544"/>
                      <a:pt x="5162" y="277"/>
                    </a:cubicBezTo>
                    <a:cubicBezTo>
                      <a:pt x="5195" y="244"/>
                      <a:pt x="5228" y="144"/>
                      <a:pt x="5162" y="144"/>
                    </a:cubicBezTo>
                    <a:cubicBezTo>
                      <a:pt x="4797" y="46"/>
                      <a:pt x="4421"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7018212" y="4155119"/>
                <a:ext cx="131259" cy="42304"/>
              </a:xfrm>
              <a:custGeom>
                <a:avLst/>
                <a:gdLst/>
                <a:ahLst/>
                <a:cxnLst/>
                <a:rect l="l" t="t" r="r" b="b"/>
                <a:pathLst>
                  <a:path w="5253" h="1693" extrusionOk="0">
                    <a:moveTo>
                      <a:pt x="4068" y="1"/>
                    </a:moveTo>
                    <a:cubicBezTo>
                      <a:pt x="2650" y="1"/>
                      <a:pt x="1195" y="636"/>
                      <a:pt x="116" y="1479"/>
                    </a:cubicBezTo>
                    <a:cubicBezTo>
                      <a:pt x="1" y="1536"/>
                      <a:pt x="83" y="1692"/>
                      <a:pt x="194" y="1692"/>
                    </a:cubicBezTo>
                    <a:cubicBezTo>
                      <a:pt x="212" y="1692"/>
                      <a:pt x="230" y="1688"/>
                      <a:pt x="249" y="1679"/>
                    </a:cubicBezTo>
                    <a:cubicBezTo>
                      <a:pt x="1817" y="1012"/>
                      <a:pt x="3485" y="545"/>
                      <a:pt x="5186" y="244"/>
                    </a:cubicBezTo>
                    <a:cubicBezTo>
                      <a:pt x="5219" y="244"/>
                      <a:pt x="5253" y="144"/>
                      <a:pt x="5186" y="144"/>
                    </a:cubicBezTo>
                    <a:cubicBezTo>
                      <a:pt x="4821" y="46"/>
                      <a:pt x="4445" y="1"/>
                      <a:pt x="4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6241750" y="1959067"/>
                <a:ext cx="1231134" cy="2168815"/>
              </a:xfrm>
              <a:custGeom>
                <a:avLst/>
                <a:gdLst/>
                <a:ahLst/>
                <a:cxnLst/>
                <a:rect l="l" t="t" r="r" b="b"/>
                <a:pathLst>
                  <a:path w="49270" h="86796" extrusionOk="0">
                    <a:moveTo>
                      <a:pt x="20849" y="1"/>
                    </a:moveTo>
                    <a:lnTo>
                      <a:pt x="1" y="34"/>
                    </a:lnTo>
                    <a:cubicBezTo>
                      <a:pt x="67" y="367"/>
                      <a:pt x="1135" y="5304"/>
                      <a:pt x="2236" y="9541"/>
                    </a:cubicBezTo>
                    <a:cubicBezTo>
                      <a:pt x="3069" y="12643"/>
                      <a:pt x="3870" y="15378"/>
                      <a:pt x="4337" y="15645"/>
                    </a:cubicBezTo>
                    <a:cubicBezTo>
                      <a:pt x="4804" y="15912"/>
                      <a:pt x="7473" y="17113"/>
                      <a:pt x="8373" y="17480"/>
                    </a:cubicBezTo>
                    <a:cubicBezTo>
                      <a:pt x="8373" y="17480"/>
                      <a:pt x="14244" y="46834"/>
                      <a:pt x="17346" y="55941"/>
                    </a:cubicBezTo>
                    <a:cubicBezTo>
                      <a:pt x="20215" y="64347"/>
                      <a:pt x="32057" y="86796"/>
                      <a:pt x="32057" y="86796"/>
                    </a:cubicBezTo>
                    <a:lnTo>
                      <a:pt x="49269" y="78123"/>
                    </a:lnTo>
                    <a:cubicBezTo>
                      <a:pt x="49269" y="78123"/>
                      <a:pt x="35826" y="55340"/>
                      <a:pt x="34425" y="51237"/>
                    </a:cubicBezTo>
                    <a:cubicBezTo>
                      <a:pt x="32224" y="44899"/>
                      <a:pt x="23284" y="13277"/>
                      <a:pt x="23284" y="13277"/>
                    </a:cubicBezTo>
                    <a:cubicBezTo>
                      <a:pt x="23284" y="13277"/>
                      <a:pt x="24818" y="5238"/>
                      <a:pt x="20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7048597" y="3851146"/>
                <a:ext cx="367591" cy="195902"/>
              </a:xfrm>
              <a:custGeom>
                <a:avLst/>
                <a:gdLst/>
                <a:ahLst/>
                <a:cxnLst/>
                <a:rect l="l" t="t" r="r" b="b"/>
                <a:pathLst>
                  <a:path w="14711" h="7840" extrusionOk="0">
                    <a:moveTo>
                      <a:pt x="14677" y="0"/>
                    </a:moveTo>
                    <a:cubicBezTo>
                      <a:pt x="13443" y="401"/>
                      <a:pt x="5471" y="4737"/>
                      <a:pt x="4270" y="5404"/>
                    </a:cubicBezTo>
                    <a:cubicBezTo>
                      <a:pt x="1802" y="6739"/>
                      <a:pt x="2502" y="6372"/>
                      <a:pt x="67" y="7739"/>
                    </a:cubicBezTo>
                    <a:cubicBezTo>
                      <a:pt x="0" y="7773"/>
                      <a:pt x="34" y="7839"/>
                      <a:pt x="100" y="7839"/>
                    </a:cubicBezTo>
                    <a:cubicBezTo>
                      <a:pt x="2602" y="6538"/>
                      <a:pt x="1902" y="6939"/>
                      <a:pt x="4403" y="5671"/>
                    </a:cubicBezTo>
                    <a:cubicBezTo>
                      <a:pt x="5638" y="5037"/>
                      <a:pt x="13643" y="834"/>
                      <a:pt x="14711" y="34"/>
                    </a:cubicBezTo>
                    <a:cubicBezTo>
                      <a:pt x="14711" y="34"/>
                      <a:pt x="14711" y="0"/>
                      <a:pt x="14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6550146" y="2087053"/>
                <a:ext cx="183408" cy="156897"/>
              </a:xfrm>
              <a:custGeom>
                <a:avLst/>
                <a:gdLst/>
                <a:ahLst/>
                <a:cxnLst/>
                <a:rect l="l" t="t" r="r" b="b"/>
                <a:pathLst>
                  <a:path w="7340" h="6279" extrusionOk="0">
                    <a:moveTo>
                      <a:pt x="50" y="1"/>
                    </a:moveTo>
                    <a:cubicBezTo>
                      <a:pt x="30" y="1"/>
                      <a:pt x="1" y="16"/>
                      <a:pt x="1" y="16"/>
                    </a:cubicBezTo>
                    <a:cubicBezTo>
                      <a:pt x="67" y="182"/>
                      <a:pt x="134" y="382"/>
                      <a:pt x="168" y="583"/>
                    </a:cubicBezTo>
                    <a:cubicBezTo>
                      <a:pt x="234" y="783"/>
                      <a:pt x="301" y="983"/>
                      <a:pt x="368" y="1216"/>
                    </a:cubicBezTo>
                    <a:cubicBezTo>
                      <a:pt x="501" y="1617"/>
                      <a:pt x="601" y="1984"/>
                      <a:pt x="735" y="2384"/>
                    </a:cubicBezTo>
                    <a:cubicBezTo>
                      <a:pt x="935" y="3084"/>
                      <a:pt x="1202" y="3752"/>
                      <a:pt x="1569" y="4385"/>
                    </a:cubicBezTo>
                    <a:cubicBezTo>
                      <a:pt x="2269" y="5519"/>
                      <a:pt x="3537" y="5986"/>
                      <a:pt x="4838" y="6153"/>
                    </a:cubicBezTo>
                    <a:cubicBezTo>
                      <a:pt x="5171" y="6187"/>
                      <a:pt x="5538" y="6220"/>
                      <a:pt x="5905" y="6253"/>
                    </a:cubicBezTo>
                    <a:cubicBezTo>
                      <a:pt x="6138" y="6270"/>
                      <a:pt x="6372" y="6278"/>
                      <a:pt x="6605" y="6278"/>
                    </a:cubicBezTo>
                    <a:cubicBezTo>
                      <a:pt x="6839" y="6278"/>
                      <a:pt x="7072" y="6270"/>
                      <a:pt x="7306" y="6253"/>
                    </a:cubicBezTo>
                    <a:cubicBezTo>
                      <a:pt x="7339" y="6220"/>
                      <a:pt x="7339" y="6153"/>
                      <a:pt x="7306" y="6153"/>
                    </a:cubicBezTo>
                    <a:cubicBezTo>
                      <a:pt x="6839" y="6020"/>
                      <a:pt x="6339" y="5986"/>
                      <a:pt x="5838" y="5920"/>
                    </a:cubicBezTo>
                    <a:cubicBezTo>
                      <a:pt x="5471" y="5853"/>
                      <a:pt x="5071" y="5786"/>
                      <a:pt x="4704" y="5686"/>
                    </a:cubicBezTo>
                    <a:cubicBezTo>
                      <a:pt x="3937" y="5553"/>
                      <a:pt x="3270" y="5253"/>
                      <a:pt x="2636" y="4819"/>
                    </a:cubicBezTo>
                    <a:cubicBezTo>
                      <a:pt x="2036" y="4252"/>
                      <a:pt x="1569" y="3551"/>
                      <a:pt x="1335" y="2784"/>
                    </a:cubicBezTo>
                    <a:cubicBezTo>
                      <a:pt x="1135" y="2317"/>
                      <a:pt x="935" y="1884"/>
                      <a:pt x="735" y="1417"/>
                    </a:cubicBezTo>
                    <a:lnTo>
                      <a:pt x="434" y="783"/>
                    </a:lnTo>
                    <a:cubicBezTo>
                      <a:pt x="301" y="549"/>
                      <a:pt x="168" y="282"/>
                      <a:pt x="67" y="16"/>
                    </a:cubicBezTo>
                    <a:cubicBezTo>
                      <a:pt x="67" y="4"/>
                      <a:pt x="60"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6311191" y="2333180"/>
                <a:ext cx="140630" cy="65167"/>
              </a:xfrm>
              <a:custGeom>
                <a:avLst/>
                <a:gdLst/>
                <a:ahLst/>
                <a:cxnLst/>
                <a:rect l="l" t="t" r="r" b="b"/>
                <a:pathLst>
                  <a:path w="5628" h="2608" extrusionOk="0">
                    <a:moveTo>
                      <a:pt x="150" y="1"/>
                    </a:moveTo>
                    <a:cubicBezTo>
                      <a:pt x="45" y="1"/>
                      <a:pt x="1" y="117"/>
                      <a:pt x="90" y="206"/>
                    </a:cubicBezTo>
                    <a:cubicBezTo>
                      <a:pt x="1858" y="1073"/>
                      <a:pt x="3726" y="1841"/>
                      <a:pt x="5528" y="2608"/>
                    </a:cubicBezTo>
                    <a:cubicBezTo>
                      <a:pt x="5594" y="2608"/>
                      <a:pt x="5628" y="2541"/>
                      <a:pt x="5594" y="2508"/>
                    </a:cubicBezTo>
                    <a:cubicBezTo>
                      <a:pt x="3860" y="1507"/>
                      <a:pt x="2058" y="673"/>
                      <a:pt x="190" y="6"/>
                    </a:cubicBezTo>
                    <a:cubicBezTo>
                      <a:pt x="176" y="2"/>
                      <a:pt x="163" y="1"/>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6295923" y="2020836"/>
                <a:ext cx="112569" cy="304373"/>
              </a:xfrm>
              <a:custGeom>
                <a:avLst/>
                <a:gdLst/>
                <a:ahLst/>
                <a:cxnLst/>
                <a:rect l="l" t="t" r="r" b="b"/>
                <a:pathLst>
                  <a:path w="4505" h="12181" extrusionOk="0">
                    <a:moveTo>
                      <a:pt x="325" y="1"/>
                    </a:moveTo>
                    <a:cubicBezTo>
                      <a:pt x="298" y="1"/>
                      <a:pt x="268" y="27"/>
                      <a:pt x="268" y="64"/>
                    </a:cubicBezTo>
                    <a:cubicBezTo>
                      <a:pt x="1" y="2732"/>
                      <a:pt x="101" y="5401"/>
                      <a:pt x="568" y="8069"/>
                    </a:cubicBezTo>
                    <a:cubicBezTo>
                      <a:pt x="730" y="8944"/>
                      <a:pt x="1616" y="12181"/>
                      <a:pt x="2982" y="12181"/>
                    </a:cubicBezTo>
                    <a:cubicBezTo>
                      <a:pt x="3022" y="12181"/>
                      <a:pt x="3062" y="12178"/>
                      <a:pt x="3103" y="12172"/>
                    </a:cubicBezTo>
                    <a:cubicBezTo>
                      <a:pt x="4504" y="11972"/>
                      <a:pt x="3804" y="9937"/>
                      <a:pt x="3603" y="8603"/>
                    </a:cubicBezTo>
                    <a:cubicBezTo>
                      <a:pt x="3236" y="5801"/>
                      <a:pt x="3070" y="2966"/>
                      <a:pt x="3136" y="130"/>
                    </a:cubicBezTo>
                    <a:cubicBezTo>
                      <a:pt x="3120" y="114"/>
                      <a:pt x="3095" y="105"/>
                      <a:pt x="3070" y="105"/>
                    </a:cubicBezTo>
                    <a:cubicBezTo>
                      <a:pt x="3045" y="105"/>
                      <a:pt x="3020" y="114"/>
                      <a:pt x="3003" y="130"/>
                    </a:cubicBezTo>
                    <a:cubicBezTo>
                      <a:pt x="2769" y="2165"/>
                      <a:pt x="2769" y="4233"/>
                      <a:pt x="2936" y="6268"/>
                    </a:cubicBezTo>
                    <a:cubicBezTo>
                      <a:pt x="3036" y="7369"/>
                      <a:pt x="3170" y="8436"/>
                      <a:pt x="3370" y="9537"/>
                    </a:cubicBezTo>
                    <a:cubicBezTo>
                      <a:pt x="3503" y="10038"/>
                      <a:pt x="3570" y="10571"/>
                      <a:pt x="3570" y="11105"/>
                    </a:cubicBezTo>
                    <a:cubicBezTo>
                      <a:pt x="3537" y="11505"/>
                      <a:pt x="3403" y="11772"/>
                      <a:pt x="3136" y="11839"/>
                    </a:cubicBezTo>
                    <a:cubicBezTo>
                      <a:pt x="3076" y="11854"/>
                      <a:pt x="3016" y="11861"/>
                      <a:pt x="2958" y="11861"/>
                    </a:cubicBezTo>
                    <a:cubicBezTo>
                      <a:pt x="1448" y="11861"/>
                      <a:pt x="764" y="7034"/>
                      <a:pt x="668" y="6135"/>
                    </a:cubicBezTo>
                    <a:cubicBezTo>
                      <a:pt x="501" y="4100"/>
                      <a:pt x="368" y="2199"/>
                      <a:pt x="368" y="64"/>
                    </a:cubicBezTo>
                    <a:cubicBezTo>
                      <a:pt x="368" y="19"/>
                      <a:pt x="347"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6363764" y="2317288"/>
                <a:ext cx="22214" cy="52524"/>
              </a:xfrm>
              <a:custGeom>
                <a:avLst/>
                <a:gdLst/>
                <a:ahLst/>
                <a:cxnLst/>
                <a:rect l="l" t="t" r="r" b="b"/>
                <a:pathLst>
                  <a:path w="889" h="2102" extrusionOk="0">
                    <a:moveTo>
                      <a:pt x="221" y="1"/>
                    </a:moveTo>
                    <a:cubicBezTo>
                      <a:pt x="111" y="1"/>
                      <a:pt x="0" y="95"/>
                      <a:pt x="21" y="242"/>
                    </a:cubicBezTo>
                    <a:cubicBezTo>
                      <a:pt x="155" y="575"/>
                      <a:pt x="288" y="909"/>
                      <a:pt x="388" y="1242"/>
                    </a:cubicBezTo>
                    <a:cubicBezTo>
                      <a:pt x="488" y="1543"/>
                      <a:pt x="622" y="1809"/>
                      <a:pt x="788" y="2076"/>
                    </a:cubicBezTo>
                    <a:cubicBezTo>
                      <a:pt x="805" y="2093"/>
                      <a:pt x="830" y="2101"/>
                      <a:pt x="851" y="2101"/>
                    </a:cubicBezTo>
                    <a:cubicBezTo>
                      <a:pt x="872" y="2101"/>
                      <a:pt x="888" y="2093"/>
                      <a:pt x="888" y="2076"/>
                    </a:cubicBezTo>
                    <a:cubicBezTo>
                      <a:pt x="888" y="1776"/>
                      <a:pt x="855" y="1476"/>
                      <a:pt x="722" y="1176"/>
                    </a:cubicBezTo>
                    <a:cubicBezTo>
                      <a:pt x="622" y="809"/>
                      <a:pt x="521" y="442"/>
                      <a:pt x="388" y="108"/>
                    </a:cubicBezTo>
                    <a:cubicBezTo>
                      <a:pt x="351" y="34"/>
                      <a:pt x="286" y="1"/>
                      <a:pt x="2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6745523" y="1992325"/>
                <a:ext cx="612319" cy="1849175"/>
              </a:xfrm>
              <a:custGeom>
                <a:avLst/>
                <a:gdLst/>
                <a:ahLst/>
                <a:cxnLst/>
                <a:rect l="l" t="t" r="r" b="b"/>
                <a:pathLst>
                  <a:path w="24505" h="74004" extrusionOk="0">
                    <a:moveTo>
                      <a:pt x="79" y="1"/>
                    </a:moveTo>
                    <a:cubicBezTo>
                      <a:pt x="43" y="1"/>
                      <a:pt x="0" y="29"/>
                      <a:pt x="21" y="71"/>
                    </a:cubicBezTo>
                    <a:cubicBezTo>
                      <a:pt x="755" y="2506"/>
                      <a:pt x="1522" y="4974"/>
                      <a:pt x="1355" y="7543"/>
                    </a:cubicBezTo>
                    <a:cubicBezTo>
                      <a:pt x="1288" y="8777"/>
                      <a:pt x="955" y="9978"/>
                      <a:pt x="988" y="11212"/>
                    </a:cubicBezTo>
                    <a:cubicBezTo>
                      <a:pt x="1055" y="12446"/>
                      <a:pt x="1255" y="13680"/>
                      <a:pt x="1588" y="14881"/>
                    </a:cubicBezTo>
                    <a:cubicBezTo>
                      <a:pt x="2756" y="19918"/>
                      <a:pt x="4024" y="24922"/>
                      <a:pt x="5358" y="29925"/>
                    </a:cubicBezTo>
                    <a:cubicBezTo>
                      <a:pt x="6692" y="34929"/>
                      <a:pt x="8093" y="39899"/>
                      <a:pt x="9594" y="44869"/>
                    </a:cubicBezTo>
                    <a:cubicBezTo>
                      <a:pt x="10328" y="47271"/>
                      <a:pt x="11029" y="49706"/>
                      <a:pt x="12063" y="52008"/>
                    </a:cubicBezTo>
                    <a:cubicBezTo>
                      <a:pt x="13097" y="54309"/>
                      <a:pt x="14398" y="56511"/>
                      <a:pt x="15632" y="58679"/>
                    </a:cubicBezTo>
                    <a:cubicBezTo>
                      <a:pt x="18200" y="63249"/>
                      <a:pt x="20769" y="67786"/>
                      <a:pt x="23404" y="72256"/>
                    </a:cubicBezTo>
                    <a:cubicBezTo>
                      <a:pt x="23738" y="72856"/>
                      <a:pt x="24071" y="73423"/>
                      <a:pt x="24405" y="73990"/>
                    </a:cubicBezTo>
                    <a:cubicBezTo>
                      <a:pt x="24424" y="74000"/>
                      <a:pt x="24441" y="74004"/>
                      <a:pt x="24455" y="74004"/>
                    </a:cubicBezTo>
                    <a:cubicBezTo>
                      <a:pt x="24488" y="74004"/>
                      <a:pt x="24505" y="73980"/>
                      <a:pt x="24505" y="73957"/>
                    </a:cubicBezTo>
                    <a:cubicBezTo>
                      <a:pt x="22036" y="69353"/>
                      <a:pt x="19535" y="64784"/>
                      <a:pt x="16999" y="60180"/>
                    </a:cubicBezTo>
                    <a:cubicBezTo>
                      <a:pt x="15732" y="57945"/>
                      <a:pt x="14431" y="55710"/>
                      <a:pt x="13230" y="53442"/>
                    </a:cubicBezTo>
                    <a:cubicBezTo>
                      <a:pt x="12096" y="51174"/>
                      <a:pt x="11195" y="48805"/>
                      <a:pt x="10528" y="46404"/>
                    </a:cubicBezTo>
                    <a:cubicBezTo>
                      <a:pt x="8994" y="41467"/>
                      <a:pt x="7559" y="36530"/>
                      <a:pt x="6225" y="31560"/>
                    </a:cubicBezTo>
                    <a:cubicBezTo>
                      <a:pt x="4857" y="26590"/>
                      <a:pt x="3590" y="21586"/>
                      <a:pt x="2389" y="16582"/>
                    </a:cubicBezTo>
                    <a:cubicBezTo>
                      <a:pt x="2089" y="15315"/>
                      <a:pt x="1755" y="14081"/>
                      <a:pt x="1522" y="12813"/>
                    </a:cubicBezTo>
                    <a:cubicBezTo>
                      <a:pt x="1322" y="11545"/>
                      <a:pt x="1322" y="10244"/>
                      <a:pt x="1522" y="8977"/>
                    </a:cubicBezTo>
                    <a:cubicBezTo>
                      <a:pt x="1722" y="7776"/>
                      <a:pt x="1722" y="6542"/>
                      <a:pt x="1555" y="5374"/>
                    </a:cubicBezTo>
                    <a:cubicBezTo>
                      <a:pt x="1355" y="4173"/>
                      <a:pt x="1088" y="3006"/>
                      <a:pt x="721" y="1838"/>
                    </a:cubicBezTo>
                    <a:cubicBezTo>
                      <a:pt x="521" y="1238"/>
                      <a:pt x="321" y="638"/>
                      <a:pt x="121" y="37"/>
                    </a:cubicBezTo>
                    <a:cubicBezTo>
                      <a:pt x="121" y="12"/>
                      <a:pt x="101" y="1"/>
                      <a:pt x="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6565164" y="1413115"/>
                <a:ext cx="6697" cy="22539"/>
              </a:xfrm>
              <a:custGeom>
                <a:avLst/>
                <a:gdLst/>
                <a:ahLst/>
                <a:cxnLst/>
                <a:rect l="l" t="t" r="r" b="b"/>
                <a:pathLst>
                  <a:path w="268" h="902" extrusionOk="0">
                    <a:moveTo>
                      <a:pt x="0" y="1"/>
                    </a:moveTo>
                    <a:cubicBezTo>
                      <a:pt x="0" y="34"/>
                      <a:pt x="0" y="34"/>
                      <a:pt x="0" y="67"/>
                    </a:cubicBezTo>
                    <a:cubicBezTo>
                      <a:pt x="34" y="368"/>
                      <a:pt x="100" y="634"/>
                      <a:pt x="234" y="901"/>
                    </a:cubicBezTo>
                    <a:cubicBezTo>
                      <a:pt x="234" y="734"/>
                      <a:pt x="267" y="568"/>
                      <a:pt x="234" y="434"/>
                    </a:cubicBezTo>
                    <a:cubicBezTo>
                      <a:pt x="167" y="301"/>
                      <a:pt x="67" y="16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6366788" y="1895724"/>
                <a:ext cx="7521" cy="40855"/>
              </a:xfrm>
              <a:custGeom>
                <a:avLst/>
                <a:gdLst/>
                <a:ahLst/>
                <a:cxnLst/>
                <a:rect l="l" t="t" r="r" b="b"/>
                <a:pathLst>
                  <a:path w="301" h="1635" extrusionOk="0">
                    <a:moveTo>
                      <a:pt x="34" y="0"/>
                    </a:moveTo>
                    <a:cubicBezTo>
                      <a:pt x="0" y="267"/>
                      <a:pt x="0" y="567"/>
                      <a:pt x="34" y="834"/>
                    </a:cubicBezTo>
                    <a:cubicBezTo>
                      <a:pt x="67" y="1101"/>
                      <a:pt x="134" y="1401"/>
                      <a:pt x="267" y="1635"/>
                    </a:cubicBezTo>
                    <a:cubicBezTo>
                      <a:pt x="300" y="1368"/>
                      <a:pt x="300" y="1101"/>
                      <a:pt x="267" y="801"/>
                    </a:cubicBezTo>
                    <a:cubicBezTo>
                      <a:pt x="200" y="534"/>
                      <a:pt x="134" y="267"/>
                      <a:pt x="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6548497" y="1780706"/>
                <a:ext cx="7521" cy="41679"/>
              </a:xfrm>
              <a:custGeom>
                <a:avLst/>
                <a:gdLst/>
                <a:ahLst/>
                <a:cxnLst/>
                <a:rect l="l" t="t" r="r" b="b"/>
                <a:pathLst>
                  <a:path w="301" h="1668" extrusionOk="0">
                    <a:moveTo>
                      <a:pt x="33" y="0"/>
                    </a:moveTo>
                    <a:cubicBezTo>
                      <a:pt x="0" y="300"/>
                      <a:pt x="0" y="567"/>
                      <a:pt x="33" y="834"/>
                    </a:cubicBezTo>
                    <a:cubicBezTo>
                      <a:pt x="67" y="1134"/>
                      <a:pt x="133" y="1401"/>
                      <a:pt x="267" y="1668"/>
                    </a:cubicBezTo>
                    <a:cubicBezTo>
                      <a:pt x="300" y="1368"/>
                      <a:pt x="300" y="1101"/>
                      <a:pt x="267" y="834"/>
                    </a:cubicBezTo>
                    <a:cubicBezTo>
                      <a:pt x="200" y="534"/>
                      <a:pt x="133" y="267"/>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6560166" y="2060766"/>
                <a:ext cx="7521" cy="41679"/>
              </a:xfrm>
              <a:custGeom>
                <a:avLst/>
                <a:gdLst/>
                <a:ahLst/>
                <a:cxnLst/>
                <a:rect l="l" t="t" r="r" b="b"/>
                <a:pathLst>
                  <a:path w="301" h="1668" extrusionOk="0">
                    <a:moveTo>
                      <a:pt x="33" y="0"/>
                    </a:moveTo>
                    <a:cubicBezTo>
                      <a:pt x="0" y="300"/>
                      <a:pt x="0" y="567"/>
                      <a:pt x="33" y="834"/>
                    </a:cubicBezTo>
                    <a:cubicBezTo>
                      <a:pt x="67" y="1134"/>
                      <a:pt x="167" y="1401"/>
                      <a:pt x="267" y="1668"/>
                    </a:cubicBezTo>
                    <a:cubicBezTo>
                      <a:pt x="300" y="1368"/>
                      <a:pt x="300" y="1101"/>
                      <a:pt x="267" y="834"/>
                    </a:cubicBezTo>
                    <a:cubicBezTo>
                      <a:pt x="234" y="534"/>
                      <a:pt x="167" y="267"/>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6757692" y="1939052"/>
                <a:ext cx="8296" cy="41704"/>
              </a:xfrm>
              <a:custGeom>
                <a:avLst/>
                <a:gdLst/>
                <a:ahLst/>
                <a:cxnLst/>
                <a:rect l="l" t="t" r="r" b="b"/>
                <a:pathLst>
                  <a:path w="332" h="1669" extrusionOk="0">
                    <a:moveTo>
                      <a:pt x="34" y="1"/>
                    </a:moveTo>
                    <a:lnTo>
                      <a:pt x="34" y="1"/>
                    </a:lnTo>
                    <a:cubicBezTo>
                      <a:pt x="43" y="22"/>
                      <a:pt x="52" y="42"/>
                      <a:pt x="60" y="63"/>
                    </a:cubicBezTo>
                    <a:lnTo>
                      <a:pt x="60" y="63"/>
                    </a:lnTo>
                    <a:cubicBezTo>
                      <a:pt x="63" y="54"/>
                      <a:pt x="65" y="44"/>
                      <a:pt x="67" y="34"/>
                    </a:cubicBezTo>
                    <a:lnTo>
                      <a:pt x="34" y="1"/>
                    </a:lnTo>
                    <a:close/>
                    <a:moveTo>
                      <a:pt x="60" y="63"/>
                    </a:moveTo>
                    <a:cubicBezTo>
                      <a:pt x="1" y="320"/>
                      <a:pt x="3" y="579"/>
                      <a:pt x="67" y="868"/>
                    </a:cubicBezTo>
                    <a:cubicBezTo>
                      <a:pt x="101" y="1135"/>
                      <a:pt x="167" y="1402"/>
                      <a:pt x="268" y="1669"/>
                    </a:cubicBezTo>
                    <a:cubicBezTo>
                      <a:pt x="332" y="1124"/>
                      <a:pt x="273" y="579"/>
                      <a:pt x="60" y="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6322610" y="1557318"/>
                <a:ext cx="9195" cy="41704"/>
              </a:xfrm>
              <a:custGeom>
                <a:avLst/>
                <a:gdLst/>
                <a:ahLst/>
                <a:cxnLst/>
                <a:rect l="l" t="t" r="r" b="b"/>
                <a:pathLst>
                  <a:path w="368" h="1669" extrusionOk="0">
                    <a:moveTo>
                      <a:pt x="67" y="0"/>
                    </a:moveTo>
                    <a:lnTo>
                      <a:pt x="67" y="0"/>
                    </a:lnTo>
                    <a:cubicBezTo>
                      <a:pt x="0" y="567"/>
                      <a:pt x="100" y="1135"/>
                      <a:pt x="334" y="1668"/>
                    </a:cubicBezTo>
                    <a:cubicBezTo>
                      <a:pt x="367" y="1401"/>
                      <a:pt x="367" y="1135"/>
                      <a:pt x="334" y="834"/>
                    </a:cubicBezTo>
                    <a:cubicBezTo>
                      <a:pt x="267" y="567"/>
                      <a:pt x="200" y="267"/>
                      <a:pt x="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6655169" y="1628158"/>
                <a:ext cx="7521" cy="40880"/>
              </a:xfrm>
              <a:custGeom>
                <a:avLst/>
                <a:gdLst/>
                <a:ahLst/>
                <a:cxnLst/>
                <a:rect l="l" t="t" r="r" b="b"/>
                <a:pathLst>
                  <a:path w="301" h="1636" extrusionOk="0">
                    <a:moveTo>
                      <a:pt x="67" y="1"/>
                    </a:moveTo>
                    <a:cubicBezTo>
                      <a:pt x="1" y="268"/>
                      <a:pt x="1" y="534"/>
                      <a:pt x="67" y="835"/>
                    </a:cubicBezTo>
                    <a:cubicBezTo>
                      <a:pt x="101" y="1102"/>
                      <a:pt x="168" y="1368"/>
                      <a:pt x="268" y="1635"/>
                    </a:cubicBezTo>
                    <a:cubicBezTo>
                      <a:pt x="301" y="1368"/>
                      <a:pt x="301" y="1068"/>
                      <a:pt x="268" y="801"/>
                    </a:cubicBezTo>
                    <a:cubicBezTo>
                      <a:pt x="234" y="534"/>
                      <a:pt x="168" y="234"/>
                      <a:pt x="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6466813" y="1497498"/>
                <a:ext cx="41679" cy="7121"/>
              </a:xfrm>
              <a:custGeom>
                <a:avLst/>
                <a:gdLst/>
                <a:ahLst/>
                <a:cxnLst/>
                <a:rect l="l" t="t" r="r" b="b"/>
                <a:pathLst>
                  <a:path w="1668" h="285" extrusionOk="0">
                    <a:moveTo>
                      <a:pt x="1238" y="1"/>
                    </a:moveTo>
                    <a:cubicBezTo>
                      <a:pt x="1101" y="1"/>
                      <a:pt x="967" y="9"/>
                      <a:pt x="834" y="26"/>
                    </a:cubicBezTo>
                    <a:cubicBezTo>
                      <a:pt x="534" y="93"/>
                      <a:pt x="267" y="159"/>
                      <a:pt x="0" y="260"/>
                    </a:cubicBezTo>
                    <a:cubicBezTo>
                      <a:pt x="150" y="276"/>
                      <a:pt x="292" y="285"/>
                      <a:pt x="430" y="285"/>
                    </a:cubicBezTo>
                    <a:cubicBezTo>
                      <a:pt x="567" y="285"/>
                      <a:pt x="701" y="276"/>
                      <a:pt x="834" y="260"/>
                    </a:cubicBezTo>
                    <a:cubicBezTo>
                      <a:pt x="1134" y="226"/>
                      <a:pt x="1401" y="159"/>
                      <a:pt x="1668" y="26"/>
                    </a:cubicBezTo>
                    <a:cubicBezTo>
                      <a:pt x="1518" y="9"/>
                      <a:pt x="1376" y="1"/>
                      <a:pt x="1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6296773" y="1699222"/>
                <a:ext cx="40855" cy="7096"/>
              </a:xfrm>
              <a:custGeom>
                <a:avLst/>
                <a:gdLst/>
                <a:ahLst/>
                <a:cxnLst/>
                <a:rect l="l" t="t" r="r" b="b"/>
                <a:pathLst>
                  <a:path w="1635" h="284" extrusionOk="0">
                    <a:moveTo>
                      <a:pt x="1218" y="0"/>
                    </a:moveTo>
                    <a:cubicBezTo>
                      <a:pt x="1076" y="0"/>
                      <a:pt x="934" y="9"/>
                      <a:pt x="801" y="25"/>
                    </a:cubicBezTo>
                    <a:cubicBezTo>
                      <a:pt x="534" y="59"/>
                      <a:pt x="267" y="126"/>
                      <a:pt x="0" y="259"/>
                    </a:cubicBezTo>
                    <a:cubicBezTo>
                      <a:pt x="134" y="276"/>
                      <a:pt x="275" y="284"/>
                      <a:pt x="417" y="284"/>
                    </a:cubicBezTo>
                    <a:cubicBezTo>
                      <a:pt x="559" y="284"/>
                      <a:pt x="701" y="276"/>
                      <a:pt x="834" y="259"/>
                    </a:cubicBezTo>
                    <a:cubicBezTo>
                      <a:pt x="1101" y="192"/>
                      <a:pt x="1368" y="126"/>
                      <a:pt x="1635" y="25"/>
                    </a:cubicBezTo>
                    <a:cubicBezTo>
                      <a:pt x="1501" y="9"/>
                      <a:pt x="1359" y="0"/>
                      <a:pt x="1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6496798" y="1681706"/>
                <a:ext cx="41704" cy="7121"/>
              </a:xfrm>
              <a:custGeom>
                <a:avLst/>
                <a:gdLst/>
                <a:ahLst/>
                <a:cxnLst/>
                <a:rect l="l" t="t" r="r" b="b"/>
                <a:pathLst>
                  <a:path w="1669" h="285" extrusionOk="0">
                    <a:moveTo>
                      <a:pt x="1239" y="1"/>
                    </a:moveTo>
                    <a:cubicBezTo>
                      <a:pt x="1102" y="1"/>
                      <a:pt x="968" y="9"/>
                      <a:pt x="835" y="26"/>
                    </a:cubicBezTo>
                    <a:cubicBezTo>
                      <a:pt x="535" y="59"/>
                      <a:pt x="268" y="126"/>
                      <a:pt x="1" y="259"/>
                    </a:cubicBezTo>
                    <a:cubicBezTo>
                      <a:pt x="151" y="276"/>
                      <a:pt x="293" y="284"/>
                      <a:pt x="430" y="284"/>
                    </a:cubicBezTo>
                    <a:cubicBezTo>
                      <a:pt x="568" y="284"/>
                      <a:pt x="701" y="276"/>
                      <a:pt x="835" y="259"/>
                    </a:cubicBezTo>
                    <a:cubicBezTo>
                      <a:pt x="1135" y="226"/>
                      <a:pt x="1402" y="159"/>
                      <a:pt x="1669" y="26"/>
                    </a:cubicBezTo>
                    <a:cubicBezTo>
                      <a:pt x="1519" y="9"/>
                      <a:pt x="1377" y="1"/>
                      <a:pt x="12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6445973" y="2006793"/>
                <a:ext cx="41679" cy="7096"/>
              </a:xfrm>
              <a:custGeom>
                <a:avLst/>
                <a:gdLst/>
                <a:ahLst/>
                <a:cxnLst/>
                <a:rect l="l" t="t" r="r" b="b"/>
                <a:pathLst>
                  <a:path w="1668" h="284" extrusionOk="0">
                    <a:moveTo>
                      <a:pt x="1239" y="0"/>
                    </a:moveTo>
                    <a:cubicBezTo>
                      <a:pt x="1101" y="0"/>
                      <a:pt x="967" y="9"/>
                      <a:pt x="834" y="25"/>
                    </a:cubicBezTo>
                    <a:cubicBezTo>
                      <a:pt x="534" y="59"/>
                      <a:pt x="267" y="159"/>
                      <a:pt x="0" y="259"/>
                    </a:cubicBezTo>
                    <a:cubicBezTo>
                      <a:pt x="150" y="275"/>
                      <a:pt x="292" y="284"/>
                      <a:pt x="430" y="284"/>
                    </a:cubicBezTo>
                    <a:cubicBezTo>
                      <a:pt x="567" y="284"/>
                      <a:pt x="701" y="275"/>
                      <a:pt x="834" y="259"/>
                    </a:cubicBezTo>
                    <a:cubicBezTo>
                      <a:pt x="1134" y="225"/>
                      <a:pt x="1401" y="159"/>
                      <a:pt x="1668" y="25"/>
                    </a:cubicBezTo>
                    <a:cubicBezTo>
                      <a:pt x="1518" y="9"/>
                      <a:pt x="1376" y="0"/>
                      <a:pt x="1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6648497" y="1861766"/>
                <a:ext cx="41704" cy="7096"/>
              </a:xfrm>
              <a:custGeom>
                <a:avLst/>
                <a:gdLst/>
                <a:ahLst/>
                <a:cxnLst/>
                <a:rect l="l" t="t" r="r" b="b"/>
                <a:pathLst>
                  <a:path w="1669" h="284" extrusionOk="0">
                    <a:moveTo>
                      <a:pt x="1252" y="0"/>
                    </a:moveTo>
                    <a:cubicBezTo>
                      <a:pt x="1110" y="0"/>
                      <a:pt x="968" y="8"/>
                      <a:pt x="835" y="25"/>
                    </a:cubicBezTo>
                    <a:cubicBezTo>
                      <a:pt x="535" y="58"/>
                      <a:pt x="268" y="159"/>
                      <a:pt x="1" y="259"/>
                    </a:cubicBezTo>
                    <a:cubicBezTo>
                      <a:pt x="139" y="275"/>
                      <a:pt x="276" y="283"/>
                      <a:pt x="413" y="283"/>
                    </a:cubicBezTo>
                    <a:cubicBezTo>
                      <a:pt x="841" y="283"/>
                      <a:pt x="1265" y="202"/>
                      <a:pt x="1669" y="25"/>
                    </a:cubicBezTo>
                    <a:cubicBezTo>
                      <a:pt x="1535" y="8"/>
                      <a:pt x="1394" y="0"/>
                      <a:pt x="1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6225084" y="2090351"/>
                <a:ext cx="40855" cy="6897"/>
              </a:xfrm>
              <a:custGeom>
                <a:avLst/>
                <a:gdLst/>
                <a:ahLst/>
                <a:cxnLst/>
                <a:rect l="l" t="t" r="r" b="b"/>
                <a:pathLst>
                  <a:path w="1635" h="276" extrusionOk="0">
                    <a:moveTo>
                      <a:pt x="1218" y="0"/>
                    </a:moveTo>
                    <a:cubicBezTo>
                      <a:pt x="1076" y="0"/>
                      <a:pt x="934" y="17"/>
                      <a:pt x="801" y="50"/>
                    </a:cubicBezTo>
                    <a:cubicBezTo>
                      <a:pt x="534" y="84"/>
                      <a:pt x="234" y="150"/>
                      <a:pt x="0" y="250"/>
                    </a:cubicBezTo>
                    <a:cubicBezTo>
                      <a:pt x="134" y="267"/>
                      <a:pt x="267" y="276"/>
                      <a:pt x="405" y="276"/>
                    </a:cubicBezTo>
                    <a:cubicBezTo>
                      <a:pt x="543" y="276"/>
                      <a:pt x="684" y="267"/>
                      <a:pt x="834" y="250"/>
                    </a:cubicBezTo>
                    <a:cubicBezTo>
                      <a:pt x="1101" y="217"/>
                      <a:pt x="1368" y="150"/>
                      <a:pt x="1635" y="50"/>
                    </a:cubicBezTo>
                    <a:cubicBezTo>
                      <a:pt x="1502" y="17"/>
                      <a:pt x="1360" y="0"/>
                      <a:pt x="1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6209242" y="1920112"/>
                <a:ext cx="41704" cy="7096"/>
              </a:xfrm>
              <a:custGeom>
                <a:avLst/>
                <a:gdLst/>
                <a:ahLst/>
                <a:cxnLst/>
                <a:rect l="l" t="t" r="r" b="b"/>
                <a:pathLst>
                  <a:path w="1669" h="284" extrusionOk="0">
                    <a:moveTo>
                      <a:pt x="1239" y="0"/>
                    </a:moveTo>
                    <a:cubicBezTo>
                      <a:pt x="1101" y="0"/>
                      <a:pt x="968" y="8"/>
                      <a:pt x="835" y="25"/>
                    </a:cubicBezTo>
                    <a:cubicBezTo>
                      <a:pt x="534" y="58"/>
                      <a:pt x="268" y="125"/>
                      <a:pt x="1" y="259"/>
                    </a:cubicBezTo>
                    <a:cubicBezTo>
                      <a:pt x="151" y="275"/>
                      <a:pt x="293" y="284"/>
                      <a:pt x="430" y="284"/>
                    </a:cubicBezTo>
                    <a:cubicBezTo>
                      <a:pt x="568" y="284"/>
                      <a:pt x="701" y="275"/>
                      <a:pt x="835" y="259"/>
                    </a:cubicBezTo>
                    <a:cubicBezTo>
                      <a:pt x="1135" y="192"/>
                      <a:pt x="1402" y="125"/>
                      <a:pt x="1669" y="25"/>
                    </a:cubicBezTo>
                    <a:cubicBezTo>
                      <a:pt x="1518" y="8"/>
                      <a:pt x="1377" y="0"/>
                      <a:pt x="1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6230081" y="1583980"/>
                <a:ext cx="15042" cy="24213"/>
              </a:xfrm>
              <a:custGeom>
                <a:avLst/>
                <a:gdLst/>
                <a:ahLst/>
                <a:cxnLst/>
                <a:rect l="l" t="t" r="r" b="b"/>
                <a:pathLst>
                  <a:path w="602" h="969" extrusionOk="0">
                    <a:moveTo>
                      <a:pt x="601" y="1"/>
                    </a:moveTo>
                    <a:cubicBezTo>
                      <a:pt x="401" y="134"/>
                      <a:pt x="201" y="334"/>
                      <a:pt x="67" y="568"/>
                    </a:cubicBezTo>
                    <a:cubicBezTo>
                      <a:pt x="34" y="701"/>
                      <a:pt x="1" y="835"/>
                      <a:pt x="1" y="968"/>
                    </a:cubicBezTo>
                    <a:cubicBezTo>
                      <a:pt x="67" y="901"/>
                      <a:pt x="134" y="801"/>
                      <a:pt x="201" y="735"/>
                    </a:cubicBezTo>
                    <a:cubicBezTo>
                      <a:pt x="368" y="501"/>
                      <a:pt x="501" y="234"/>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6567662" y="1559817"/>
                <a:ext cx="25012" cy="33358"/>
              </a:xfrm>
              <a:custGeom>
                <a:avLst/>
                <a:gdLst/>
                <a:ahLst/>
                <a:cxnLst/>
                <a:rect l="l" t="t" r="r" b="b"/>
                <a:pathLst>
                  <a:path w="1001" h="1335" extrusionOk="0">
                    <a:moveTo>
                      <a:pt x="1001" y="0"/>
                    </a:moveTo>
                    <a:lnTo>
                      <a:pt x="1001" y="0"/>
                    </a:lnTo>
                    <a:cubicBezTo>
                      <a:pt x="767" y="167"/>
                      <a:pt x="567" y="367"/>
                      <a:pt x="401" y="601"/>
                    </a:cubicBezTo>
                    <a:cubicBezTo>
                      <a:pt x="234" y="801"/>
                      <a:pt x="100" y="1068"/>
                      <a:pt x="0" y="1335"/>
                    </a:cubicBezTo>
                    <a:cubicBezTo>
                      <a:pt x="234" y="1135"/>
                      <a:pt x="434" y="934"/>
                      <a:pt x="601" y="734"/>
                    </a:cubicBezTo>
                    <a:cubicBezTo>
                      <a:pt x="767" y="501"/>
                      <a:pt x="901" y="234"/>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6394274" y="1754020"/>
                <a:ext cx="25037" cy="33358"/>
              </a:xfrm>
              <a:custGeom>
                <a:avLst/>
                <a:gdLst/>
                <a:ahLst/>
                <a:cxnLst/>
                <a:rect l="l" t="t" r="r" b="b"/>
                <a:pathLst>
                  <a:path w="1002" h="1335" extrusionOk="0">
                    <a:moveTo>
                      <a:pt x="1002" y="1"/>
                    </a:moveTo>
                    <a:cubicBezTo>
                      <a:pt x="768" y="167"/>
                      <a:pt x="568" y="368"/>
                      <a:pt x="401" y="601"/>
                    </a:cubicBezTo>
                    <a:cubicBezTo>
                      <a:pt x="234" y="801"/>
                      <a:pt x="101" y="1068"/>
                      <a:pt x="1" y="1335"/>
                    </a:cubicBezTo>
                    <a:cubicBezTo>
                      <a:pt x="435" y="968"/>
                      <a:pt x="768" y="501"/>
                      <a:pt x="10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6287602" y="1989902"/>
                <a:ext cx="25012" cy="33383"/>
              </a:xfrm>
              <a:custGeom>
                <a:avLst/>
                <a:gdLst/>
                <a:ahLst/>
                <a:cxnLst/>
                <a:rect l="l" t="t" r="r" b="b"/>
                <a:pathLst>
                  <a:path w="1001" h="1336" extrusionOk="0">
                    <a:moveTo>
                      <a:pt x="1001" y="1"/>
                    </a:moveTo>
                    <a:lnTo>
                      <a:pt x="1001" y="1"/>
                    </a:lnTo>
                    <a:cubicBezTo>
                      <a:pt x="767" y="168"/>
                      <a:pt x="567" y="368"/>
                      <a:pt x="401" y="601"/>
                    </a:cubicBezTo>
                    <a:cubicBezTo>
                      <a:pt x="234" y="835"/>
                      <a:pt x="100" y="1068"/>
                      <a:pt x="0" y="1335"/>
                    </a:cubicBezTo>
                    <a:cubicBezTo>
                      <a:pt x="234" y="1168"/>
                      <a:pt x="434" y="968"/>
                      <a:pt x="601" y="735"/>
                    </a:cubicBezTo>
                    <a:cubicBezTo>
                      <a:pt x="767" y="501"/>
                      <a:pt x="901" y="268"/>
                      <a:pt x="10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6570986" y="1926558"/>
                <a:ext cx="25037" cy="33358"/>
              </a:xfrm>
              <a:custGeom>
                <a:avLst/>
                <a:gdLst/>
                <a:ahLst/>
                <a:cxnLst/>
                <a:rect l="l" t="t" r="r" b="b"/>
                <a:pathLst>
                  <a:path w="1002" h="1335" extrusionOk="0">
                    <a:moveTo>
                      <a:pt x="1001" y="1"/>
                    </a:moveTo>
                    <a:lnTo>
                      <a:pt x="1001" y="1"/>
                    </a:lnTo>
                    <a:cubicBezTo>
                      <a:pt x="801" y="201"/>
                      <a:pt x="601" y="401"/>
                      <a:pt x="434" y="634"/>
                    </a:cubicBezTo>
                    <a:cubicBezTo>
                      <a:pt x="268" y="835"/>
                      <a:pt x="101" y="1101"/>
                      <a:pt x="1" y="1335"/>
                    </a:cubicBezTo>
                    <a:cubicBezTo>
                      <a:pt x="234" y="1168"/>
                      <a:pt x="434" y="968"/>
                      <a:pt x="601" y="734"/>
                    </a:cubicBezTo>
                    <a:cubicBezTo>
                      <a:pt x="768" y="534"/>
                      <a:pt x="901" y="267"/>
                      <a:pt x="10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6775208" y="2044075"/>
                <a:ext cx="25012" cy="33383"/>
              </a:xfrm>
              <a:custGeom>
                <a:avLst/>
                <a:gdLst/>
                <a:ahLst/>
                <a:cxnLst/>
                <a:rect l="l" t="t" r="r" b="b"/>
                <a:pathLst>
                  <a:path w="1001" h="1336" extrusionOk="0">
                    <a:moveTo>
                      <a:pt x="1001" y="1"/>
                    </a:moveTo>
                    <a:cubicBezTo>
                      <a:pt x="534" y="368"/>
                      <a:pt x="200" y="835"/>
                      <a:pt x="0" y="1335"/>
                    </a:cubicBezTo>
                    <a:cubicBezTo>
                      <a:pt x="200" y="1168"/>
                      <a:pt x="400" y="968"/>
                      <a:pt x="567" y="735"/>
                    </a:cubicBezTo>
                    <a:cubicBezTo>
                      <a:pt x="734" y="535"/>
                      <a:pt x="901" y="268"/>
                      <a:pt x="10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6209242" y="1741526"/>
                <a:ext cx="10870" cy="10020"/>
              </a:xfrm>
              <a:custGeom>
                <a:avLst/>
                <a:gdLst/>
                <a:ahLst/>
                <a:cxnLst/>
                <a:rect l="l" t="t" r="r" b="b"/>
                <a:pathLst>
                  <a:path w="435" h="401" extrusionOk="0">
                    <a:moveTo>
                      <a:pt x="34" y="0"/>
                    </a:moveTo>
                    <a:lnTo>
                      <a:pt x="1" y="200"/>
                    </a:lnTo>
                    <a:cubicBezTo>
                      <a:pt x="134" y="301"/>
                      <a:pt x="268" y="367"/>
                      <a:pt x="434" y="401"/>
                    </a:cubicBezTo>
                    <a:cubicBezTo>
                      <a:pt x="301" y="267"/>
                      <a:pt x="167" y="134"/>
                      <a:pt x="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6637677" y="1734030"/>
                <a:ext cx="33358" cy="25862"/>
              </a:xfrm>
              <a:custGeom>
                <a:avLst/>
                <a:gdLst/>
                <a:ahLst/>
                <a:cxnLst/>
                <a:rect l="l" t="t" r="r" b="b"/>
                <a:pathLst>
                  <a:path w="1335" h="1035" extrusionOk="0">
                    <a:moveTo>
                      <a:pt x="0" y="0"/>
                    </a:moveTo>
                    <a:lnTo>
                      <a:pt x="0" y="0"/>
                    </a:lnTo>
                    <a:cubicBezTo>
                      <a:pt x="167" y="234"/>
                      <a:pt x="367" y="434"/>
                      <a:pt x="601" y="601"/>
                    </a:cubicBezTo>
                    <a:cubicBezTo>
                      <a:pt x="834" y="767"/>
                      <a:pt x="1068" y="901"/>
                      <a:pt x="1335" y="1034"/>
                    </a:cubicBezTo>
                    <a:cubicBezTo>
                      <a:pt x="1168" y="801"/>
                      <a:pt x="968" y="601"/>
                      <a:pt x="734" y="434"/>
                    </a:cubicBezTo>
                    <a:cubicBezTo>
                      <a:pt x="501" y="267"/>
                      <a:pt x="267" y="1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6654344" y="2016588"/>
                <a:ext cx="33358" cy="25012"/>
              </a:xfrm>
              <a:custGeom>
                <a:avLst/>
                <a:gdLst/>
                <a:ahLst/>
                <a:cxnLst/>
                <a:rect l="l" t="t" r="r" b="b"/>
                <a:pathLst>
                  <a:path w="1335" h="1001" extrusionOk="0">
                    <a:moveTo>
                      <a:pt x="0" y="0"/>
                    </a:moveTo>
                    <a:cubicBezTo>
                      <a:pt x="334" y="434"/>
                      <a:pt x="801" y="801"/>
                      <a:pt x="1335" y="1001"/>
                    </a:cubicBezTo>
                    <a:cubicBezTo>
                      <a:pt x="968" y="567"/>
                      <a:pt x="534" y="2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6454294" y="1864889"/>
                <a:ext cx="33358" cy="25862"/>
              </a:xfrm>
              <a:custGeom>
                <a:avLst/>
                <a:gdLst/>
                <a:ahLst/>
                <a:cxnLst/>
                <a:rect l="l" t="t" r="r" b="b"/>
                <a:pathLst>
                  <a:path w="1335" h="1035" extrusionOk="0">
                    <a:moveTo>
                      <a:pt x="1" y="0"/>
                    </a:moveTo>
                    <a:lnTo>
                      <a:pt x="1" y="0"/>
                    </a:lnTo>
                    <a:cubicBezTo>
                      <a:pt x="167" y="234"/>
                      <a:pt x="368" y="434"/>
                      <a:pt x="601" y="601"/>
                    </a:cubicBezTo>
                    <a:cubicBezTo>
                      <a:pt x="835" y="767"/>
                      <a:pt x="1068" y="901"/>
                      <a:pt x="1335" y="1034"/>
                    </a:cubicBezTo>
                    <a:cubicBezTo>
                      <a:pt x="1168" y="801"/>
                      <a:pt x="968" y="601"/>
                      <a:pt x="735" y="434"/>
                    </a:cubicBezTo>
                    <a:cubicBezTo>
                      <a:pt x="501" y="267"/>
                      <a:pt x="268" y="13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6178407" y="2020736"/>
                <a:ext cx="17516" cy="15042"/>
              </a:xfrm>
              <a:custGeom>
                <a:avLst/>
                <a:gdLst/>
                <a:ahLst/>
                <a:cxnLst/>
                <a:rect l="l" t="t" r="r" b="b"/>
                <a:pathLst>
                  <a:path w="701" h="602" extrusionOk="0">
                    <a:moveTo>
                      <a:pt x="0" y="1"/>
                    </a:moveTo>
                    <a:lnTo>
                      <a:pt x="0" y="234"/>
                    </a:lnTo>
                    <a:cubicBezTo>
                      <a:pt x="234" y="401"/>
                      <a:pt x="434" y="501"/>
                      <a:pt x="701" y="601"/>
                    </a:cubicBezTo>
                    <a:cubicBezTo>
                      <a:pt x="501" y="368"/>
                      <a:pt x="301" y="168"/>
                      <a:pt x="67" y="3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6415963" y="1598997"/>
                <a:ext cx="33358" cy="25862"/>
              </a:xfrm>
              <a:custGeom>
                <a:avLst/>
                <a:gdLst/>
                <a:ahLst/>
                <a:cxnLst/>
                <a:rect l="l" t="t" r="r" b="b"/>
                <a:pathLst>
                  <a:path w="1335" h="1035" extrusionOk="0">
                    <a:moveTo>
                      <a:pt x="0" y="0"/>
                    </a:moveTo>
                    <a:cubicBezTo>
                      <a:pt x="167" y="234"/>
                      <a:pt x="367" y="434"/>
                      <a:pt x="601" y="601"/>
                    </a:cubicBezTo>
                    <a:cubicBezTo>
                      <a:pt x="834" y="767"/>
                      <a:pt x="1068" y="901"/>
                      <a:pt x="1335" y="1034"/>
                    </a:cubicBezTo>
                    <a:cubicBezTo>
                      <a:pt x="1168" y="801"/>
                      <a:pt x="968" y="601"/>
                      <a:pt x="734" y="434"/>
                    </a:cubicBezTo>
                    <a:cubicBezTo>
                      <a:pt x="534" y="267"/>
                      <a:pt x="267" y="10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6270936" y="1813215"/>
                <a:ext cx="33358" cy="25012"/>
              </a:xfrm>
              <a:custGeom>
                <a:avLst/>
                <a:gdLst/>
                <a:ahLst/>
                <a:cxnLst/>
                <a:rect l="l" t="t" r="r" b="b"/>
                <a:pathLst>
                  <a:path w="1335" h="1001" extrusionOk="0">
                    <a:moveTo>
                      <a:pt x="0" y="0"/>
                    </a:moveTo>
                    <a:cubicBezTo>
                      <a:pt x="167" y="200"/>
                      <a:pt x="367" y="400"/>
                      <a:pt x="601" y="567"/>
                    </a:cubicBezTo>
                    <a:cubicBezTo>
                      <a:pt x="834" y="734"/>
                      <a:pt x="1068" y="901"/>
                      <a:pt x="1334" y="1001"/>
                    </a:cubicBezTo>
                    <a:cubicBezTo>
                      <a:pt x="1168" y="767"/>
                      <a:pt x="967" y="567"/>
                      <a:pt x="734" y="400"/>
                    </a:cubicBezTo>
                    <a:cubicBezTo>
                      <a:pt x="534" y="234"/>
                      <a:pt x="267" y="10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6370936" y="2074085"/>
                <a:ext cx="33383" cy="25037"/>
              </a:xfrm>
              <a:custGeom>
                <a:avLst/>
                <a:gdLst/>
                <a:ahLst/>
                <a:cxnLst/>
                <a:rect l="l" t="t" r="r" b="b"/>
                <a:pathLst>
                  <a:path w="1336" h="1002" extrusionOk="0">
                    <a:moveTo>
                      <a:pt x="1" y="1"/>
                    </a:moveTo>
                    <a:lnTo>
                      <a:pt x="1" y="1"/>
                    </a:lnTo>
                    <a:cubicBezTo>
                      <a:pt x="168" y="234"/>
                      <a:pt x="368" y="434"/>
                      <a:pt x="601" y="601"/>
                    </a:cubicBezTo>
                    <a:cubicBezTo>
                      <a:pt x="835" y="768"/>
                      <a:pt x="1068" y="901"/>
                      <a:pt x="1335" y="1002"/>
                    </a:cubicBezTo>
                    <a:cubicBezTo>
                      <a:pt x="1168" y="801"/>
                      <a:pt x="968" y="601"/>
                      <a:pt x="735" y="434"/>
                    </a:cubicBezTo>
                    <a:cubicBezTo>
                      <a:pt x="501" y="234"/>
                      <a:pt x="268" y="10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5476583" y="1377283"/>
                <a:ext cx="1700399" cy="1272788"/>
              </a:xfrm>
              <a:custGeom>
                <a:avLst/>
                <a:gdLst/>
                <a:ahLst/>
                <a:cxnLst/>
                <a:rect l="l" t="t" r="r" b="b"/>
                <a:pathLst>
                  <a:path w="68050" h="50937" extrusionOk="0">
                    <a:moveTo>
                      <a:pt x="61178" y="0"/>
                    </a:moveTo>
                    <a:lnTo>
                      <a:pt x="1" y="10408"/>
                    </a:lnTo>
                    <a:lnTo>
                      <a:pt x="6872" y="50937"/>
                    </a:lnTo>
                    <a:lnTo>
                      <a:pt x="68049" y="40529"/>
                    </a:lnTo>
                    <a:lnTo>
                      <a:pt x="611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6096723" y="1838303"/>
                <a:ext cx="423438" cy="352923"/>
              </a:xfrm>
              <a:custGeom>
                <a:avLst/>
                <a:gdLst/>
                <a:ahLst/>
                <a:cxnLst/>
                <a:rect l="l" t="t" r="r" b="b"/>
                <a:pathLst>
                  <a:path w="16946" h="14124" extrusionOk="0">
                    <a:moveTo>
                      <a:pt x="9197" y="1"/>
                    </a:moveTo>
                    <a:cubicBezTo>
                      <a:pt x="8815" y="1"/>
                      <a:pt x="8428" y="32"/>
                      <a:pt x="8040" y="97"/>
                    </a:cubicBezTo>
                    <a:cubicBezTo>
                      <a:pt x="1835" y="1164"/>
                      <a:pt x="0" y="9170"/>
                      <a:pt x="5137" y="12806"/>
                    </a:cubicBezTo>
                    <a:cubicBezTo>
                      <a:pt x="6424" y="13717"/>
                      <a:pt x="7824" y="14123"/>
                      <a:pt x="9183" y="14123"/>
                    </a:cubicBezTo>
                    <a:cubicBezTo>
                      <a:pt x="13248" y="14123"/>
                      <a:pt x="16945" y="10485"/>
                      <a:pt x="16145" y="5834"/>
                    </a:cubicBezTo>
                    <a:cubicBezTo>
                      <a:pt x="15546" y="2420"/>
                      <a:pt x="12554" y="1"/>
                      <a:pt x="9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6240926" y="1953245"/>
                <a:ext cx="195902" cy="146702"/>
              </a:xfrm>
              <a:custGeom>
                <a:avLst/>
                <a:gdLst/>
                <a:ahLst/>
                <a:cxnLst/>
                <a:rect l="l" t="t" r="r" b="b"/>
                <a:pathLst>
                  <a:path w="7840" h="5871" extrusionOk="0">
                    <a:moveTo>
                      <a:pt x="0" y="0"/>
                    </a:moveTo>
                    <a:lnTo>
                      <a:pt x="1001" y="5871"/>
                    </a:lnTo>
                    <a:lnTo>
                      <a:pt x="7839" y="1668"/>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5634954" y="2310816"/>
                <a:ext cx="1542029" cy="339255"/>
              </a:xfrm>
              <a:custGeom>
                <a:avLst/>
                <a:gdLst/>
                <a:ahLst/>
                <a:cxnLst/>
                <a:rect l="l" t="t" r="r" b="b"/>
                <a:pathLst>
                  <a:path w="61712" h="13577" extrusionOk="0">
                    <a:moveTo>
                      <a:pt x="61178" y="0"/>
                    </a:moveTo>
                    <a:lnTo>
                      <a:pt x="1" y="10408"/>
                    </a:lnTo>
                    <a:lnTo>
                      <a:pt x="534" y="13577"/>
                    </a:lnTo>
                    <a:lnTo>
                      <a:pt x="61711" y="3169"/>
                    </a:lnTo>
                    <a:lnTo>
                      <a:pt x="61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5732480" y="2364164"/>
                <a:ext cx="1290305" cy="242579"/>
              </a:xfrm>
              <a:custGeom>
                <a:avLst/>
                <a:gdLst/>
                <a:ahLst/>
                <a:cxnLst/>
                <a:rect l="l" t="t" r="r" b="b"/>
                <a:pathLst>
                  <a:path w="51638" h="9708" extrusionOk="0">
                    <a:moveTo>
                      <a:pt x="51504" y="0"/>
                    </a:moveTo>
                    <a:lnTo>
                      <a:pt x="0" y="8740"/>
                    </a:lnTo>
                    <a:lnTo>
                      <a:pt x="134" y="9707"/>
                    </a:lnTo>
                    <a:lnTo>
                      <a:pt x="51637" y="934"/>
                    </a:lnTo>
                    <a:lnTo>
                      <a:pt x="515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5664139" y="2588377"/>
                <a:ext cx="15017" cy="34183"/>
              </a:xfrm>
              <a:custGeom>
                <a:avLst/>
                <a:gdLst/>
                <a:ahLst/>
                <a:cxnLst/>
                <a:rect l="l" t="t" r="r" b="b"/>
                <a:pathLst>
                  <a:path w="601" h="1368" extrusionOk="0">
                    <a:moveTo>
                      <a:pt x="400" y="0"/>
                    </a:moveTo>
                    <a:lnTo>
                      <a:pt x="0" y="67"/>
                    </a:lnTo>
                    <a:lnTo>
                      <a:pt x="234" y="1368"/>
                    </a:lnTo>
                    <a:lnTo>
                      <a:pt x="601" y="1301"/>
                    </a:lnTo>
                    <a:lnTo>
                      <a:pt x="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5681631" y="2585029"/>
                <a:ext cx="15042" cy="34208"/>
              </a:xfrm>
              <a:custGeom>
                <a:avLst/>
                <a:gdLst/>
                <a:ahLst/>
                <a:cxnLst/>
                <a:rect l="l" t="t" r="r" b="b"/>
                <a:pathLst>
                  <a:path w="602" h="1369" extrusionOk="0">
                    <a:moveTo>
                      <a:pt x="401" y="1"/>
                    </a:moveTo>
                    <a:lnTo>
                      <a:pt x="1" y="68"/>
                    </a:lnTo>
                    <a:lnTo>
                      <a:pt x="234" y="1368"/>
                    </a:lnTo>
                    <a:lnTo>
                      <a:pt x="601" y="1302"/>
                    </a:lnTo>
                    <a:lnTo>
                      <a:pt x="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7047747" y="2363315"/>
                <a:ext cx="11694" cy="14193"/>
              </a:xfrm>
              <a:custGeom>
                <a:avLst/>
                <a:gdLst/>
                <a:ahLst/>
                <a:cxnLst/>
                <a:rect l="l" t="t" r="r" b="b"/>
                <a:pathLst>
                  <a:path w="468" h="568" extrusionOk="0">
                    <a:moveTo>
                      <a:pt x="401" y="1"/>
                    </a:moveTo>
                    <a:lnTo>
                      <a:pt x="1" y="68"/>
                    </a:lnTo>
                    <a:lnTo>
                      <a:pt x="101" y="568"/>
                    </a:lnTo>
                    <a:lnTo>
                      <a:pt x="468" y="501"/>
                    </a:lnTo>
                    <a:lnTo>
                      <a:pt x="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7053594" y="2354144"/>
                <a:ext cx="18366" cy="27536"/>
              </a:xfrm>
              <a:custGeom>
                <a:avLst/>
                <a:gdLst/>
                <a:ahLst/>
                <a:cxnLst/>
                <a:rect l="l" t="t" r="r" b="b"/>
                <a:pathLst>
                  <a:path w="735" h="1102" extrusionOk="0">
                    <a:moveTo>
                      <a:pt x="568" y="1"/>
                    </a:moveTo>
                    <a:lnTo>
                      <a:pt x="0" y="401"/>
                    </a:lnTo>
                    <a:lnTo>
                      <a:pt x="101" y="868"/>
                    </a:lnTo>
                    <a:lnTo>
                      <a:pt x="734" y="1102"/>
                    </a:lnTo>
                    <a:lnTo>
                      <a:pt x="734" y="1102"/>
                    </a:lnTo>
                    <a:lnTo>
                      <a:pt x="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7075258" y="2354144"/>
                <a:ext cx="10870" cy="23363"/>
              </a:xfrm>
              <a:custGeom>
                <a:avLst/>
                <a:gdLst/>
                <a:ahLst/>
                <a:cxnLst/>
                <a:rect l="l" t="t" r="r" b="b"/>
                <a:pathLst>
                  <a:path w="435" h="935" extrusionOk="0">
                    <a:moveTo>
                      <a:pt x="67" y="1"/>
                    </a:moveTo>
                    <a:lnTo>
                      <a:pt x="1" y="134"/>
                    </a:lnTo>
                    <a:cubicBezTo>
                      <a:pt x="134" y="201"/>
                      <a:pt x="201" y="334"/>
                      <a:pt x="234" y="468"/>
                    </a:cubicBezTo>
                    <a:cubicBezTo>
                      <a:pt x="234" y="601"/>
                      <a:pt x="201" y="735"/>
                      <a:pt x="134" y="868"/>
                    </a:cubicBezTo>
                    <a:lnTo>
                      <a:pt x="234" y="935"/>
                    </a:lnTo>
                    <a:cubicBezTo>
                      <a:pt x="434" y="635"/>
                      <a:pt x="368" y="234"/>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7071935" y="2359992"/>
                <a:ext cx="6697" cy="14193"/>
              </a:xfrm>
              <a:custGeom>
                <a:avLst/>
                <a:gdLst/>
                <a:ahLst/>
                <a:cxnLst/>
                <a:rect l="l" t="t" r="r" b="b"/>
                <a:pathLst>
                  <a:path w="268" h="568" extrusionOk="0">
                    <a:moveTo>
                      <a:pt x="67" y="0"/>
                    </a:moveTo>
                    <a:lnTo>
                      <a:pt x="0" y="100"/>
                    </a:lnTo>
                    <a:cubicBezTo>
                      <a:pt x="34" y="134"/>
                      <a:pt x="67" y="201"/>
                      <a:pt x="100" y="267"/>
                    </a:cubicBezTo>
                    <a:cubicBezTo>
                      <a:pt x="100" y="367"/>
                      <a:pt x="100" y="434"/>
                      <a:pt x="67" y="501"/>
                    </a:cubicBezTo>
                    <a:lnTo>
                      <a:pt x="167" y="567"/>
                    </a:lnTo>
                    <a:cubicBezTo>
                      <a:pt x="267" y="367"/>
                      <a:pt x="234" y="134"/>
                      <a:pt x="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7108805" y="2349852"/>
                <a:ext cx="24213" cy="24188"/>
              </a:xfrm>
              <a:custGeom>
                <a:avLst/>
                <a:gdLst/>
                <a:ahLst/>
                <a:cxnLst/>
                <a:rect l="l" t="t" r="r" b="b"/>
                <a:pathLst>
                  <a:path w="969" h="968" extrusionOk="0">
                    <a:moveTo>
                      <a:pt x="835" y="0"/>
                    </a:moveTo>
                    <a:lnTo>
                      <a:pt x="1" y="134"/>
                    </a:lnTo>
                    <a:lnTo>
                      <a:pt x="134" y="968"/>
                    </a:lnTo>
                    <a:lnTo>
                      <a:pt x="968" y="801"/>
                    </a:lnTo>
                    <a:lnTo>
                      <a:pt x="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5972535" y="2522135"/>
                <a:ext cx="56697" cy="54123"/>
              </a:xfrm>
              <a:custGeom>
                <a:avLst/>
                <a:gdLst/>
                <a:ahLst/>
                <a:cxnLst/>
                <a:rect l="l" t="t" r="r" b="b"/>
                <a:pathLst>
                  <a:path w="2269" h="2166" extrusionOk="0">
                    <a:moveTo>
                      <a:pt x="1184" y="1"/>
                    </a:moveTo>
                    <a:cubicBezTo>
                      <a:pt x="1124" y="1"/>
                      <a:pt x="1063" y="6"/>
                      <a:pt x="1001" y="16"/>
                    </a:cubicBezTo>
                    <a:cubicBezTo>
                      <a:pt x="401" y="116"/>
                      <a:pt x="0" y="683"/>
                      <a:pt x="100" y="1250"/>
                    </a:cubicBezTo>
                    <a:cubicBezTo>
                      <a:pt x="134" y="1417"/>
                      <a:pt x="200" y="1584"/>
                      <a:pt x="300" y="1717"/>
                    </a:cubicBezTo>
                    <a:cubicBezTo>
                      <a:pt x="500" y="2002"/>
                      <a:pt x="845" y="2165"/>
                      <a:pt x="1191" y="2165"/>
                    </a:cubicBezTo>
                    <a:cubicBezTo>
                      <a:pt x="1250" y="2165"/>
                      <a:pt x="1309" y="2161"/>
                      <a:pt x="1368" y="2151"/>
                    </a:cubicBezTo>
                    <a:cubicBezTo>
                      <a:pt x="1768" y="2084"/>
                      <a:pt x="2102" y="1784"/>
                      <a:pt x="2235" y="1384"/>
                    </a:cubicBezTo>
                    <a:cubicBezTo>
                      <a:pt x="2269" y="1217"/>
                      <a:pt x="2269" y="1050"/>
                      <a:pt x="2269" y="917"/>
                    </a:cubicBezTo>
                    <a:lnTo>
                      <a:pt x="2235" y="917"/>
                    </a:lnTo>
                    <a:cubicBezTo>
                      <a:pt x="2145" y="378"/>
                      <a:pt x="1707" y="1"/>
                      <a:pt x="1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6445923" y="1311966"/>
                <a:ext cx="604373" cy="922364"/>
              </a:xfrm>
              <a:custGeom>
                <a:avLst/>
                <a:gdLst/>
                <a:ahLst/>
                <a:cxnLst/>
                <a:rect l="l" t="t" r="r" b="b"/>
                <a:pathLst>
                  <a:path w="24187" h="36913" extrusionOk="0">
                    <a:moveTo>
                      <a:pt x="1984" y="1"/>
                    </a:moveTo>
                    <a:cubicBezTo>
                      <a:pt x="0" y="1"/>
                      <a:pt x="340" y="2486"/>
                      <a:pt x="2604" y="5583"/>
                    </a:cubicBezTo>
                    <a:cubicBezTo>
                      <a:pt x="5906" y="10153"/>
                      <a:pt x="12144" y="18726"/>
                      <a:pt x="12144" y="19893"/>
                    </a:cubicBezTo>
                    <a:cubicBezTo>
                      <a:pt x="12111" y="21061"/>
                      <a:pt x="6674" y="31268"/>
                      <a:pt x="7141" y="32769"/>
                    </a:cubicBezTo>
                    <a:cubicBezTo>
                      <a:pt x="7511" y="34051"/>
                      <a:pt x="14106" y="36913"/>
                      <a:pt x="16421" y="36913"/>
                    </a:cubicBezTo>
                    <a:cubicBezTo>
                      <a:pt x="16817" y="36913"/>
                      <a:pt x="17088" y="36829"/>
                      <a:pt x="17181" y="36639"/>
                    </a:cubicBezTo>
                    <a:cubicBezTo>
                      <a:pt x="18615" y="33636"/>
                      <a:pt x="24186" y="23996"/>
                      <a:pt x="22752" y="17692"/>
                    </a:cubicBezTo>
                    <a:cubicBezTo>
                      <a:pt x="21217" y="10954"/>
                      <a:pt x="8441" y="3014"/>
                      <a:pt x="5506" y="1313"/>
                    </a:cubicBezTo>
                    <a:cubicBezTo>
                      <a:pt x="3943" y="398"/>
                      <a:pt x="2778" y="1"/>
                      <a:pt x="1984" y="1"/>
                    </a:cubicBezTo>
                    <a:close/>
                  </a:path>
                </a:pathLst>
              </a:custGeom>
              <a:solidFill>
                <a:srgbClr val="D9B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434304" y="2086603"/>
                <a:ext cx="445952" cy="446152"/>
              </a:xfrm>
              <a:custGeom>
                <a:avLst/>
                <a:gdLst/>
                <a:ahLst/>
                <a:cxnLst/>
                <a:rect l="l" t="t" r="r" b="b"/>
                <a:pathLst>
                  <a:path w="17847" h="17855" extrusionOk="0">
                    <a:moveTo>
                      <a:pt x="7906" y="0"/>
                    </a:moveTo>
                    <a:cubicBezTo>
                      <a:pt x="7906" y="0"/>
                      <a:pt x="5271" y="2135"/>
                      <a:pt x="4036" y="3403"/>
                    </a:cubicBezTo>
                    <a:cubicBezTo>
                      <a:pt x="2835" y="4637"/>
                      <a:pt x="0" y="9874"/>
                      <a:pt x="1234" y="10641"/>
                    </a:cubicBezTo>
                    <a:cubicBezTo>
                      <a:pt x="1357" y="10718"/>
                      <a:pt x="1485" y="10754"/>
                      <a:pt x="1618" y="10754"/>
                    </a:cubicBezTo>
                    <a:cubicBezTo>
                      <a:pt x="2864" y="10754"/>
                      <a:pt x="4501" y="7662"/>
                      <a:pt x="5104" y="6938"/>
                    </a:cubicBezTo>
                    <a:cubicBezTo>
                      <a:pt x="5457" y="6497"/>
                      <a:pt x="5707" y="6299"/>
                      <a:pt x="5865" y="6299"/>
                    </a:cubicBezTo>
                    <a:cubicBezTo>
                      <a:pt x="6005" y="6299"/>
                      <a:pt x="6071" y="6456"/>
                      <a:pt x="6071" y="6738"/>
                    </a:cubicBezTo>
                    <a:cubicBezTo>
                      <a:pt x="6038" y="7139"/>
                      <a:pt x="5004" y="9574"/>
                      <a:pt x="4603" y="10308"/>
                    </a:cubicBezTo>
                    <a:cubicBezTo>
                      <a:pt x="3736" y="11909"/>
                      <a:pt x="1268" y="13276"/>
                      <a:pt x="2202" y="14244"/>
                    </a:cubicBezTo>
                    <a:cubicBezTo>
                      <a:pt x="2432" y="14484"/>
                      <a:pt x="2724" y="14570"/>
                      <a:pt x="3026" y="14570"/>
                    </a:cubicBezTo>
                    <a:cubicBezTo>
                      <a:pt x="3815" y="14570"/>
                      <a:pt x="4670" y="13977"/>
                      <a:pt x="4670" y="13977"/>
                    </a:cubicBezTo>
                    <a:lnTo>
                      <a:pt x="4670" y="13977"/>
                    </a:lnTo>
                    <a:cubicBezTo>
                      <a:pt x="4670" y="13977"/>
                      <a:pt x="3269" y="15845"/>
                      <a:pt x="4437" y="16512"/>
                    </a:cubicBezTo>
                    <a:cubicBezTo>
                      <a:pt x="4641" y="16629"/>
                      <a:pt x="4858" y="16677"/>
                      <a:pt x="5075" y="16677"/>
                    </a:cubicBezTo>
                    <a:cubicBezTo>
                      <a:pt x="6095" y="16677"/>
                      <a:pt x="7138" y="15612"/>
                      <a:pt x="7139" y="15611"/>
                    </a:cubicBezTo>
                    <a:lnTo>
                      <a:pt x="7139" y="15611"/>
                    </a:lnTo>
                    <a:cubicBezTo>
                      <a:pt x="7138" y="15612"/>
                      <a:pt x="5871" y="17079"/>
                      <a:pt x="7105" y="17680"/>
                    </a:cubicBezTo>
                    <a:cubicBezTo>
                      <a:pt x="7364" y="17805"/>
                      <a:pt x="7635" y="17855"/>
                      <a:pt x="7903" y="17855"/>
                    </a:cubicBezTo>
                    <a:cubicBezTo>
                      <a:pt x="8914" y="17855"/>
                      <a:pt x="9874" y="17146"/>
                      <a:pt x="9874" y="17146"/>
                    </a:cubicBezTo>
                    <a:lnTo>
                      <a:pt x="9874" y="17146"/>
                    </a:lnTo>
                    <a:cubicBezTo>
                      <a:pt x="9874" y="17146"/>
                      <a:pt x="9807" y="17813"/>
                      <a:pt x="10841" y="17846"/>
                    </a:cubicBezTo>
                    <a:cubicBezTo>
                      <a:pt x="10851" y="17847"/>
                      <a:pt x="10861" y="17847"/>
                      <a:pt x="10871" y="17847"/>
                    </a:cubicBezTo>
                    <a:cubicBezTo>
                      <a:pt x="12370" y="17847"/>
                      <a:pt x="14416" y="15401"/>
                      <a:pt x="15178" y="13843"/>
                    </a:cubicBezTo>
                    <a:cubicBezTo>
                      <a:pt x="15945" y="12276"/>
                      <a:pt x="17613" y="6004"/>
                      <a:pt x="17846" y="5037"/>
                    </a:cubicBezTo>
                    <a:lnTo>
                      <a:pt x="7906" y="0"/>
                    </a:lnTo>
                    <a:close/>
                  </a:path>
                </a:pathLst>
              </a:custGeom>
              <a:solidFill>
                <a:srgbClr val="D9B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6550746" y="2297673"/>
                <a:ext cx="95277" cy="139580"/>
              </a:xfrm>
              <a:custGeom>
                <a:avLst/>
                <a:gdLst/>
                <a:ahLst/>
                <a:cxnLst/>
                <a:rect l="l" t="t" r="r" b="b"/>
                <a:pathLst>
                  <a:path w="3813" h="5586" extrusionOk="0">
                    <a:moveTo>
                      <a:pt x="3763" y="1"/>
                    </a:moveTo>
                    <a:cubicBezTo>
                      <a:pt x="3738" y="1"/>
                      <a:pt x="3713" y="9"/>
                      <a:pt x="3713" y="26"/>
                    </a:cubicBezTo>
                    <a:cubicBezTo>
                      <a:pt x="2845" y="2594"/>
                      <a:pt x="2212" y="3729"/>
                      <a:pt x="77" y="5463"/>
                    </a:cubicBezTo>
                    <a:cubicBezTo>
                      <a:pt x="0" y="5514"/>
                      <a:pt x="21" y="5585"/>
                      <a:pt x="81" y="5585"/>
                    </a:cubicBezTo>
                    <a:cubicBezTo>
                      <a:pt x="99" y="5585"/>
                      <a:pt x="120" y="5579"/>
                      <a:pt x="144" y="5563"/>
                    </a:cubicBezTo>
                    <a:cubicBezTo>
                      <a:pt x="2579" y="4162"/>
                      <a:pt x="3179" y="2628"/>
                      <a:pt x="3813" y="26"/>
                    </a:cubicBezTo>
                    <a:cubicBezTo>
                      <a:pt x="3813" y="9"/>
                      <a:pt x="3788" y="1"/>
                      <a:pt x="37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6608542" y="2331306"/>
                <a:ext cx="100600" cy="149125"/>
              </a:xfrm>
              <a:custGeom>
                <a:avLst/>
                <a:gdLst/>
                <a:ahLst/>
                <a:cxnLst/>
                <a:rect l="l" t="t" r="r" b="b"/>
                <a:pathLst>
                  <a:path w="4026" h="5968" extrusionOk="0">
                    <a:moveTo>
                      <a:pt x="3955" y="0"/>
                    </a:moveTo>
                    <a:cubicBezTo>
                      <a:pt x="3943" y="0"/>
                      <a:pt x="3935" y="4"/>
                      <a:pt x="3935" y="14"/>
                    </a:cubicBezTo>
                    <a:cubicBezTo>
                      <a:pt x="2834" y="2649"/>
                      <a:pt x="2134" y="3850"/>
                      <a:pt x="65" y="5852"/>
                    </a:cubicBezTo>
                    <a:cubicBezTo>
                      <a:pt x="0" y="5917"/>
                      <a:pt x="20" y="5968"/>
                      <a:pt x="69" y="5968"/>
                    </a:cubicBezTo>
                    <a:cubicBezTo>
                      <a:pt x="96" y="5968"/>
                      <a:pt x="131" y="5953"/>
                      <a:pt x="166" y="5918"/>
                    </a:cubicBezTo>
                    <a:cubicBezTo>
                      <a:pt x="2501" y="4217"/>
                      <a:pt x="3134" y="2716"/>
                      <a:pt x="4002" y="48"/>
                    </a:cubicBezTo>
                    <a:cubicBezTo>
                      <a:pt x="4025" y="24"/>
                      <a:pt x="3982" y="0"/>
                      <a:pt x="39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6678857" y="2361591"/>
                <a:ext cx="91054" cy="155572"/>
              </a:xfrm>
              <a:custGeom>
                <a:avLst/>
                <a:gdLst/>
                <a:ahLst/>
                <a:cxnLst/>
                <a:rect l="l" t="t" r="r" b="b"/>
                <a:pathLst>
                  <a:path w="3644" h="6226" extrusionOk="0">
                    <a:moveTo>
                      <a:pt x="3579" y="0"/>
                    </a:moveTo>
                    <a:cubicBezTo>
                      <a:pt x="3558" y="0"/>
                      <a:pt x="3535" y="11"/>
                      <a:pt x="3523" y="36"/>
                    </a:cubicBezTo>
                    <a:cubicBezTo>
                      <a:pt x="2789" y="2738"/>
                      <a:pt x="1955" y="4006"/>
                      <a:pt x="87" y="6107"/>
                    </a:cubicBezTo>
                    <a:cubicBezTo>
                      <a:pt x="12" y="6182"/>
                      <a:pt x="0" y="6226"/>
                      <a:pt x="28" y="6226"/>
                    </a:cubicBezTo>
                    <a:cubicBezTo>
                      <a:pt x="49" y="6226"/>
                      <a:pt x="95" y="6199"/>
                      <a:pt x="154" y="6141"/>
                    </a:cubicBezTo>
                    <a:cubicBezTo>
                      <a:pt x="2122" y="4506"/>
                      <a:pt x="3122" y="2872"/>
                      <a:pt x="3623" y="70"/>
                    </a:cubicBezTo>
                    <a:cubicBezTo>
                      <a:pt x="3643" y="29"/>
                      <a:pt x="3613" y="0"/>
                      <a:pt x="3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5399896" y="1724859"/>
                <a:ext cx="343453" cy="437856"/>
              </a:xfrm>
              <a:custGeom>
                <a:avLst/>
                <a:gdLst/>
                <a:ahLst/>
                <a:cxnLst/>
                <a:rect l="l" t="t" r="r" b="b"/>
                <a:pathLst>
                  <a:path w="13745" h="17523" extrusionOk="0">
                    <a:moveTo>
                      <a:pt x="2803" y="0"/>
                    </a:moveTo>
                    <a:cubicBezTo>
                      <a:pt x="2169" y="1935"/>
                      <a:pt x="234" y="4470"/>
                      <a:pt x="234" y="6004"/>
                    </a:cubicBezTo>
                    <a:cubicBezTo>
                      <a:pt x="201" y="6772"/>
                      <a:pt x="668" y="7472"/>
                      <a:pt x="1402" y="7739"/>
                    </a:cubicBezTo>
                    <a:cubicBezTo>
                      <a:pt x="1402" y="7739"/>
                      <a:pt x="1" y="8640"/>
                      <a:pt x="234" y="10041"/>
                    </a:cubicBezTo>
                    <a:cubicBezTo>
                      <a:pt x="334" y="10741"/>
                      <a:pt x="1569" y="11175"/>
                      <a:pt x="1569" y="11175"/>
                    </a:cubicBezTo>
                    <a:cubicBezTo>
                      <a:pt x="1569" y="11175"/>
                      <a:pt x="468" y="11975"/>
                      <a:pt x="735" y="13176"/>
                    </a:cubicBezTo>
                    <a:cubicBezTo>
                      <a:pt x="968" y="14144"/>
                      <a:pt x="2169" y="14444"/>
                      <a:pt x="2169" y="14444"/>
                    </a:cubicBezTo>
                    <a:cubicBezTo>
                      <a:pt x="2169" y="14444"/>
                      <a:pt x="1469" y="15678"/>
                      <a:pt x="2002" y="16612"/>
                    </a:cubicBezTo>
                    <a:cubicBezTo>
                      <a:pt x="2371" y="17226"/>
                      <a:pt x="3569" y="17523"/>
                      <a:pt x="5034" y="17523"/>
                    </a:cubicBezTo>
                    <a:cubicBezTo>
                      <a:pt x="7945" y="17523"/>
                      <a:pt x="11911" y="16352"/>
                      <a:pt x="12510" y="14177"/>
                    </a:cubicBezTo>
                    <a:cubicBezTo>
                      <a:pt x="12803" y="13139"/>
                      <a:pt x="11967" y="12971"/>
                      <a:pt x="11395" y="12971"/>
                    </a:cubicBezTo>
                    <a:cubicBezTo>
                      <a:pt x="11122" y="12971"/>
                      <a:pt x="10909" y="13009"/>
                      <a:pt x="10909" y="13009"/>
                    </a:cubicBezTo>
                    <a:cubicBezTo>
                      <a:pt x="10909" y="13009"/>
                      <a:pt x="13744" y="11775"/>
                      <a:pt x="13577" y="10041"/>
                    </a:cubicBezTo>
                    <a:cubicBezTo>
                      <a:pt x="13480" y="9011"/>
                      <a:pt x="12546" y="8796"/>
                      <a:pt x="11782" y="8796"/>
                    </a:cubicBezTo>
                    <a:cubicBezTo>
                      <a:pt x="11235" y="8796"/>
                      <a:pt x="10775" y="8907"/>
                      <a:pt x="10775" y="8907"/>
                    </a:cubicBezTo>
                    <a:cubicBezTo>
                      <a:pt x="10775" y="8907"/>
                      <a:pt x="13511" y="7706"/>
                      <a:pt x="13144" y="5904"/>
                    </a:cubicBezTo>
                    <a:cubicBezTo>
                      <a:pt x="12989" y="5023"/>
                      <a:pt x="12354" y="4787"/>
                      <a:pt x="11718" y="4787"/>
                    </a:cubicBezTo>
                    <a:cubicBezTo>
                      <a:pt x="10981" y="4787"/>
                      <a:pt x="10242" y="5104"/>
                      <a:pt x="10242" y="5104"/>
                    </a:cubicBezTo>
                    <a:cubicBezTo>
                      <a:pt x="10242" y="5104"/>
                      <a:pt x="11976" y="3603"/>
                      <a:pt x="11376" y="2268"/>
                    </a:cubicBezTo>
                    <a:cubicBezTo>
                      <a:pt x="11156" y="1759"/>
                      <a:pt x="10750" y="1567"/>
                      <a:pt x="10230" y="1567"/>
                    </a:cubicBezTo>
                    <a:cubicBezTo>
                      <a:pt x="8609" y="1567"/>
                      <a:pt x="5890" y="3447"/>
                      <a:pt x="4363" y="3447"/>
                    </a:cubicBezTo>
                    <a:cubicBezTo>
                      <a:pt x="4297" y="3447"/>
                      <a:pt x="4232" y="3443"/>
                      <a:pt x="4171" y="3436"/>
                    </a:cubicBezTo>
                    <a:lnTo>
                      <a:pt x="3670" y="67"/>
                    </a:lnTo>
                    <a:lnTo>
                      <a:pt x="2803" y="0"/>
                    </a:lnTo>
                    <a:close/>
                  </a:path>
                </a:pathLst>
              </a:custGeom>
              <a:solidFill>
                <a:srgbClr val="D9B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5363240" y="1624484"/>
                <a:ext cx="141704" cy="186232"/>
              </a:xfrm>
              <a:custGeom>
                <a:avLst/>
                <a:gdLst/>
                <a:ahLst/>
                <a:cxnLst/>
                <a:rect l="l" t="t" r="r" b="b"/>
                <a:pathLst>
                  <a:path w="5671" h="7453" extrusionOk="0">
                    <a:moveTo>
                      <a:pt x="1140" y="0"/>
                    </a:moveTo>
                    <a:cubicBezTo>
                      <a:pt x="526" y="0"/>
                      <a:pt x="88" y="352"/>
                      <a:pt x="67" y="1148"/>
                    </a:cubicBezTo>
                    <a:cubicBezTo>
                      <a:pt x="0" y="3016"/>
                      <a:pt x="3102" y="5185"/>
                      <a:pt x="2769" y="7119"/>
                    </a:cubicBezTo>
                    <a:lnTo>
                      <a:pt x="5671" y="7453"/>
                    </a:lnTo>
                    <a:lnTo>
                      <a:pt x="5671" y="7453"/>
                    </a:lnTo>
                    <a:lnTo>
                      <a:pt x="5137" y="4084"/>
                    </a:lnTo>
                    <a:cubicBezTo>
                      <a:pt x="4657" y="1681"/>
                      <a:pt x="2481" y="0"/>
                      <a:pt x="1140" y="0"/>
                    </a:cubicBezTo>
                    <a:close/>
                  </a:path>
                </a:pathLst>
              </a:custGeom>
              <a:solidFill>
                <a:srgbClr val="D9B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5458242" y="2045649"/>
                <a:ext cx="219090" cy="46277"/>
              </a:xfrm>
              <a:custGeom>
                <a:avLst/>
                <a:gdLst/>
                <a:ahLst/>
                <a:cxnLst/>
                <a:rect l="l" t="t" r="r" b="b"/>
                <a:pathLst>
                  <a:path w="8768" h="1852" extrusionOk="0">
                    <a:moveTo>
                      <a:pt x="8666" y="0"/>
                    </a:moveTo>
                    <a:cubicBezTo>
                      <a:pt x="8658" y="0"/>
                      <a:pt x="8649" y="2"/>
                      <a:pt x="8640" y="5"/>
                    </a:cubicBezTo>
                    <a:cubicBezTo>
                      <a:pt x="5872" y="972"/>
                      <a:pt x="2970" y="1539"/>
                      <a:pt x="34" y="1706"/>
                    </a:cubicBezTo>
                    <a:cubicBezTo>
                      <a:pt x="1" y="1706"/>
                      <a:pt x="1" y="1739"/>
                      <a:pt x="34" y="1739"/>
                    </a:cubicBezTo>
                    <a:cubicBezTo>
                      <a:pt x="641" y="1814"/>
                      <a:pt x="1251" y="1852"/>
                      <a:pt x="1860" y="1852"/>
                    </a:cubicBezTo>
                    <a:cubicBezTo>
                      <a:pt x="4229" y="1852"/>
                      <a:pt x="6584" y="1286"/>
                      <a:pt x="8707" y="171"/>
                    </a:cubicBezTo>
                    <a:cubicBezTo>
                      <a:pt x="8768" y="141"/>
                      <a:pt x="8746" y="0"/>
                      <a:pt x="8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5437403" y="1945274"/>
                <a:ext cx="237206" cy="63368"/>
              </a:xfrm>
              <a:custGeom>
                <a:avLst/>
                <a:gdLst/>
                <a:ahLst/>
                <a:cxnLst/>
                <a:rect l="l" t="t" r="r" b="b"/>
                <a:pathLst>
                  <a:path w="9493" h="2536" extrusionOk="0">
                    <a:moveTo>
                      <a:pt x="9433" y="1"/>
                    </a:moveTo>
                    <a:cubicBezTo>
                      <a:pt x="9419" y="1"/>
                      <a:pt x="9400" y="6"/>
                      <a:pt x="9374" y="19"/>
                    </a:cubicBezTo>
                    <a:cubicBezTo>
                      <a:pt x="7473" y="1186"/>
                      <a:pt x="2803" y="2287"/>
                      <a:pt x="34" y="2387"/>
                    </a:cubicBezTo>
                    <a:cubicBezTo>
                      <a:pt x="1" y="2387"/>
                      <a:pt x="1" y="2421"/>
                      <a:pt x="34" y="2454"/>
                    </a:cubicBezTo>
                    <a:cubicBezTo>
                      <a:pt x="517" y="2508"/>
                      <a:pt x="1018" y="2536"/>
                      <a:pt x="1530" y="2536"/>
                    </a:cubicBezTo>
                    <a:cubicBezTo>
                      <a:pt x="4162" y="2536"/>
                      <a:pt x="7084" y="1800"/>
                      <a:pt x="9374" y="152"/>
                    </a:cubicBezTo>
                    <a:cubicBezTo>
                      <a:pt x="9455" y="98"/>
                      <a:pt x="9493" y="1"/>
                      <a:pt x="94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5437403" y="1847198"/>
                <a:ext cx="225687" cy="74863"/>
              </a:xfrm>
              <a:custGeom>
                <a:avLst/>
                <a:gdLst/>
                <a:ahLst/>
                <a:cxnLst/>
                <a:rect l="l" t="t" r="r" b="b"/>
                <a:pathLst>
                  <a:path w="9032" h="2996" extrusionOk="0">
                    <a:moveTo>
                      <a:pt x="8935" y="1"/>
                    </a:moveTo>
                    <a:cubicBezTo>
                      <a:pt x="8926" y="1"/>
                      <a:pt x="8917" y="3"/>
                      <a:pt x="8907" y="8"/>
                    </a:cubicBezTo>
                    <a:cubicBezTo>
                      <a:pt x="6205" y="1809"/>
                      <a:pt x="3203" y="2543"/>
                      <a:pt x="34" y="2843"/>
                    </a:cubicBezTo>
                    <a:cubicBezTo>
                      <a:pt x="1" y="2843"/>
                      <a:pt x="1" y="2910"/>
                      <a:pt x="34" y="2910"/>
                    </a:cubicBezTo>
                    <a:cubicBezTo>
                      <a:pt x="390" y="2969"/>
                      <a:pt x="766" y="2995"/>
                      <a:pt x="1152" y="2995"/>
                    </a:cubicBezTo>
                    <a:cubicBezTo>
                      <a:pt x="2502" y="2995"/>
                      <a:pt x="3978" y="2673"/>
                      <a:pt x="5171" y="2309"/>
                    </a:cubicBezTo>
                    <a:cubicBezTo>
                      <a:pt x="6606" y="1909"/>
                      <a:pt x="7940" y="1142"/>
                      <a:pt x="8974" y="108"/>
                    </a:cubicBezTo>
                    <a:cubicBezTo>
                      <a:pt x="9031" y="79"/>
                      <a:pt x="8990" y="1"/>
                      <a:pt x="8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6445623" y="1310367"/>
                <a:ext cx="393778" cy="374513"/>
              </a:xfrm>
              <a:custGeom>
                <a:avLst/>
                <a:gdLst/>
                <a:ahLst/>
                <a:cxnLst/>
                <a:rect l="l" t="t" r="r" b="b"/>
                <a:pathLst>
                  <a:path w="15759" h="14988" extrusionOk="0">
                    <a:moveTo>
                      <a:pt x="1803" y="0"/>
                    </a:moveTo>
                    <a:cubicBezTo>
                      <a:pt x="142" y="0"/>
                      <a:pt x="0" y="1488"/>
                      <a:pt x="2016" y="5213"/>
                    </a:cubicBezTo>
                    <a:cubicBezTo>
                      <a:pt x="3950" y="8649"/>
                      <a:pt x="6185" y="11918"/>
                      <a:pt x="8687" y="14987"/>
                    </a:cubicBezTo>
                    <a:lnTo>
                      <a:pt x="15759" y="8015"/>
                    </a:lnTo>
                    <a:cubicBezTo>
                      <a:pt x="15759" y="8015"/>
                      <a:pt x="8754" y="2345"/>
                      <a:pt x="4684" y="743"/>
                    </a:cubicBezTo>
                    <a:cubicBezTo>
                      <a:pt x="3483" y="267"/>
                      <a:pt x="2507" y="0"/>
                      <a:pt x="18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33"/>
            <p:cNvSpPr/>
            <p:nvPr/>
          </p:nvSpPr>
          <p:spPr>
            <a:xfrm>
              <a:off x="5852495" y="4400296"/>
              <a:ext cx="657671" cy="21839"/>
            </a:xfrm>
            <a:custGeom>
              <a:avLst/>
              <a:gdLst/>
              <a:ahLst/>
              <a:cxnLst/>
              <a:rect l="l" t="t" r="r" b="b"/>
              <a:pathLst>
                <a:path w="26320" h="874" extrusionOk="0">
                  <a:moveTo>
                    <a:pt x="25511" y="1"/>
                  </a:moveTo>
                  <a:cubicBezTo>
                    <a:pt x="20193" y="1"/>
                    <a:pt x="4212" y="553"/>
                    <a:pt x="101" y="806"/>
                  </a:cubicBezTo>
                  <a:cubicBezTo>
                    <a:pt x="1" y="806"/>
                    <a:pt x="1" y="873"/>
                    <a:pt x="101" y="873"/>
                  </a:cubicBezTo>
                  <a:cubicBezTo>
                    <a:pt x="4437" y="873"/>
                    <a:pt x="21983" y="373"/>
                    <a:pt x="26286" y="39"/>
                  </a:cubicBezTo>
                  <a:cubicBezTo>
                    <a:pt x="26320" y="39"/>
                    <a:pt x="26320" y="6"/>
                    <a:pt x="26286" y="6"/>
                  </a:cubicBezTo>
                  <a:cubicBezTo>
                    <a:pt x="26062" y="2"/>
                    <a:pt x="25803" y="1"/>
                    <a:pt x="25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9" name="Google Shape;539;p33"/>
          <p:cNvCxnSpPr/>
          <p:nvPr/>
        </p:nvCxnSpPr>
        <p:spPr>
          <a:xfrm>
            <a:off x="823290" y="4897511"/>
            <a:ext cx="6881400" cy="0"/>
          </a:xfrm>
          <a:prstGeom prst="straightConnector1">
            <a:avLst/>
          </a:prstGeom>
          <a:noFill/>
          <a:ln w="19050" cap="rnd" cmpd="sng">
            <a:solidFill>
              <a:schemeClr val="dk1"/>
            </a:solidFill>
            <a:prstDash val="solid"/>
            <a:round/>
            <a:headEnd type="none" w="med" len="med"/>
            <a:tailEnd type="none" w="med" len="med"/>
          </a:ln>
        </p:spPr>
      </p:cxnSp>
      <p:grpSp>
        <p:nvGrpSpPr>
          <p:cNvPr id="540" name="Google Shape;540;p33"/>
          <p:cNvGrpSpPr/>
          <p:nvPr/>
        </p:nvGrpSpPr>
        <p:grpSpPr>
          <a:xfrm>
            <a:off x="264850" y="184191"/>
            <a:ext cx="4165075" cy="269700"/>
            <a:chOff x="-939325" y="603300"/>
            <a:chExt cx="4165075" cy="269700"/>
          </a:xfrm>
        </p:grpSpPr>
        <p:sp>
          <p:nvSpPr>
            <p:cNvPr id="541" name="Google Shape;541;p33"/>
            <p:cNvSpPr/>
            <p:nvPr/>
          </p:nvSpPr>
          <p:spPr>
            <a:xfrm>
              <a:off x="818550" y="603300"/>
              <a:ext cx="2407200" cy="269700"/>
            </a:xfrm>
            <a:prstGeom prst="roundRect">
              <a:avLst>
                <a:gd name="adj" fmla="val 50000"/>
              </a:avLst>
            </a:prstGeom>
            <a:solidFill>
              <a:schemeClr val="accent1"/>
            </a:solidFill>
            <a:ln>
              <a:noFill/>
            </a:ln>
          </p:spPr>
          <p:txBody>
            <a:bodyPr spcFirstLastPara="1" wrap="square" lIns="91425" tIns="91425" rIns="91425" bIns="73150" anchor="ctr" anchorCtr="0">
              <a:noAutofit/>
            </a:bodyPr>
            <a:lstStyle/>
            <a:p>
              <a:pPr marL="0" lvl="0" indent="0" algn="l" rtl="0">
                <a:lnSpc>
                  <a:spcPct val="80000"/>
                </a:lnSpc>
                <a:spcBef>
                  <a:spcPts val="0"/>
                </a:spcBef>
                <a:spcAft>
                  <a:spcPts val="0"/>
                </a:spcAft>
                <a:buNone/>
              </a:pPr>
              <a:endParaRPr b="1" dirty="0">
                <a:solidFill>
                  <a:schemeClr val="lt1"/>
                </a:solidFill>
                <a:latin typeface="Kanit"/>
                <a:ea typeface="Kanit"/>
                <a:cs typeface="Kanit"/>
                <a:sym typeface="Kanit"/>
              </a:endParaRPr>
            </a:p>
          </p:txBody>
        </p:sp>
        <p:sp>
          <p:nvSpPr>
            <p:cNvPr id="542" name="Google Shape;542;p33"/>
            <p:cNvSpPr/>
            <p:nvPr/>
          </p:nvSpPr>
          <p:spPr>
            <a:xfrm>
              <a:off x="-939325" y="603300"/>
              <a:ext cx="1661700" cy="269700"/>
            </a:xfrm>
            <a:prstGeom prst="roundRect">
              <a:avLst>
                <a:gd name="adj" fmla="val 50000"/>
              </a:avLst>
            </a:prstGeom>
            <a:solidFill>
              <a:schemeClr val="dk2"/>
            </a:solidFill>
            <a:ln>
              <a:noFill/>
            </a:ln>
          </p:spPr>
          <p:txBody>
            <a:bodyPr spcFirstLastPara="1" wrap="square" lIns="91425" tIns="91425" rIns="91425" bIns="82275" anchor="ctr" anchorCtr="0">
              <a:noAutofit/>
            </a:bodyPr>
            <a:lstStyle/>
            <a:p>
              <a:pPr marL="0" lvl="0" indent="0" algn="ctr" rtl="0">
                <a:lnSpc>
                  <a:spcPct val="80000"/>
                </a:lnSpc>
                <a:spcBef>
                  <a:spcPts val="0"/>
                </a:spcBef>
                <a:spcAft>
                  <a:spcPts val="0"/>
                </a:spcAft>
                <a:buNone/>
              </a:pPr>
              <a:endParaRPr>
                <a:solidFill>
                  <a:schemeClr val="lt1"/>
                </a:solidFill>
                <a:latin typeface="Kanit"/>
                <a:ea typeface="Kanit"/>
                <a:cs typeface="Kanit"/>
                <a:sym typeface="Kanit"/>
              </a:endParaRPr>
            </a:p>
          </p:txBody>
        </p:sp>
      </p:grpSp>
      <p:sp>
        <p:nvSpPr>
          <p:cNvPr id="2" name="TextBox 1">
            <a:extLst>
              <a:ext uri="{FF2B5EF4-FFF2-40B4-BE49-F238E27FC236}">
                <a16:creationId xmlns:a16="http://schemas.microsoft.com/office/drawing/2014/main" id="{80CB3852-D5BC-468A-AA36-A0CCB5C3FC7B}"/>
              </a:ext>
            </a:extLst>
          </p:cNvPr>
          <p:cNvSpPr txBox="1"/>
          <p:nvPr/>
        </p:nvSpPr>
        <p:spPr>
          <a:xfrm>
            <a:off x="8011062" y="184191"/>
            <a:ext cx="1132938" cy="307777"/>
          </a:xfrm>
          <a:prstGeom prst="rect">
            <a:avLst/>
          </a:prstGeom>
          <a:noFill/>
        </p:spPr>
        <p:txBody>
          <a:bodyPr wrap="square" rtlCol="0">
            <a:spAutoFit/>
          </a:bodyPr>
          <a:lstStyle/>
          <a:p>
            <a:r>
              <a:rPr lang="en-IN" dirty="0"/>
              <a:t>Slide - 1</a:t>
            </a: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txBox="1">
            <a:spLocks noGrp="1"/>
          </p:cNvSpPr>
          <p:nvPr>
            <p:ph type="title"/>
          </p:nvPr>
        </p:nvSpPr>
        <p:spPr>
          <a:xfrm>
            <a:off x="803030" y="695377"/>
            <a:ext cx="7302431"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chemeClr val="dk1"/>
                </a:solidFill>
              </a:rPr>
              <a:t>Examples </a:t>
            </a:r>
            <a:endParaRPr sz="2800" dirty="0">
              <a:solidFill>
                <a:schemeClr val="dk1"/>
              </a:solidFill>
            </a:endParaRPr>
          </a:p>
        </p:txBody>
      </p:sp>
      <p:sp>
        <p:nvSpPr>
          <p:cNvPr id="7" name="TextBox 6">
            <a:extLst>
              <a:ext uri="{FF2B5EF4-FFF2-40B4-BE49-F238E27FC236}">
                <a16:creationId xmlns:a16="http://schemas.microsoft.com/office/drawing/2014/main" id="{E306550C-DBA5-403B-AAB1-103B75F06ACF}"/>
              </a:ext>
            </a:extLst>
          </p:cNvPr>
          <p:cNvSpPr txBox="1"/>
          <p:nvPr/>
        </p:nvSpPr>
        <p:spPr>
          <a:xfrm>
            <a:off x="7225800" y="114300"/>
            <a:ext cx="1475288" cy="307777"/>
          </a:xfrm>
          <a:prstGeom prst="rect">
            <a:avLst/>
          </a:prstGeom>
          <a:noFill/>
        </p:spPr>
        <p:txBody>
          <a:bodyPr wrap="square" rtlCol="0">
            <a:spAutoFit/>
          </a:bodyPr>
          <a:lstStyle/>
          <a:p>
            <a:r>
              <a:rPr lang="en-IN" dirty="0"/>
              <a:t>SLIDE - 10</a:t>
            </a:r>
          </a:p>
        </p:txBody>
      </p:sp>
      <p:sp>
        <p:nvSpPr>
          <p:cNvPr id="5" name="TextBox 4">
            <a:extLst>
              <a:ext uri="{FF2B5EF4-FFF2-40B4-BE49-F238E27FC236}">
                <a16:creationId xmlns:a16="http://schemas.microsoft.com/office/drawing/2014/main" id="{C979B7C5-5074-402F-9DAE-5D44A0429BB6}"/>
              </a:ext>
            </a:extLst>
          </p:cNvPr>
          <p:cNvSpPr txBox="1"/>
          <p:nvPr/>
        </p:nvSpPr>
        <p:spPr>
          <a:xfrm>
            <a:off x="475058" y="979800"/>
            <a:ext cx="7004447" cy="307777"/>
          </a:xfrm>
          <a:prstGeom prst="rect">
            <a:avLst/>
          </a:prstGeom>
          <a:noFill/>
        </p:spPr>
        <p:txBody>
          <a:bodyPr wrap="square">
            <a:spAutoFit/>
          </a:bodyPr>
          <a:lstStyle/>
          <a:p>
            <a:pPr marL="285750" lvl="0" indent="-285750" algn="l" rtl="0">
              <a:spcBef>
                <a:spcPts val="0"/>
              </a:spcBef>
              <a:spcAft>
                <a:spcPts val="0"/>
              </a:spcAft>
              <a:buFont typeface="Arial" panose="020B0604020202020204" pitchFamily="34" charset="0"/>
              <a:buChar char="•"/>
            </a:pPr>
            <a:endParaRPr lang="en-US" dirty="0">
              <a:latin typeface="Nunito"/>
              <a:ea typeface="Nunito"/>
              <a:cs typeface="Nunito"/>
              <a:sym typeface="Nunito"/>
            </a:endParaRPr>
          </a:p>
        </p:txBody>
      </p:sp>
      <p:sp>
        <p:nvSpPr>
          <p:cNvPr id="2" name="TextBox 1">
            <a:extLst>
              <a:ext uri="{FF2B5EF4-FFF2-40B4-BE49-F238E27FC236}">
                <a16:creationId xmlns:a16="http://schemas.microsoft.com/office/drawing/2014/main" id="{8FDC6CB6-6179-44C7-A0BB-4C92D662C02F}"/>
              </a:ext>
            </a:extLst>
          </p:cNvPr>
          <p:cNvSpPr txBox="1"/>
          <p:nvPr/>
        </p:nvSpPr>
        <p:spPr>
          <a:xfrm>
            <a:off x="803030" y="979800"/>
            <a:ext cx="3936206" cy="159195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74A158CA-B5CF-486E-BD5D-ADC7B3012B3C}"/>
              </a:ext>
            </a:extLst>
          </p:cNvPr>
          <p:cNvSpPr txBox="1"/>
          <p:nvPr/>
        </p:nvSpPr>
        <p:spPr>
          <a:xfrm>
            <a:off x="718457" y="1352939"/>
            <a:ext cx="7203233" cy="1477328"/>
          </a:xfrm>
          <a:prstGeom prst="rect">
            <a:avLst/>
          </a:prstGeom>
          <a:noFill/>
        </p:spPr>
        <p:txBody>
          <a:bodyPr wrap="square" rtlCol="0">
            <a:spAutoFit/>
          </a:bodyPr>
          <a:lstStyle/>
          <a:p>
            <a:r>
              <a:rPr lang="en-US" sz="1800" b="0" dirty="0">
                <a:solidFill>
                  <a:schemeClr val="tx1"/>
                </a:solidFill>
                <a:effectLst/>
                <a:latin typeface="Muli"/>
              </a:rPr>
              <a:t>Atkins’ joint design and IT team worked together on </a:t>
            </a:r>
            <a:r>
              <a:rPr lang="en-US" sz="1800" dirty="0">
                <a:solidFill>
                  <a:schemeClr val="tx1"/>
                </a:solidFill>
                <a:latin typeface="Muli"/>
              </a:rPr>
              <a:t>King Abdelaziz International Airport in Jeddah</a:t>
            </a:r>
            <a:r>
              <a:rPr lang="en-US" sz="1800" b="0" dirty="0">
                <a:solidFill>
                  <a:schemeClr val="tx1"/>
                </a:solidFill>
                <a:effectLst/>
                <a:latin typeface="Muli"/>
              </a:rPr>
              <a:t>, Saudi Arabia, to integrate design and IT to meet passenger expectations. The development is now at the advanced stage of construction.</a:t>
            </a:r>
            <a:endParaRPr lang="en-IN" sz="1800" dirty="0">
              <a:solidFill>
                <a:schemeClr val="tx1"/>
              </a:solidFill>
            </a:endParaRPr>
          </a:p>
          <a:p>
            <a:endParaRPr lang="en-IN" sz="1800" dirty="0">
              <a:latin typeface="DM Sans" panose="020B0604020202020204" charset="0"/>
            </a:endParaRPr>
          </a:p>
        </p:txBody>
      </p:sp>
      <p:pic>
        <p:nvPicPr>
          <p:cNvPr id="8" name="Picture 7">
            <a:extLst>
              <a:ext uri="{FF2B5EF4-FFF2-40B4-BE49-F238E27FC236}">
                <a16:creationId xmlns:a16="http://schemas.microsoft.com/office/drawing/2014/main" id="{CC3E023D-1CBC-4D0F-AA63-C38584413F99}"/>
              </a:ext>
            </a:extLst>
          </p:cNvPr>
          <p:cNvPicPr>
            <a:picLocks noChangeAspect="1"/>
          </p:cNvPicPr>
          <p:nvPr/>
        </p:nvPicPr>
        <p:blipFill>
          <a:blip r:embed="rId3"/>
          <a:stretch>
            <a:fillRect/>
          </a:stretch>
        </p:blipFill>
        <p:spPr>
          <a:xfrm>
            <a:off x="803030" y="2571750"/>
            <a:ext cx="4128753" cy="2390429"/>
          </a:xfrm>
          <a:prstGeom prst="rect">
            <a:avLst/>
          </a:prstGeom>
          <a:ln>
            <a:noFill/>
          </a:ln>
          <a:effectLst>
            <a:outerShdw blurRad="292100" dist="139700" dir="2700000" algn="tl" rotWithShape="0">
              <a:srgbClr val="333333">
                <a:alpha val="65000"/>
              </a:srgbClr>
            </a:outerShdw>
          </a:effectLst>
        </p:spPr>
      </p:pic>
      <p:grpSp>
        <p:nvGrpSpPr>
          <p:cNvPr id="9" name="Google Shape;552;p34">
            <a:extLst>
              <a:ext uri="{FF2B5EF4-FFF2-40B4-BE49-F238E27FC236}">
                <a16:creationId xmlns:a16="http://schemas.microsoft.com/office/drawing/2014/main" id="{CDD802B5-08A5-4555-8A05-88E6C3E0A684}"/>
              </a:ext>
            </a:extLst>
          </p:cNvPr>
          <p:cNvGrpSpPr/>
          <p:nvPr/>
        </p:nvGrpSpPr>
        <p:grpSpPr>
          <a:xfrm>
            <a:off x="5451155" y="2571750"/>
            <a:ext cx="2246599" cy="2250924"/>
            <a:chOff x="810681" y="1081750"/>
            <a:chExt cx="3751343" cy="3372293"/>
          </a:xfrm>
        </p:grpSpPr>
        <p:sp>
          <p:nvSpPr>
            <p:cNvPr id="10" name="Google Shape;553;p34">
              <a:extLst>
                <a:ext uri="{FF2B5EF4-FFF2-40B4-BE49-F238E27FC236}">
                  <a16:creationId xmlns:a16="http://schemas.microsoft.com/office/drawing/2014/main" id="{D43216A8-D0B1-46F4-8F4F-7F6F3C4A9119}"/>
                </a:ext>
              </a:extLst>
            </p:cNvPr>
            <p:cNvSpPr/>
            <p:nvPr/>
          </p:nvSpPr>
          <p:spPr>
            <a:xfrm flipH="1">
              <a:off x="3474024" y="2427740"/>
              <a:ext cx="303881" cy="134578"/>
            </a:xfrm>
            <a:custGeom>
              <a:avLst/>
              <a:gdLst/>
              <a:ahLst/>
              <a:cxnLst/>
              <a:rect l="l" t="t" r="r" b="b"/>
              <a:pathLst>
                <a:path w="11376" h="5038" extrusionOk="0">
                  <a:moveTo>
                    <a:pt x="34" y="1"/>
                  </a:moveTo>
                  <a:lnTo>
                    <a:pt x="34" y="167"/>
                  </a:lnTo>
                  <a:lnTo>
                    <a:pt x="1" y="4837"/>
                  </a:lnTo>
                  <a:lnTo>
                    <a:pt x="1" y="5038"/>
                  </a:lnTo>
                  <a:lnTo>
                    <a:pt x="201" y="5038"/>
                  </a:lnTo>
                  <a:lnTo>
                    <a:pt x="5738" y="5004"/>
                  </a:lnTo>
                  <a:cubicBezTo>
                    <a:pt x="7573" y="5004"/>
                    <a:pt x="9407" y="4971"/>
                    <a:pt x="11275" y="4937"/>
                  </a:cubicBezTo>
                  <a:lnTo>
                    <a:pt x="11375" y="4937"/>
                  </a:lnTo>
                  <a:lnTo>
                    <a:pt x="11375" y="4837"/>
                  </a:lnTo>
                  <a:cubicBezTo>
                    <a:pt x="11375" y="4037"/>
                    <a:pt x="11309" y="3270"/>
                    <a:pt x="11309" y="2469"/>
                  </a:cubicBezTo>
                  <a:lnTo>
                    <a:pt x="11275" y="167"/>
                  </a:lnTo>
                  <a:lnTo>
                    <a:pt x="11209" y="2502"/>
                  </a:lnTo>
                  <a:cubicBezTo>
                    <a:pt x="11177" y="3235"/>
                    <a:pt x="11145" y="3969"/>
                    <a:pt x="11142" y="4702"/>
                  </a:cubicBezTo>
                  <a:lnTo>
                    <a:pt x="11142" y="4702"/>
                  </a:lnTo>
                  <a:cubicBezTo>
                    <a:pt x="9320" y="4669"/>
                    <a:pt x="7529" y="4637"/>
                    <a:pt x="5738" y="4637"/>
                  </a:cubicBezTo>
                  <a:lnTo>
                    <a:pt x="433" y="4605"/>
                  </a:lnTo>
                  <a:lnTo>
                    <a:pt x="433" y="4605"/>
                  </a:lnTo>
                  <a:lnTo>
                    <a:pt x="402" y="334"/>
                  </a:lnTo>
                  <a:lnTo>
                    <a:pt x="2936" y="334"/>
                  </a:lnTo>
                  <a:lnTo>
                    <a:pt x="5705" y="301"/>
                  </a:lnTo>
                  <a:lnTo>
                    <a:pt x="11275" y="167"/>
                  </a:lnTo>
                  <a:lnTo>
                    <a:pt x="11275" y="167"/>
                  </a:lnTo>
                  <a:lnTo>
                    <a:pt x="11275" y="167"/>
                  </a:lnTo>
                  <a:lnTo>
                    <a:pt x="5771" y="67"/>
                  </a:lnTo>
                  <a:lnTo>
                    <a:pt x="30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4;p34">
              <a:extLst>
                <a:ext uri="{FF2B5EF4-FFF2-40B4-BE49-F238E27FC236}">
                  <a16:creationId xmlns:a16="http://schemas.microsoft.com/office/drawing/2014/main" id="{1D11D6F0-A5D1-4D43-ACE5-7F48F66C9C2A}"/>
                </a:ext>
              </a:extLst>
            </p:cNvPr>
            <p:cNvSpPr/>
            <p:nvPr/>
          </p:nvSpPr>
          <p:spPr>
            <a:xfrm flipH="1">
              <a:off x="2711275" y="1603525"/>
              <a:ext cx="61519" cy="52624"/>
            </a:xfrm>
            <a:custGeom>
              <a:avLst/>
              <a:gdLst/>
              <a:ahLst/>
              <a:cxnLst/>
              <a:rect l="l" t="t" r="r" b="b"/>
              <a:pathLst>
                <a:path w="2303" h="1970" extrusionOk="0">
                  <a:moveTo>
                    <a:pt x="1301" y="0"/>
                  </a:moveTo>
                  <a:cubicBezTo>
                    <a:pt x="434" y="0"/>
                    <a:pt x="0" y="1068"/>
                    <a:pt x="634" y="1668"/>
                  </a:cubicBezTo>
                  <a:cubicBezTo>
                    <a:pt x="832" y="1877"/>
                    <a:pt x="1080" y="1970"/>
                    <a:pt x="1324" y="1970"/>
                  </a:cubicBezTo>
                  <a:cubicBezTo>
                    <a:pt x="1822" y="1970"/>
                    <a:pt x="2302" y="1583"/>
                    <a:pt x="2302" y="1001"/>
                  </a:cubicBezTo>
                  <a:cubicBezTo>
                    <a:pt x="2302" y="434"/>
                    <a:pt x="1868" y="0"/>
                    <a:pt x="1301"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5;p34">
              <a:extLst>
                <a:ext uri="{FF2B5EF4-FFF2-40B4-BE49-F238E27FC236}">
                  <a16:creationId xmlns:a16="http://schemas.microsoft.com/office/drawing/2014/main" id="{7F869102-E311-4034-B4FB-AF60243E1363}"/>
                </a:ext>
              </a:extLst>
            </p:cNvPr>
            <p:cNvSpPr/>
            <p:nvPr/>
          </p:nvSpPr>
          <p:spPr>
            <a:xfrm flipH="1">
              <a:off x="2608806" y="1625804"/>
              <a:ext cx="144381" cy="222782"/>
            </a:xfrm>
            <a:custGeom>
              <a:avLst/>
              <a:gdLst/>
              <a:ahLst/>
              <a:cxnLst/>
              <a:rect l="l" t="t" r="r" b="b"/>
              <a:pathLst>
                <a:path w="5405" h="8340" extrusionOk="0">
                  <a:moveTo>
                    <a:pt x="901" y="0"/>
                  </a:moveTo>
                  <a:lnTo>
                    <a:pt x="701" y="100"/>
                  </a:lnTo>
                  <a:lnTo>
                    <a:pt x="2535" y="3803"/>
                  </a:lnTo>
                  <a:cubicBezTo>
                    <a:pt x="2590" y="3791"/>
                    <a:pt x="2642" y="3785"/>
                    <a:pt x="2692" y="3785"/>
                  </a:cubicBezTo>
                  <a:cubicBezTo>
                    <a:pt x="3318" y="3785"/>
                    <a:pt x="3585" y="4695"/>
                    <a:pt x="2936" y="5004"/>
                  </a:cubicBezTo>
                  <a:cubicBezTo>
                    <a:pt x="2836" y="5054"/>
                    <a:pt x="2738" y="5076"/>
                    <a:pt x="2646" y="5076"/>
                  </a:cubicBezTo>
                  <a:cubicBezTo>
                    <a:pt x="2124" y="5076"/>
                    <a:pt x="1787" y="4362"/>
                    <a:pt x="2269" y="3936"/>
                  </a:cubicBezTo>
                  <a:lnTo>
                    <a:pt x="467" y="234"/>
                  </a:lnTo>
                  <a:lnTo>
                    <a:pt x="267" y="300"/>
                  </a:lnTo>
                  <a:cubicBezTo>
                    <a:pt x="267" y="300"/>
                    <a:pt x="1368" y="2669"/>
                    <a:pt x="0" y="4637"/>
                  </a:cubicBezTo>
                  <a:cubicBezTo>
                    <a:pt x="834" y="6138"/>
                    <a:pt x="2035" y="7372"/>
                    <a:pt x="3436" y="8339"/>
                  </a:cubicBezTo>
                  <a:lnTo>
                    <a:pt x="5271" y="7439"/>
                  </a:lnTo>
                  <a:cubicBezTo>
                    <a:pt x="5404" y="5738"/>
                    <a:pt x="5137" y="4036"/>
                    <a:pt x="4504" y="2469"/>
                  </a:cubicBezTo>
                  <a:cubicBezTo>
                    <a:pt x="2102" y="2335"/>
                    <a:pt x="901" y="0"/>
                    <a:pt x="9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56;p34">
              <a:extLst>
                <a:ext uri="{FF2B5EF4-FFF2-40B4-BE49-F238E27FC236}">
                  <a16:creationId xmlns:a16="http://schemas.microsoft.com/office/drawing/2014/main" id="{4452C058-1217-47A2-BA65-6BFD49DF1606}"/>
                </a:ext>
              </a:extLst>
            </p:cNvPr>
            <p:cNvSpPr/>
            <p:nvPr/>
          </p:nvSpPr>
          <p:spPr>
            <a:xfrm flipH="1">
              <a:off x="2589199" y="1812925"/>
              <a:ext cx="86468" cy="65953"/>
            </a:xfrm>
            <a:custGeom>
              <a:avLst/>
              <a:gdLst/>
              <a:ahLst/>
              <a:cxnLst/>
              <a:rect l="l" t="t" r="r" b="b"/>
              <a:pathLst>
                <a:path w="3237" h="2469" extrusionOk="0">
                  <a:moveTo>
                    <a:pt x="2702" y="0"/>
                  </a:moveTo>
                  <a:lnTo>
                    <a:pt x="0" y="1334"/>
                  </a:lnTo>
                  <a:lnTo>
                    <a:pt x="534" y="2469"/>
                  </a:lnTo>
                  <a:lnTo>
                    <a:pt x="3236" y="1134"/>
                  </a:lnTo>
                  <a:lnTo>
                    <a:pt x="27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7;p34">
              <a:extLst>
                <a:ext uri="{FF2B5EF4-FFF2-40B4-BE49-F238E27FC236}">
                  <a16:creationId xmlns:a16="http://schemas.microsoft.com/office/drawing/2014/main" id="{4AD6C7E4-2517-438E-8987-0B8094B9C395}"/>
                </a:ext>
              </a:extLst>
            </p:cNvPr>
            <p:cNvSpPr/>
            <p:nvPr/>
          </p:nvSpPr>
          <p:spPr>
            <a:xfrm flipH="1">
              <a:off x="2541998" y="1821820"/>
              <a:ext cx="6251" cy="60611"/>
            </a:xfrm>
            <a:custGeom>
              <a:avLst/>
              <a:gdLst/>
              <a:ahLst/>
              <a:cxnLst/>
              <a:rect l="l" t="t" r="r" b="b"/>
              <a:pathLst>
                <a:path w="234" h="2269" extrusionOk="0">
                  <a:moveTo>
                    <a:pt x="0" y="1"/>
                  </a:moveTo>
                  <a:lnTo>
                    <a:pt x="0" y="2269"/>
                  </a:lnTo>
                  <a:lnTo>
                    <a:pt x="234" y="2269"/>
                  </a:lnTo>
                  <a:lnTo>
                    <a:pt x="2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8;p34">
              <a:extLst>
                <a:ext uri="{FF2B5EF4-FFF2-40B4-BE49-F238E27FC236}">
                  <a16:creationId xmlns:a16="http://schemas.microsoft.com/office/drawing/2014/main" id="{138F2B50-2A0A-4D7C-83B4-B74F44DDA661}"/>
                </a:ext>
              </a:extLst>
            </p:cNvPr>
            <p:cNvSpPr/>
            <p:nvPr/>
          </p:nvSpPr>
          <p:spPr>
            <a:xfrm flipH="1">
              <a:off x="2515259" y="1848559"/>
              <a:ext cx="60611" cy="6251"/>
            </a:xfrm>
            <a:custGeom>
              <a:avLst/>
              <a:gdLst/>
              <a:ahLst/>
              <a:cxnLst/>
              <a:rect l="l" t="t" r="r" b="b"/>
              <a:pathLst>
                <a:path w="2269" h="234" extrusionOk="0">
                  <a:moveTo>
                    <a:pt x="0" y="0"/>
                  </a:moveTo>
                  <a:lnTo>
                    <a:pt x="0" y="234"/>
                  </a:lnTo>
                  <a:lnTo>
                    <a:pt x="2269" y="234"/>
                  </a:lnTo>
                  <a:lnTo>
                    <a:pt x="22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9;p34">
              <a:extLst>
                <a:ext uri="{FF2B5EF4-FFF2-40B4-BE49-F238E27FC236}">
                  <a16:creationId xmlns:a16="http://schemas.microsoft.com/office/drawing/2014/main" id="{96D8A95E-78E5-4F1C-AF51-D170E837B730}"/>
                </a:ext>
              </a:extLst>
            </p:cNvPr>
            <p:cNvSpPr/>
            <p:nvPr/>
          </p:nvSpPr>
          <p:spPr>
            <a:xfrm flipH="1">
              <a:off x="2521483" y="1828952"/>
              <a:ext cx="47254" cy="46373"/>
            </a:xfrm>
            <a:custGeom>
              <a:avLst/>
              <a:gdLst/>
              <a:ahLst/>
              <a:cxnLst/>
              <a:rect l="l" t="t" r="r" b="b"/>
              <a:pathLst>
                <a:path w="1769" h="1736" extrusionOk="0">
                  <a:moveTo>
                    <a:pt x="1601" y="1"/>
                  </a:moveTo>
                  <a:lnTo>
                    <a:pt x="0" y="1568"/>
                  </a:lnTo>
                  <a:lnTo>
                    <a:pt x="167" y="1735"/>
                  </a:lnTo>
                  <a:lnTo>
                    <a:pt x="1768" y="134"/>
                  </a:lnTo>
                  <a:lnTo>
                    <a:pt x="16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60;p34">
              <a:extLst>
                <a:ext uri="{FF2B5EF4-FFF2-40B4-BE49-F238E27FC236}">
                  <a16:creationId xmlns:a16="http://schemas.microsoft.com/office/drawing/2014/main" id="{E6355980-2520-4FDD-BBAB-4DD30A781612}"/>
                </a:ext>
              </a:extLst>
            </p:cNvPr>
            <p:cNvSpPr/>
            <p:nvPr/>
          </p:nvSpPr>
          <p:spPr>
            <a:xfrm flipH="1">
              <a:off x="2521483" y="1828952"/>
              <a:ext cx="47254" cy="46373"/>
            </a:xfrm>
            <a:custGeom>
              <a:avLst/>
              <a:gdLst/>
              <a:ahLst/>
              <a:cxnLst/>
              <a:rect l="l" t="t" r="r" b="b"/>
              <a:pathLst>
                <a:path w="1769" h="1736" extrusionOk="0">
                  <a:moveTo>
                    <a:pt x="167" y="1"/>
                  </a:moveTo>
                  <a:lnTo>
                    <a:pt x="0" y="134"/>
                  </a:lnTo>
                  <a:lnTo>
                    <a:pt x="1601" y="1735"/>
                  </a:lnTo>
                  <a:lnTo>
                    <a:pt x="1768" y="1568"/>
                  </a:lnTo>
                  <a:lnTo>
                    <a:pt x="1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1;p34">
              <a:extLst>
                <a:ext uri="{FF2B5EF4-FFF2-40B4-BE49-F238E27FC236}">
                  <a16:creationId xmlns:a16="http://schemas.microsoft.com/office/drawing/2014/main" id="{6DB4B6C1-E8FB-44E3-AB83-04CEC2B8B685}"/>
                </a:ext>
              </a:extLst>
            </p:cNvPr>
            <p:cNvSpPr/>
            <p:nvPr/>
          </p:nvSpPr>
          <p:spPr>
            <a:xfrm flipH="1">
              <a:off x="2544669" y="1605769"/>
              <a:ext cx="188911" cy="115398"/>
            </a:xfrm>
            <a:custGeom>
              <a:avLst/>
              <a:gdLst/>
              <a:ahLst/>
              <a:cxnLst/>
              <a:rect l="l" t="t" r="r" b="b"/>
              <a:pathLst>
                <a:path w="7072" h="4320" extrusionOk="0">
                  <a:moveTo>
                    <a:pt x="2105" y="1"/>
                  </a:moveTo>
                  <a:cubicBezTo>
                    <a:pt x="928" y="1"/>
                    <a:pt x="0" y="817"/>
                    <a:pt x="0" y="817"/>
                  </a:cubicBezTo>
                  <a:lnTo>
                    <a:pt x="334" y="1184"/>
                  </a:lnTo>
                  <a:cubicBezTo>
                    <a:pt x="359" y="1134"/>
                    <a:pt x="1122" y="457"/>
                    <a:pt x="2088" y="457"/>
                  </a:cubicBezTo>
                  <a:cubicBezTo>
                    <a:pt x="2421" y="457"/>
                    <a:pt x="2777" y="537"/>
                    <a:pt x="3136" y="750"/>
                  </a:cubicBezTo>
                  <a:cubicBezTo>
                    <a:pt x="3603" y="1117"/>
                    <a:pt x="3936" y="1584"/>
                    <a:pt x="4136" y="2118"/>
                  </a:cubicBezTo>
                  <a:cubicBezTo>
                    <a:pt x="4670" y="3118"/>
                    <a:pt x="5271" y="4286"/>
                    <a:pt x="7039" y="4319"/>
                  </a:cubicBezTo>
                  <a:lnTo>
                    <a:pt x="7072" y="3852"/>
                  </a:lnTo>
                  <a:cubicBezTo>
                    <a:pt x="5571" y="3819"/>
                    <a:pt x="5070" y="2885"/>
                    <a:pt x="4570" y="1884"/>
                  </a:cubicBezTo>
                  <a:cubicBezTo>
                    <a:pt x="4237" y="1250"/>
                    <a:pt x="3936" y="650"/>
                    <a:pt x="3369" y="350"/>
                  </a:cubicBezTo>
                  <a:cubicBezTo>
                    <a:pt x="2937" y="95"/>
                    <a:pt x="2506" y="1"/>
                    <a:pt x="21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62;p34">
              <a:extLst>
                <a:ext uri="{FF2B5EF4-FFF2-40B4-BE49-F238E27FC236}">
                  <a16:creationId xmlns:a16="http://schemas.microsoft.com/office/drawing/2014/main" id="{E1DD57E2-F0A1-4433-B8A2-BC4430966DCB}"/>
                </a:ext>
              </a:extLst>
            </p:cNvPr>
            <p:cNvSpPr/>
            <p:nvPr/>
          </p:nvSpPr>
          <p:spPr>
            <a:xfrm flipH="1">
              <a:off x="2332599" y="3026527"/>
              <a:ext cx="255745" cy="1226130"/>
            </a:xfrm>
            <a:custGeom>
              <a:avLst/>
              <a:gdLst/>
              <a:ahLst/>
              <a:cxnLst/>
              <a:rect l="l" t="t" r="r" b="b"/>
              <a:pathLst>
                <a:path w="9574" h="45901" extrusionOk="0">
                  <a:moveTo>
                    <a:pt x="6105" y="1"/>
                  </a:moveTo>
                  <a:lnTo>
                    <a:pt x="5304" y="6472"/>
                  </a:lnTo>
                  <a:lnTo>
                    <a:pt x="0" y="45900"/>
                  </a:lnTo>
                  <a:lnTo>
                    <a:pt x="1168" y="45900"/>
                  </a:lnTo>
                  <a:lnTo>
                    <a:pt x="8473" y="6472"/>
                  </a:lnTo>
                  <a:lnTo>
                    <a:pt x="957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63;p34">
              <a:extLst>
                <a:ext uri="{FF2B5EF4-FFF2-40B4-BE49-F238E27FC236}">
                  <a16:creationId xmlns:a16="http://schemas.microsoft.com/office/drawing/2014/main" id="{C64FC680-54FF-46D4-B25D-290A7849FCFA}"/>
                </a:ext>
              </a:extLst>
            </p:cNvPr>
            <p:cNvSpPr/>
            <p:nvPr/>
          </p:nvSpPr>
          <p:spPr>
            <a:xfrm flipH="1">
              <a:off x="2332599" y="3026527"/>
              <a:ext cx="114062" cy="172883"/>
            </a:xfrm>
            <a:custGeom>
              <a:avLst/>
              <a:gdLst/>
              <a:ahLst/>
              <a:cxnLst/>
              <a:rect l="l" t="t" r="r" b="b"/>
              <a:pathLst>
                <a:path w="4270" h="6472" extrusionOk="0">
                  <a:moveTo>
                    <a:pt x="801" y="1"/>
                  </a:moveTo>
                  <a:lnTo>
                    <a:pt x="0" y="6472"/>
                  </a:lnTo>
                  <a:lnTo>
                    <a:pt x="3169" y="6472"/>
                  </a:lnTo>
                  <a:lnTo>
                    <a:pt x="427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564;p34">
              <a:extLst>
                <a:ext uri="{FF2B5EF4-FFF2-40B4-BE49-F238E27FC236}">
                  <a16:creationId xmlns:a16="http://schemas.microsoft.com/office/drawing/2014/main" id="{16958B89-4DB6-4599-A9F8-F4C53DD271F7}"/>
                </a:ext>
              </a:extLst>
            </p:cNvPr>
            <p:cNvGrpSpPr/>
            <p:nvPr/>
          </p:nvGrpSpPr>
          <p:grpSpPr>
            <a:xfrm>
              <a:off x="1135024" y="1687269"/>
              <a:ext cx="1480059" cy="2565388"/>
              <a:chOff x="1135024" y="1687269"/>
              <a:chExt cx="1480059" cy="2565388"/>
            </a:xfrm>
          </p:grpSpPr>
          <p:sp>
            <p:nvSpPr>
              <p:cNvPr id="121" name="Google Shape;565;p34">
                <a:extLst>
                  <a:ext uri="{FF2B5EF4-FFF2-40B4-BE49-F238E27FC236}">
                    <a16:creationId xmlns:a16="http://schemas.microsoft.com/office/drawing/2014/main" id="{2A188D1B-E827-4087-AB32-DC02942C67BC}"/>
                  </a:ext>
                </a:extLst>
              </p:cNvPr>
              <p:cNvSpPr/>
              <p:nvPr/>
            </p:nvSpPr>
            <p:spPr>
              <a:xfrm flipH="1">
                <a:off x="1135024" y="3026527"/>
                <a:ext cx="254864" cy="1226130"/>
              </a:xfrm>
              <a:custGeom>
                <a:avLst/>
                <a:gdLst/>
                <a:ahLst/>
                <a:cxnLst/>
                <a:rect l="l" t="t" r="r" b="b"/>
                <a:pathLst>
                  <a:path w="9541" h="45901" extrusionOk="0">
                    <a:moveTo>
                      <a:pt x="1" y="1"/>
                    </a:moveTo>
                    <a:lnTo>
                      <a:pt x="1068" y="6472"/>
                    </a:lnTo>
                    <a:lnTo>
                      <a:pt x="8373" y="45900"/>
                    </a:lnTo>
                    <a:lnTo>
                      <a:pt x="9541" y="45900"/>
                    </a:lnTo>
                    <a:lnTo>
                      <a:pt x="4237" y="6472"/>
                    </a:lnTo>
                    <a:lnTo>
                      <a:pt x="34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66;p34">
                <a:extLst>
                  <a:ext uri="{FF2B5EF4-FFF2-40B4-BE49-F238E27FC236}">
                    <a16:creationId xmlns:a16="http://schemas.microsoft.com/office/drawing/2014/main" id="{F83268E4-200A-4B2E-AC48-6F6190ACF7C3}"/>
                  </a:ext>
                </a:extLst>
              </p:cNvPr>
              <p:cNvSpPr/>
              <p:nvPr/>
            </p:nvSpPr>
            <p:spPr>
              <a:xfrm flipH="1">
                <a:off x="1720428" y="3026527"/>
                <a:ext cx="254864" cy="1226130"/>
              </a:xfrm>
              <a:custGeom>
                <a:avLst/>
                <a:gdLst/>
                <a:ahLst/>
                <a:cxnLst/>
                <a:rect l="l" t="t" r="r" b="b"/>
                <a:pathLst>
                  <a:path w="9541" h="45901" extrusionOk="0">
                    <a:moveTo>
                      <a:pt x="0" y="1"/>
                    </a:moveTo>
                    <a:lnTo>
                      <a:pt x="1068" y="6472"/>
                    </a:lnTo>
                    <a:lnTo>
                      <a:pt x="8373" y="45900"/>
                    </a:lnTo>
                    <a:lnTo>
                      <a:pt x="9540" y="45900"/>
                    </a:lnTo>
                    <a:lnTo>
                      <a:pt x="4236" y="6472"/>
                    </a:lnTo>
                    <a:lnTo>
                      <a:pt x="3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67;p34">
                <a:extLst>
                  <a:ext uri="{FF2B5EF4-FFF2-40B4-BE49-F238E27FC236}">
                    <a16:creationId xmlns:a16="http://schemas.microsoft.com/office/drawing/2014/main" id="{CE502910-CDC5-4250-9289-74F4EECA125C}"/>
                  </a:ext>
                </a:extLst>
              </p:cNvPr>
              <p:cNvSpPr/>
              <p:nvPr/>
            </p:nvSpPr>
            <p:spPr>
              <a:xfrm flipH="1">
                <a:off x="1184923" y="1687269"/>
                <a:ext cx="1430161" cy="1420384"/>
              </a:xfrm>
              <a:custGeom>
                <a:avLst/>
                <a:gdLst/>
                <a:ahLst/>
                <a:cxnLst/>
                <a:rect l="l" t="t" r="r" b="b"/>
                <a:pathLst>
                  <a:path w="53539" h="53173" extrusionOk="0">
                    <a:moveTo>
                      <a:pt x="26786" y="1"/>
                    </a:moveTo>
                    <a:lnTo>
                      <a:pt x="20048" y="47535"/>
                    </a:lnTo>
                    <a:lnTo>
                      <a:pt x="1" y="47535"/>
                    </a:lnTo>
                    <a:lnTo>
                      <a:pt x="1" y="53172"/>
                    </a:lnTo>
                    <a:lnTo>
                      <a:pt x="53539" y="53172"/>
                    </a:lnTo>
                    <a:lnTo>
                      <a:pt x="515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68;p34">
                <a:extLst>
                  <a:ext uri="{FF2B5EF4-FFF2-40B4-BE49-F238E27FC236}">
                    <a16:creationId xmlns:a16="http://schemas.microsoft.com/office/drawing/2014/main" id="{555C9013-D0EF-46A3-8E7B-218A6F50BB4D}"/>
                  </a:ext>
                </a:extLst>
              </p:cNvPr>
              <p:cNvSpPr/>
              <p:nvPr/>
            </p:nvSpPr>
            <p:spPr>
              <a:xfrm flipH="1">
                <a:off x="1262442" y="2957021"/>
                <a:ext cx="1352641" cy="150632"/>
              </a:xfrm>
              <a:custGeom>
                <a:avLst/>
                <a:gdLst/>
                <a:ahLst/>
                <a:cxnLst/>
                <a:rect l="l" t="t" r="r" b="b"/>
                <a:pathLst>
                  <a:path w="50637" h="5639" extrusionOk="0">
                    <a:moveTo>
                      <a:pt x="1" y="1"/>
                    </a:moveTo>
                    <a:lnTo>
                      <a:pt x="1" y="5638"/>
                    </a:lnTo>
                    <a:lnTo>
                      <a:pt x="50637" y="5638"/>
                    </a:lnTo>
                    <a:lnTo>
                      <a:pt x="504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69;p34">
                <a:extLst>
                  <a:ext uri="{FF2B5EF4-FFF2-40B4-BE49-F238E27FC236}">
                    <a16:creationId xmlns:a16="http://schemas.microsoft.com/office/drawing/2014/main" id="{0376A15C-E9C2-4401-9217-AF848AADE133}"/>
                  </a:ext>
                </a:extLst>
              </p:cNvPr>
              <p:cNvSpPr/>
              <p:nvPr/>
            </p:nvSpPr>
            <p:spPr>
              <a:xfrm flipH="1">
                <a:off x="1184923" y="1687269"/>
                <a:ext cx="128327" cy="1420384"/>
              </a:xfrm>
              <a:custGeom>
                <a:avLst/>
                <a:gdLst/>
                <a:ahLst/>
                <a:cxnLst/>
                <a:rect l="l" t="t" r="r" b="b"/>
                <a:pathLst>
                  <a:path w="4804" h="53173" extrusionOk="0">
                    <a:moveTo>
                      <a:pt x="0" y="1"/>
                    </a:moveTo>
                    <a:lnTo>
                      <a:pt x="1902" y="53172"/>
                    </a:lnTo>
                    <a:lnTo>
                      <a:pt x="4804" y="53172"/>
                    </a:lnTo>
                    <a:lnTo>
                      <a:pt x="27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570;p34">
              <a:extLst>
                <a:ext uri="{FF2B5EF4-FFF2-40B4-BE49-F238E27FC236}">
                  <a16:creationId xmlns:a16="http://schemas.microsoft.com/office/drawing/2014/main" id="{BFE96FC0-35C6-44D2-AB40-4480EF49F94D}"/>
                </a:ext>
              </a:extLst>
            </p:cNvPr>
            <p:cNvSpPr/>
            <p:nvPr/>
          </p:nvSpPr>
          <p:spPr>
            <a:xfrm flipH="1">
              <a:off x="1830938" y="3543334"/>
              <a:ext cx="835834" cy="907157"/>
            </a:xfrm>
            <a:custGeom>
              <a:avLst/>
              <a:gdLst/>
              <a:ahLst/>
              <a:cxnLst/>
              <a:rect l="l" t="t" r="r" b="b"/>
              <a:pathLst>
                <a:path w="31290" h="33960" extrusionOk="0">
                  <a:moveTo>
                    <a:pt x="21149" y="1"/>
                  </a:moveTo>
                  <a:lnTo>
                    <a:pt x="2870" y="5104"/>
                  </a:lnTo>
                  <a:lnTo>
                    <a:pt x="11209" y="21750"/>
                  </a:lnTo>
                  <a:cubicBezTo>
                    <a:pt x="11209" y="21750"/>
                    <a:pt x="7773" y="24252"/>
                    <a:pt x="4838" y="26587"/>
                  </a:cubicBezTo>
                  <a:cubicBezTo>
                    <a:pt x="3003" y="28054"/>
                    <a:pt x="1435" y="29355"/>
                    <a:pt x="1102" y="29789"/>
                  </a:cubicBezTo>
                  <a:cubicBezTo>
                    <a:pt x="201" y="30890"/>
                    <a:pt x="1" y="33858"/>
                    <a:pt x="1035" y="33958"/>
                  </a:cubicBezTo>
                  <a:cubicBezTo>
                    <a:pt x="1043" y="33959"/>
                    <a:pt x="1052" y="33960"/>
                    <a:pt x="1062" y="33960"/>
                  </a:cubicBezTo>
                  <a:cubicBezTo>
                    <a:pt x="2481" y="33960"/>
                    <a:pt x="30296" y="27280"/>
                    <a:pt x="31157" y="26386"/>
                  </a:cubicBezTo>
                  <a:cubicBezTo>
                    <a:pt x="31290" y="26286"/>
                    <a:pt x="30723" y="23718"/>
                    <a:pt x="29922" y="20215"/>
                  </a:cubicBezTo>
                  <a:lnTo>
                    <a:pt x="29922" y="20149"/>
                  </a:lnTo>
                  <a:cubicBezTo>
                    <a:pt x="29389" y="17914"/>
                    <a:pt x="21149" y="1"/>
                    <a:pt x="2114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1;p34">
              <a:extLst>
                <a:ext uri="{FF2B5EF4-FFF2-40B4-BE49-F238E27FC236}">
                  <a16:creationId xmlns:a16="http://schemas.microsoft.com/office/drawing/2014/main" id="{5D9EFA34-E6A7-49A7-8EBD-8C5A8EE34DBA}"/>
                </a:ext>
              </a:extLst>
            </p:cNvPr>
            <p:cNvSpPr/>
            <p:nvPr/>
          </p:nvSpPr>
          <p:spPr>
            <a:xfrm flipH="1">
              <a:off x="1830938" y="3886402"/>
              <a:ext cx="835834" cy="564088"/>
            </a:xfrm>
            <a:custGeom>
              <a:avLst/>
              <a:gdLst/>
              <a:ahLst/>
              <a:cxnLst/>
              <a:rect l="l" t="t" r="r" b="b"/>
              <a:pathLst>
                <a:path w="31290" h="21117" extrusionOk="0">
                  <a:moveTo>
                    <a:pt x="26954" y="0"/>
                  </a:moveTo>
                  <a:cubicBezTo>
                    <a:pt x="23951" y="834"/>
                    <a:pt x="13144" y="3770"/>
                    <a:pt x="9241" y="4971"/>
                  </a:cubicBezTo>
                  <a:lnTo>
                    <a:pt x="11209" y="8907"/>
                  </a:lnTo>
                  <a:cubicBezTo>
                    <a:pt x="11209" y="8907"/>
                    <a:pt x="7773" y="11409"/>
                    <a:pt x="4804" y="13744"/>
                  </a:cubicBezTo>
                  <a:cubicBezTo>
                    <a:pt x="3003" y="15211"/>
                    <a:pt x="1435" y="16512"/>
                    <a:pt x="1102" y="16946"/>
                  </a:cubicBezTo>
                  <a:cubicBezTo>
                    <a:pt x="201" y="18047"/>
                    <a:pt x="1" y="21015"/>
                    <a:pt x="1035" y="21115"/>
                  </a:cubicBezTo>
                  <a:cubicBezTo>
                    <a:pt x="1043" y="21116"/>
                    <a:pt x="1052" y="21117"/>
                    <a:pt x="1062" y="21117"/>
                  </a:cubicBezTo>
                  <a:cubicBezTo>
                    <a:pt x="2481" y="21117"/>
                    <a:pt x="30296" y="14437"/>
                    <a:pt x="31157" y="13543"/>
                  </a:cubicBezTo>
                  <a:cubicBezTo>
                    <a:pt x="31290" y="13443"/>
                    <a:pt x="30723" y="10875"/>
                    <a:pt x="29922" y="7372"/>
                  </a:cubicBezTo>
                  <a:lnTo>
                    <a:pt x="29922" y="7306"/>
                  </a:lnTo>
                  <a:cubicBezTo>
                    <a:pt x="29722" y="6472"/>
                    <a:pt x="28455" y="3469"/>
                    <a:pt x="26954" y="0"/>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2;p34">
              <a:extLst>
                <a:ext uri="{FF2B5EF4-FFF2-40B4-BE49-F238E27FC236}">
                  <a16:creationId xmlns:a16="http://schemas.microsoft.com/office/drawing/2014/main" id="{C9276FE5-AA6F-4B19-BE8C-1D8E133F560F}"/>
                </a:ext>
              </a:extLst>
            </p:cNvPr>
            <p:cNvSpPr/>
            <p:nvPr/>
          </p:nvSpPr>
          <p:spPr>
            <a:xfrm flipH="1">
              <a:off x="1825569" y="3994214"/>
              <a:ext cx="844756" cy="459829"/>
            </a:xfrm>
            <a:custGeom>
              <a:avLst/>
              <a:gdLst/>
              <a:ahLst/>
              <a:cxnLst/>
              <a:rect l="l" t="t" r="r" b="b"/>
              <a:pathLst>
                <a:path w="31624" h="17214" extrusionOk="0">
                  <a:moveTo>
                    <a:pt x="29455" y="1"/>
                  </a:moveTo>
                  <a:lnTo>
                    <a:pt x="11242" y="4404"/>
                  </a:lnTo>
                  <a:cubicBezTo>
                    <a:pt x="11242" y="4404"/>
                    <a:pt x="1969" y="11776"/>
                    <a:pt x="1068" y="12910"/>
                  </a:cubicBezTo>
                  <a:cubicBezTo>
                    <a:pt x="167" y="14077"/>
                    <a:pt x="1" y="17113"/>
                    <a:pt x="1068" y="17213"/>
                  </a:cubicBezTo>
                  <a:cubicBezTo>
                    <a:pt x="1073" y="17213"/>
                    <a:pt x="1079" y="17213"/>
                    <a:pt x="1086" y="17213"/>
                  </a:cubicBezTo>
                  <a:cubicBezTo>
                    <a:pt x="2410" y="17213"/>
                    <a:pt x="30360" y="10470"/>
                    <a:pt x="31290" y="9507"/>
                  </a:cubicBezTo>
                  <a:cubicBezTo>
                    <a:pt x="31623" y="9174"/>
                    <a:pt x="30989" y="4704"/>
                    <a:pt x="29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73;p34">
              <a:extLst>
                <a:ext uri="{FF2B5EF4-FFF2-40B4-BE49-F238E27FC236}">
                  <a16:creationId xmlns:a16="http://schemas.microsoft.com/office/drawing/2014/main" id="{0F8B5023-9AD2-4CCC-AD7D-D6CA4B671FE7}"/>
                </a:ext>
              </a:extLst>
            </p:cNvPr>
            <p:cNvSpPr/>
            <p:nvPr/>
          </p:nvSpPr>
          <p:spPr>
            <a:xfrm flipH="1">
              <a:off x="1874586" y="4239248"/>
              <a:ext cx="765821" cy="183835"/>
            </a:xfrm>
            <a:custGeom>
              <a:avLst/>
              <a:gdLst/>
              <a:ahLst/>
              <a:cxnLst/>
              <a:rect l="l" t="t" r="r" b="b"/>
              <a:pathLst>
                <a:path w="28669" h="6882" extrusionOk="0">
                  <a:moveTo>
                    <a:pt x="28635" y="1"/>
                  </a:moveTo>
                  <a:cubicBezTo>
                    <a:pt x="23865" y="901"/>
                    <a:pt x="4785" y="5538"/>
                    <a:pt x="81" y="6806"/>
                  </a:cubicBezTo>
                  <a:cubicBezTo>
                    <a:pt x="0" y="6833"/>
                    <a:pt x="7" y="6881"/>
                    <a:pt x="48" y="6881"/>
                  </a:cubicBezTo>
                  <a:cubicBezTo>
                    <a:pt x="57" y="6881"/>
                    <a:pt x="69" y="6879"/>
                    <a:pt x="81" y="6872"/>
                  </a:cubicBezTo>
                  <a:cubicBezTo>
                    <a:pt x="4851" y="5872"/>
                    <a:pt x="23998" y="1402"/>
                    <a:pt x="28635" y="34"/>
                  </a:cubicBezTo>
                  <a:cubicBezTo>
                    <a:pt x="28668" y="34"/>
                    <a:pt x="28668" y="1"/>
                    <a:pt x="28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74;p34">
              <a:extLst>
                <a:ext uri="{FF2B5EF4-FFF2-40B4-BE49-F238E27FC236}">
                  <a16:creationId xmlns:a16="http://schemas.microsoft.com/office/drawing/2014/main" id="{AEF6A14B-7A05-487E-978E-BB3F79959D91}"/>
                </a:ext>
              </a:extLst>
            </p:cNvPr>
            <p:cNvSpPr/>
            <p:nvPr/>
          </p:nvSpPr>
          <p:spPr>
            <a:xfrm flipH="1">
              <a:off x="2472492" y="4296840"/>
              <a:ext cx="128327" cy="77653"/>
            </a:xfrm>
            <a:custGeom>
              <a:avLst/>
              <a:gdLst/>
              <a:ahLst/>
              <a:cxnLst/>
              <a:rect l="l" t="t" r="r" b="b"/>
              <a:pathLst>
                <a:path w="4804" h="2907" extrusionOk="0">
                  <a:moveTo>
                    <a:pt x="1086" y="1"/>
                  </a:moveTo>
                  <a:cubicBezTo>
                    <a:pt x="735" y="1"/>
                    <a:pt x="381" y="49"/>
                    <a:pt x="34" y="146"/>
                  </a:cubicBezTo>
                  <a:cubicBezTo>
                    <a:pt x="0" y="146"/>
                    <a:pt x="0" y="213"/>
                    <a:pt x="67" y="213"/>
                  </a:cubicBezTo>
                  <a:cubicBezTo>
                    <a:pt x="264" y="187"/>
                    <a:pt x="460" y="173"/>
                    <a:pt x="654" y="173"/>
                  </a:cubicBezTo>
                  <a:cubicBezTo>
                    <a:pt x="2404" y="173"/>
                    <a:pt x="4020" y="1230"/>
                    <a:pt x="4770" y="2882"/>
                  </a:cubicBezTo>
                  <a:cubicBezTo>
                    <a:pt x="4770" y="2898"/>
                    <a:pt x="4779" y="2907"/>
                    <a:pt x="4787" y="2907"/>
                  </a:cubicBezTo>
                  <a:cubicBezTo>
                    <a:pt x="4795" y="2907"/>
                    <a:pt x="4804" y="2898"/>
                    <a:pt x="4804" y="2882"/>
                  </a:cubicBezTo>
                  <a:cubicBezTo>
                    <a:pt x="4570" y="1948"/>
                    <a:pt x="3970" y="1114"/>
                    <a:pt x="3136" y="613"/>
                  </a:cubicBezTo>
                  <a:cubicBezTo>
                    <a:pt x="2528" y="208"/>
                    <a:pt x="1814" y="1"/>
                    <a:pt x="10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5;p34">
              <a:extLst>
                <a:ext uri="{FF2B5EF4-FFF2-40B4-BE49-F238E27FC236}">
                  <a16:creationId xmlns:a16="http://schemas.microsoft.com/office/drawing/2014/main" id="{1352022E-E7CF-47E1-A3CF-31DC78106847}"/>
                </a:ext>
              </a:extLst>
            </p:cNvPr>
            <p:cNvSpPr/>
            <p:nvPr/>
          </p:nvSpPr>
          <p:spPr>
            <a:xfrm flipH="1">
              <a:off x="2249977" y="4127509"/>
              <a:ext cx="160168" cy="34432"/>
            </a:xfrm>
            <a:custGeom>
              <a:avLst/>
              <a:gdLst/>
              <a:ahLst/>
              <a:cxnLst/>
              <a:rect l="l" t="t" r="r" b="b"/>
              <a:pathLst>
                <a:path w="5996" h="1289" extrusionOk="0">
                  <a:moveTo>
                    <a:pt x="2165" y="1"/>
                  </a:moveTo>
                  <a:cubicBezTo>
                    <a:pt x="1469" y="1"/>
                    <a:pt x="777" y="90"/>
                    <a:pt x="134" y="248"/>
                  </a:cubicBezTo>
                  <a:cubicBezTo>
                    <a:pt x="1" y="314"/>
                    <a:pt x="34" y="481"/>
                    <a:pt x="168" y="481"/>
                  </a:cubicBezTo>
                  <a:cubicBezTo>
                    <a:pt x="2102" y="548"/>
                    <a:pt x="4004" y="815"/>
                    <a:pt x="5872" y="1282"/>
                  </a:cubicBezTo>
                  <a:cubicBezTo>
                    <a:pt x="5881" y="1286"/>
                    <a:pt x="5890" y="1288"/>
                    <a:pt x="5899" y="1288"/>
                  </a:cubicBezTo>
                  <a:cubicBezTo>
                    <a:pt x="5954" y="1288"/>
                    <a:pt x="5996" y="1210"/>
                    <a:pt x="5938" y="1182"/>
                  </a:cubicBezTo>
                  <a:cubicBezTo>
                    <a:pt x="4901" y="343"/>
                    <a:pt x="3527" y="1"/>
                    <a:pt x="2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76;p34">
              <a:extLst>
                <a:ext uri="{FF2B5EF4-FFF2-40B4-BE49-F238E27FC236}">
                  <a16:creationId xmlns:a16="http://schemas.microsoft.com/office/drawing/2014/main" id="{47203818-E447-446A-B507-DA26E29F3C80}"/>
                </a:ext>
              </a:extLst>
            </p:cNvPr>
            <p:cNvSpPr/>
            <p:nvPr/>
          </p:nvSpPr>
          <p:spPr>
            <a:xfrm flipH="1">
              <a:off x="2284730" y="4152459"/>
              <a:ext cx="160168" cy="34432"/>
            </a:xfrm>
            <a:custGeom>
              <a:avLst/>
              <a:gdLst/>
              <a:ahLst/>
              <a:cxnLst/>
              <a:rect l="l" t="t" r="r" b="b"/>
              <a:pathLst>
                <a:path w="5996" h="1289" extrusionOk="0">
                  <a:moveTo>
                    <a:pt x="2165" y="1"/>
                  </a:moveTo>
                  <a:cubicBezTo>
                    <a:pt x="1470" y="1"/>
                    <a:pt x="777" y="90"/>
                    <a:pt x="134" y="248"/>
                  </a:cubicBezTo>
                  <a:cubicBezTo>
                    <a:pt x="1" y="281"/>
                    <a:pt x="1" y="448"/>
                    <a:pt x="134" y="481"/>
                  </a:cubicBezTo>
                  <a:cubicBezTo>
                    <a:pt x="2069" y="548"/>
                    <a:pt x="3970" y="815"/>
                    <a:pt x="5872" y="1282"/>
                  </a:cubicBezTo>
                  <a:cubicBezTo>
                    <a:pt x="5881" y="1286"/>
                    <a:pt x="5890" y="1288"/>
                    <a:pt x="5899" y="1288"/>
                  </a:cubicBezTo>
                  <a:cubicBezTo>
                    <a:pt x="5955" y="1288"/>
                    <a:pt x="5996" y="1210"/>
                    <a:pt x="5938" y="1182"/>
                  </a:cubicBezTo>
                  <a:cubicBezTo>
                    <a:pt x="4901" y="343"/>
                    <a:pt x="3527" y="1"/>
                    <a:pt x="2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77;p34">
              <a:extLst>
                <a:ext uri="{FF2B5EF4-FFF2-40B4-BE49-F238E27FC236}">
                  <a16:creationId xmlns:a16="http://schemas.microsoft.com/office/drawing/2014/main" id="{53278DA2-54E6-4E2A-A759-148660524EE9}"/>
                </a:ext>
              </a:extLst>
            </p:cNvPr>
            <p:cNvSpPr/>
            <p:nvPr/>
          </p:nvSpPr>
          <p:spPr>
            <a:xfrm flipH="1">
              <a:off x="2321005" y="4176767"/>
              <a:ext cx="160409" cy="34887"/>
            </a:xfrm>
            <a:custGeom>
              <a:avLst/>
              <a:gdLst/>
              <a:ahLst/>
              <a:cxnLst/>
              <a:rect l="l" t="t" r="r" b="b"/>
              <a:pathLst>
                <a:path w="6005" h="1306" extrusionOk="0">
                  <a:moveTo>
                    <a:pt x="2238" y="1"/>
                  </a:moveTo>
                  <a:cubicBezTo>
                    <a:pt x="1524" y="1"/>
                    <a:pt x="816" y="98"/>
                    <a:pt x="167" y="272"/>
                  </a:cubicBezTo>
                  <a:cubicBezTo>
                    <a:pt x="0" y="272"/>
                    <a:pt x="34" y="505"/>
                    <a:pt x="167" y="505"/>
                  </a:cubicBezTo>
                  <a:cubicBezTo>
                    <a:pt x="2102" y="572"/>
                    <a:pt x="4003" y="839"/>
                    <a:pt x="5871" y="1306"/>
                  </a:cubicBezTo>
                  <a:cubicBezTo>
                    <a:pt x="5938" y="1306"/>
                    <a:pt x="6005" y="1239"/>
                    <a:pt x="5938" y="1172"/>
                  </a:cubicBezTo>
                  <a:cubicBezTo>
                    <a:pt x="4936" y="345"/>
                    <a:pt x="3579" y="1"/>
                    <a:pt x="2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78;p34">
              <a:extLst>
                <a:ext uri="{FF2B5EF4-FFF2-40B4-BE49-F238E27FC236}">
                  <a16:creationId xmlns:a16="http://schemas.microsoft.com/office/drawing/2014/main" id="{DEECC9A6-3FB4-4723-B56F-A7D47BE9E09C}"/>
                </a:ext>
              </a:extLst>
            </p:cNvPr>
            <p:cNvSpPr/>
            <p:nvPr/>
          </p:nvSpPr>
          <p:spPr>
            <a:xfrm flipH="1">
              <a:off x="2355999" y="4201476"/>
              <a:ext cx="160168" cy="34432"/>
            </a:xfrm>
            <a:custGeom>
              <a:avLst/>
              <a:gdLst/>
              <a:ahLst/>
              <a:cxnLst/>
              <a:rect l="l" t="t" r="r" b="b"/>
              <a:pathLst>
                <a:path w="5996" h="1289" extrusionOk="0">
                  <a:moveTo>
                    <a:pt x="2165" y="0"/>
                  </a:moveTo>
                  <a:cubicBezTo>
                    <a:pt x="1469" y="0"/>
                    <a:pt x="777" y="89"/>
                    <a:pt x="134" y="247"/>
                  </a:cubicBezTo>
                  <a:cubicBezTo>
                    <a:pt x="0" y="314"/>
                    <a:pt x="34" y="481"/>
                    <a:pt x="167" y="514"/>
                  </a:cubicBezTo>
                  <a:cubicBezTo>
                    <a:pt x="2068" y="548"/>
                    <a:pt x="4003" y="814"/>
                    <a:pt x="5871" y="1281"/>
                  </a:cubicBezTo>
                  <a:cubicBezTo>
                    <a:pt x="5881" y="1286"/>
                    <a:pt x="5890" y="1288"/>
                    <a:pt x="5899" y="1288"/>
                  </a:cubicBezTo>
                  <a:cubicBezTo>
                    <a:pt x="5954" y="1288"/>
                    <a:pt x="5995" y="1210"/>
                    <a:pt x="5938" y="1181"/>
                  </a:cubicBezTo>
                  <a:cubicBezTo>
                    <a:pt x="4900" y="342"/>
                    <a:pt x="3526" y="0"/>
                    <a:pt x="2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79;p34">
              <a:extLst>
                <a:ext uri="{FF2B5EF4-FFF2-40B4-BE49-F238E27FC236}">
                  <a16:creationId xmlns:a16="http://schemas.microsoft.com/office/drawing/2014/main" id="{C83A4058-2A0B-44A7-A2C5-2B07220343AF}"/>
                </a:ext>
              </a:extLst>
            </p:cNvPr>
            <p:cNvSpPr/>
            <p:nvPr/>
          </p:nvSpPr>
          <p:spPr>
            <a:xfrm flipH="1">
              <a:off x="1275799" y="2253975"/>
              <a:ext cx="1737568" cy="1829379"/>
            </a:xfrm>
            <a:custGeom>
              <a:avLst/>
              <a:gdLst/>
              <a:ahLst/>
              <a:cxnLst/>
              <a:rect l="l" t="t" r="r" b="b"/>
              <a:pathLst>
                <a:path w="65047" h="68484" extrusionOk="0">
                  <a:moveTo>
                    <a:pt x="38928" y="1"/>
                  </a:moveTo>
                  <a:cubicBezTo>
                    <a:pt x="38928" y="1"/>
                    <a:pt x="39261" y="4271"/>
                    <a:pt x="38528" y="4904"/>
                  </a:cubicBezTo>
                  <a:cubicBezTo>
                    <a:pt x="37994" y="5338"/>
                    <a:pt x="10174" y="7807"/>
                    <a:pt x="4837" y="18047"/>
                  </a:cubicBezTo>
                  <a:cubicBezTo>
                    <a:pt x="0" y="27320"/>
                    <a:pt x="22082" y="68483"/>
                    <a:pt x="22082" y="68483"/>
                  </a:cubicBezTo>
                  <a:lnTo>
                    <a:pt x="41663" y="62612"/>
                  </a:lnTo>
                  <a:cubicBezTo>
                    <a:pt x="41663" y="62612"/>
                    <a:pt x="25518" y="28955"/>
                    <a:pt x="26052" y="27254"/>
                  </a:cubicBezTo>
                  <a:cubicBezTo>
                    <a:pt x="26386" y="26120"/>
                    <a:pt x="50603" y="26020"/>
                    <a:pt x="57675" y="19648"/>
                  </a:cubicBezTo>
                  <a:cubicBezTo>
                    <a:pt x="65046" y="13077"/>
                    <a:pt x="59309" y="101"/>
                    <a:pt x="59309" y="101"/>
                  </a:cubicBezTo>
                  <a:lnTo>
                    <a:pt x="389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80;p34">
              <a:extLst>
                <a:ext uri="{FF2B5EF4-FFF2-40B4-BE49-F238E27FC236}">
                  <a16:creationId xmlns:a16="http://schemas.microsoft.com/office/drawing/2014/main" id="{224182AF-2C2F-413D-BCE1-B3B2AAC8430C}"/>
                </a:ext>
              </a:extLst>
            </p:cNvPr>
            <p:cNvSpPr/>
            <p:nvPr/>
          </p:nvSpPr>
          <p:spPr>
            <a:xfrm flipH="1">
              <a:off x="1969042" y="3840030"/>
              <a:ext cx="469419" cy="136528"/>
            </a:xfrm>
            <a:custGeom>
              <a:avLst/>
              <a:gdLst/>
              <a:ahLst/>
              <a:cxnLst/>
              <a:rect l="l" t="t" r="r" b="b"/>
              <a:pathLst>
                <a:path w="17573" h="5111" extrusionOk="0">
                  <a:moveTo>
                    <a:pt x="17490" y="1"/>
                  </a:moveTo>
                  <a:cubicBezTo>
                    <a:pt x="17215" y="1"/>
                    <a:pt x="14741" y="643"/>
                    <a:pt x="13570" y="936"/>
                  </a:cubicBezTo>
                  <a:cubicBezTo>
                    <a:pt x="11301" y="1503"/>
                    <a:pt x="9000" y="2137"/>
                    <a:pt x="6732" y="2804"/>
                  </a:cubicBezTo>
                  <a:cubicBezTo>
                    <a:pt x="5597" y="3104"/>
                    <a:pt x="4497" y="3471"/>
                    <a:pt x="3362" y="3804"/>
                  </a:cubicBezTo>
                  <a:cubicBezTo>
                    <a:pt x="2795" y="4005"/>
                    <a:pt x="2228" y="4205"/>
                    <a:pt x="1661" y="4372"/>
                  </a:cubicBezTo>
                  <a:cubicBezTo>
                    <a:pt x="1128" y="4538"/>
                    <a:pt x="594" y="4738"/>
                    <a:pt x="60" y="4972"/>
                  </a:cubicBezTo>
                  <a:cubicBezTo>
                    <a:pt x="1" y="5002"/>
                    <a:pt x="47" y="5111"/>
                    <a:pt x="105" y="5111"/>
                  </a:cubicBezTo>
                  <a:cubicBezTo>
                    <a:pt x="112" y="5111"/>
                    <a:pt x="120" y="5109"/>
                    <a:pt x="127" y="5105"/>
                  </a:cubicBezTo>
                  <a:cubicBezTo>
                    <a:pt x="794" y="5039"/>
                    <a:pt x="1494" y="4872"/>
                    <a:pt x="2128" y="4705"/>
                  </a:cubicBezTo>
                  <a:cubicBezTo>
                    <a:pt x="2795" y="4538"/>
                    <a:pt x="3396" y="4405"/>
                    <a:pt x="4030" y="4238"/>
                  </a:cubicBezTo>
                  <a:cubicBezTo>
                    <a:pt x="6298" y="3671"/>
                    <a:pt x="8566" y="3004"/>
                    <a:pt x="10801" y="2303"/>
                  </a:cubicBezTo>
                  <a:cubicBezTo>
                    <a:pt x="13069" y="1636"/>
                    <a:pt x="15304" y="936"/>
                    <a:pt x="17506" y="169"/>
                  </a:cubicBezTo>
                  <a:cubicBezTo>
                    <a:pt x="17573" y="135"/>
                    <a:pt x="17573" y="2"/>
                    <a:pt x="17506" y="2"/>
                  </a:cubicBezTo>
                  <a:cubicBezTo>
                    <a:pt x="17502" y="1"/>
                    <a:pt x="17496" y="1"/>
                    <a:pt x="174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81;p34">
              <a:extLst>
                <a:ext uri="{FF2B5EF4-FFF2-40B4-BE49-F238E27FC236}">
                  <a16:creationId xmlns:a16="http://schemas.microsoft.com/office/drawing/2014/main" id="{B85B47D7-F0E1-4C03-AACB-5C80BAA9B23F}"/>
                </a:ext>
              </a:extLst>
            </p:cNvPr>
            <p:cNvSpPr/>
            <p:nvPr/>
          </p:nvSpPr>
          <p:spPr>
            <a:xfrm flipH="1">
              <a:off x="1449564" y="2304542"/>
              <a:ext cx="1017613" cy="1491332"/>
            </a:xfrm>
            <a:custGeom>
              <a:avLst/>
              <a:gdLst/>
              <a:ahLst/>
              <a:cxnLst/>
              <a:rect l="l" t="t" r="r" b="b"/>
              <a:pathLst>
                <a:path w="38095" h="55829" extrusionOk="0">
                  <a:moveTo>
                    <a:pt x="37494" y="1"/>
                  </a:moveTo>
                  <a:cubicBezTo>
                    <a:pt x="37461" y="1"/>
                    <a:pt x="37428" y="26"/>
                    <a:pt x="37428" y="76"/>
                  </a:cubicBezTo>
                  <a:cubicBezTo>
                    <a:pt x="37695" y="2811"/>
                    <a:pt x="37961" y="5647"/>
                    <a:pt x="37461" y="8382"/>
                  </a:cubicBezTo>
                  <a:cubicBezTo>
                    <a:pt x="36994" y="10917"/>
                    <a:pt x="35726" y="13219"/>
                    <a:pt x="33825" y="14953"/>
                  </a:cubicBezTo>
                  <a:cubicBezTo>
                    <a:pt x="29789" y="18723"/>
                    <a:pt x="24152" y="19823"/>
                    <a:pt x="18881" y="20724"/>
                  </a:cubicBezTo>
                  <a:cubicBezTo>
                    <a:pt x="15879" y="21258"/>
                    <a:pt x="12843" y="21625"/>
                    <a:pt x="9808" y="21925"/>
                  </a:cubicBezTo>
                  <a:cubicBezTo>
                    <a:pt x="8307" y="22092"/>
                    <a:pt x="6806" y="22192"/>
                    <a:pt x="5305" y="22292"/>
                  </a:cubicBezTo>
                  <a:cubicBezTo>
                    <a:pt x="3837" y="22392"/>
                    <a:pt x="2336" y="22392"/>
                    <a:pt x="868" y="22492"/>
                  </a:cubicBezTo>
                  <a:cubicBezTo>
                    <a:pt x="401" y="22492"/>
                    <a:pt x="1" y="22726"/>
                    <a:pt x="68" y="23259"/>
                  </a:cubicBezTo>
                  <a:cubicBezTo>
                    <a:pt x="134" y="23593"/>
                    <a:pt x="268" y="23893"/>
                    <a:pt x="401" y="24193"/>
                  </a:cubicBezTo>
                  <a:lnTo>
                    <a:pt x="902" y="25261"/>
                  </a:lnTo>
                  <a:cubicBezTo>
                    <a:pt x="1469" y="26628"/>
                    <a:pt x="2069" y="27963"/>
                    <a:pt x="2670" y="29297"/>
                  </a:cubicBezTo>
                  <a:cubicBezTo>
                    <a:pt x="3937" y="32066"/>
                    <a:pt x="5171" y="34834"/>
                    <a:pt x="6439" y="37570"/>
                  </a:cubicBezTo>
                  <a:cubicBezTo>
                    <a:pt x="8974" y="43040"/>
                    <a:pt x="11576" y="48444"/>
                    <a:pt x="14311" y="53814"/>
                  </a:cubicBezTo>
                  <a:lnTo>
                    <a:pt x="15312" y="55816"/>
                  </a:lnTo>
                  <a:cubicBezTo>
                    <a:pt x="15321" y="55825"/>
                    <a:pt x="15332" y="55829"/>
                    <a:pt x="15343" y="55829"/>
                  </a:cubicBezTo>
                  <a:cubicBezTo>
                    <a:pt x="15374" y="55829"/>
                    <a:pt x="15403" y="55798"/>
                    <a:pt x="15379" y="55749"/>
                  </a:cubicBezTo>
                  <a:cubicBezTo>
                    <a:pt x="12777" y="50312"/>
                    <a:pt x="10242" y="44875"/>
                    <a:pt x="7706" y="39404"/>
                  </a:cubicBezTo>
                  <a:cubicBezTo>
                    <a:pt x="6439" y="36702"/>
                    <a:pt x="5205" y="34000"/>
                    <a:pt x="3937" y="31265"/>
                  </a:cubicBezTo>
                  <a:lnTo>
                    <a:pt x="2102" y="27195"/>
                  </a:lnTo>
                  <a:cubicBezTo>
                    <a:pt x="1769" y="26495"/>
                    <a:pt x="1469" y="25828"/>
                    <a:pt x="1168" y="25127"/>
                  </a:cubicBezTo>
                  <a:cubicBezTo>
                    <a:pt x="1035" y="24794"/>
                    <a:pt x="868" y="24460"/>
                    <a:pt x="735" y="24127"/>
                  </a:cubicBezTo>
                  <a:cubicBezTo>
                    <a:pt x="568" y="23793"/>
                    <a:pt x="134" y="23159"/>
                    <a:pt x="435" y="22859"/>
                  </a:cubicBezTo>
                  <a:cubicBezTo>
                    <a:pt x="564" y="22766"/>
                    <a:pt x="756" y="22746"/>
                    <a:pt x="946" y="22746"/>
                  </a:cubicBezTo>
                  <a:cubicBezTo>
                    <a:pt x="1098" y="22746"/>
                    <a:pt x="1250" y="22759"/>
                    <a:pt x="1369" y="22759"/>
                  </a:cubicBezTo>
                  <a:lnTo>
                    <a:pt x="2536" y="22692"/>
                  </a:lnTo>
                  <a:cubicBezTo>
                    <a:pt x="3303" y="22692"/>
                    <a:pt x="4037" y="22659"/>
                    <a:pt x="4771" y="22625"/>
                  </a:cubicBezTo>
                  <a:cubicBezTo>
                    <a:pt x="6305" y="22525"/>
                    <a:pt x="7807" y="22425"/>
                    <a:pt x="9308" y="22292"/>
                  </a:cubicBezTo>
                  <a:cubicBezTo>
                    <a:pt x="12276" y="22058"/>
                    <a:pt x="15245" y="21658"/>
                    <a:pt x="18147" y="21191"/>
                  </a:cubicBezTo>
                  <a:cubicBezTo>
                    <a:pt x="23384" y="20357"/>
                    <a:pt x="29088" y="19423"/>
                    <a:pt x="33258" y="15887"/>
                  </a:cubicBezTo>
                  <a:cubicBezTo>
                    <a:pt x="35126" y="14386"/>
                    <a:pt x="36527" y="12351"/>
                    <a:pt x="37261" y="10050"/>
                  </a:cubicBezTo>
                  <a:cubicBezTo>
                    <a:pt x="38095" y="7515"/>
                    <a:pt x="37995" y="4746"/>
                    <a:pt x="37761" y="2111"/>
                  </a:cubicBezTo>
                  <a:cubicBezTo>
                    <a:pt x="37695" y="1410"/>
                    <a:pt x="37628" y="743"/>
                    <a:pt x="37561" y="76"/>
                  </a:cubicBezTo>
                  <a:cubicBezTo>
                    <a:pt x="37561" y="26"/>
                    <a:pt x="37528" y="1"/>
                    <a:pt x="37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82;p34">
              <a:extLst>
                <a:ext uri="{FF2B5EF4-FFF2-40B4-BE49-F238E27FC236}">
                  <a16:creationId xmlns:a16="http://schemas.microsoft.com/office/drawing/2014/main" id="{7A4987E3-4DE4-43DC-919B-A28635FC2DA7}"/>
                </a:ext>
              </a:extLst>
            </p:cNvPr>
            <p:cNvSpPr/>
            <p:nvPr/>
          </p:nvSpPr>
          <p:spPr>
            <a:xfrm flipH="1">
              <a:off x="2685444" y="3238598"/>
              <a:ext cx="1123635" cy="880417"/>
            </a:xfrm>
            <a:custGeom>
              <a:avLst/>
              <a:gdLst/>
              <a:ahLst/>
              <a:cxnLst/>
              <a:rect l="l" t="t" r="r" b="b"/>
              <a:pathLst>
                <a:path w="42064" h="32959" extrusionOk="0">
                  <a:moveTo>
                    <a:pt x="25852" y="1"/>
                  </a:moveTo>
                  <a:lnTo>
                    <a:pt x="16345" y="16646"/>
                  </a:lnTo>
                  <a:cubicBezTo>
                    <a:pt x="16345" y="16646"/>
                    <a:pt x="12109" y="16346"/>
                    <a:pt x="8339" y="16312"/>
                  </a:cubicBezTo>
                  <a:cubicBezTo>
                    <a:pt x="7372" y="16285"/>
                    <a:pt x="6457" y="16269"/>
                    <a:pt x="5678" y="16269"/>
                  </a:cubicBezTo>
                  <a:cubicBezTo>
                    <a:pt x="4576" y="16269"/>
                    <a:pt x="3749" y="16301"/>
                    <a:pt x="3436" y="16379"/>
                  </a:cubicBezTo>
                  <a:cubicBezTo>
                    <a:pt x="2035" y="16679"/>
                    <a:pt x="0" y="18814"/>
                    <a:pt x="767" y="19548"/>
                  </a:cubicBezTo>
                  <a:cubicBezTo>
                    <a:pt x="1497" y="20278"/>
                    <a:pt x="27251" y="32959"/>
                    <a:pt x="28766" y="32959"/>
                  </a:cubicBezTo>
                  <a:cubicBezTo>
                    <a:pt x="28774" y="32959"/>
                    <a:pt x="28781" y="32958"/>
                    <a:pt x="28787" y="32958"/>
                  </a:cubicBezTo>
                  <a:cubicBezTo>
                    <a:pt x="28954" y="32958"/>
                    <a:pt x="30155" y="30623"/>
                    <a:pt x="31756" y="27387"/>
                  </a:cubicBezTo>
                  <a:lnTo>
                    <a:pt x="31789" y="27320"/>
                  </a:lnTo>
                  <a:cubicBezTo>
                    <a:pt x="32790" y="25285"/>
                    <a:pt x="42063" y="8173"/>
                    <a:pt x="42063" y="8173"/>
                  </a:cubicBezTo>
                  <a:lnTo>
                    <a:pt x="25852"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83;p34">
              <a:extLst>
                <a:ext uri="{FF2B5EF4-FFF2-40B4-BE49-F238E27FC236}">
                  <a16:creationId xmlns:a16="http://schemas.microsoft.com/office/drawing/2014/main" id="{190561A0-A9F4-4D64-875B-DE0084F8120B}"/>
                </a:ext>
              </a:extLst>
            </p:cNvPr>
            <p:cNvSpPr/>
            <p:nvPr/>
          </p:nvSpPr>
          <p:spPr>
            <a:xfrm flipH="1">
              <a:off x="2859209" y="3557598"/>
              <a:ext cx="949870" cy="561417"/>
            </a:xfrm>
            <a:custGeom>
              <a:avLst/>
              <a:gdLst/>
              <a:ahLst/>
              <a:cxnLst/>
              <a:rect l="l" t="t" r="r" b="b"/>
              <a:pathLst>
                <a:path w="35559" h="21017" extrusionOk="0">
                  <a:moveTo>
                    <a:pt x="19014" y="1"/>
                  </a:moveTo>
                  <a:lnTo>
                    <a:pt x="16345" y="4704"/>
                  </a:lnTo>
                  <a:cubicBezTo>
                    <a:pt x="16345" y="4704"/>
                    <a:pt x="12109" y="4404"/>
                    <a:pt x="8339" y="4337"/>
                  </a:cubicBezTo>
                  <a:cubicBezTo>
                    <a:pt x="7561" y="4326"/>
                    <a:pt x="6816" y="4318"/>
                    <a:pt x="6149" y="4318"/>
                  </a:cubicBezTo>
                  <a:cubicBezTo>
                    <a:pt x="4815" y="4318"/>
                    <a:pt x="3792" y="4348"/>
                    <a:pt x="3436" y="4437"/>
                  </a:cubicBezTo>
                  <a:cubicBezTo>
                    <a:pt x="2035" y="4737"/>
                    <a:pt x="0" y="6872"/>
                    <a:pt x="767" y="7606"/>
                  </a:cubicBezTo>
                  <a:cubicBezTo>
                    <a:pt x="1497" y="8336"/>
                    <a:pt x="27251" y="21017"/>
                    <a:pt x="28766" y="21017"/>
                  </a:cubicBezTo>
                  <a:cubicBezTo>
                    <a:pt x="28774" y="21017"/>
                    <a:pt x="28781" y="21016"/>
                    <a:pt x="28787" y="21016"/>
                  </a:cubicBezTo>
                  <a:cubicBezTo>
                    <a:pt x="28954" y="21016"/>
                    <a:pt x="30155" y="18681"/>
                    <a:pt x="31756" y="15445"/>
                  </a:cubicBezTo>
                  <a:lnTo>
                    <a:pt x="31789" y="15378"/>
                  </a:lnTo>
                  <a:lnTo>
                    <a:pt x="31990" y="14978"/>
                  </a:lnTo>
                  <a:cubicBezTo>
                    <a:pt x="32056" y="14878"/>
                    <a:pt x="32090" y="14778"/>
                    <a:pt x="32156" y="14678"/>
                  </a:cubicBezTo>
                  <a:lnTo>
                    <a:pt x="32390" y="14211"/>
                  </a:lnTo>
                  <a:cubicBezTo>
                    <a:pt x="33124" y="12876"/>
                    <a:pt x="34258" y="10708"/>
                    <a:pt x="35559" y="8340"/>
                  </a:cubicBezTo>
                  <a:lnTo>
                    <a:pt x="19014" y="1"/>
                  </a:ln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84;p34">
              <a:extLst>
                <a:ext uri="{FF2B5EF4-FFF2-40B4-BE49-F238E27FC236}">
                  <a16:creationId xmlns:a16="http://schemas.microsoft.com/office/drawing/2014/main" id="{CA677D0F-DA0A-4E9C-9697-7B9BB13D5938}"/>
                </a:ext>
              </a:extLst>
            </p:cNvPr>
            <p:cNvSpPr/>
            <p:nvPr/>
          </p:nvSpPr>
          <p:spPr>
            <a:xfrm flipH="1">
              <a:off x="2916240" y="3670245"/>
              <a:ext cx="897300" cy="448770"/>
            </a:xfrm>
            <a:custGeom>
              <a:avLst/>
              <a:gdLst/>
              <a:ahLst/>
              <a:cxnLst/>
              <a:rect l="l" t="t" r="r" b="b"/>
              <a:pathLst>
                <a:path w="33591" h="16800" extrusionOk="0">
                  <a:moveTo>
                    <a:pt x="8620" y="0"/>
                  </a:moveTo>
                  <a:cubicBezTo>
                    <a:pt x="6203" y="0"/>
                    <a:pt x="4051" y="36"/>
                    <a:pt x="3503" y="153"/>
                  </a:cubicBezTo>
                  <a:cubicBezTo>
                    <a:pt x="2068" y="454"/>
                    <a:pt x="0" y="2688"/>
                    <a:pt x="768" y="3456"/>
                  </a:cubicBezTo>
                  <a:cubicBezTo>
                    <a:pt x="1498" y="4186"/>
                    <a:pt x="27349" y="16800"/>
                    <a:pt x="28899" y="16800"/>
                  </a:cubicBezTo>
                  <a:cubicBezTo>
                    <a:pt x="28907" y="16800"/>
                    <a:pt x="28914" y="16799"/>
                    <a:pt x="28921" y="16799"/>
                  </a:cubicBezTo>
                  <a:cubicBezTo>
                    <a:pt x="29421" y="16732"/>
                    <a:pt x="31790" y="12896"/>
                    <a:pt x="33591" y="8292"/>
                  </a:cubicBezTo>
                  <a:lnTo>
                    <a:pt x="16779" y="87"/>
                  </a:lnTo>
                  <a:cubicBezTo>
                    <a:pt x="16779" y="87"/>
                    <a:pt x="12379" y="0"/>
                    <a:pt x="8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85;p34">
              <a:extLst>
                <a:ext uri="{FF2B5EF4-FFF2-40B4-BE49-F238E27FC236}">
                  <a16:creationId xmlns:a16="http://schemas.microsoft.com/office/drawing/2014/main" id="{264738AE-3A08-4DE4-B0E3-2A0908EE4911}"/>
                </a:ext>
              </a:extLst>
            </p:cNvPr>
            <p:cNvSpPr/>
            <p:nvPr/>
          </p:nvSpPr>
          <p:spPr>
            <a:xfrm flipH="1">
              <a:off x="3065937" y="3739136"/>
              <a:ext cx="707000" cy="347770"/>
            </a:xfrm>
            <a:custGeom>
              <a:avLst/>
              <a:gdLst/>
              <a:ahLst/>
              <a:cxnLst/>
              <a:rect l="l" t="t" r="r" b="b"/>
              <a:pathLst>
                <a:path w="26467" h="13019" extrusionOk="0">
                  <a:moveTo>
                    <a:pt x="65" y="0"/>
                  </a:moveTo>
                  <a:cubicBezTo>
                    <a:pt x="7" y="0"/>
                    <a:pt x="0" y="49"/>
                    <a:pt x="81" y="76"/>
                  </a:cubicBezTo>
                  <a:cubicBezTo>
                    <a:pt x="4418" y="2344"/>
                    <a:pt x="21997" y="11084"/>
                    <a:pt x="26434" y="13019"/>
                  </a:cubicBezTo>
                  <a:cubicBezTo>
                    <a:pt x="26467" y="13019"/>
                    <a:pt x="26467" y="12985"/>
                    <a:pt x="26434" y="12985"/>
                  </a:cubicBezTo>
                  <a:cubicBezTo>
                    <a:pt x="22231" y="10650"/>
                    <a:pt x="4551" y="2044"/>
                    <a:pt x="115" y="9"/>
                  </a:cubicBezTo>
                  <a:cubicBezTo>
                    <a:pt x="96" y="3"/>
                    <a:pt x="79" y="0"/>
                    <a:pt x="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86;p34">
              <a:extLst>
                <a:ext uri="{FF2B5EF4-FFF2-40B4-BE49-F238E27FC236}">
                  <a16:creationId xmlns:a16="http://schemas.microsoft.com/office/drawing/2014/main" id="{2B834B25-2CD4-46A5-A408-431BFF787DBC}"/>
                </a:ext>
              </a:extLst>
            </p:cNvPr>
            <p:cNvSpPr/>
            <p:nvPr/>
          </p:nvSpPr>
          <p:spPr>
            <a:xfrm flipH="1">
              <a:off x="3598771" y="3670752"/>
              <a:ext cx="65980" cy="138531"/>
            </a:xfrm>
            <a:custGeom>
              <a:avLst/>
              <a:gdLst/>
              <a:ahLst/>
              <a:cxnLst/>
              <a:rect l="l" t="t" r="r" b="b"/>
              <a:pathLst>
                <a:path w="2470" h="5186" extrusionOk="0">
                  <a:moveTo>
                    <a:pt x="68" y="1"/>
                  </a:moveTo>
                  <a:cubicBezTo>
                    <a:pt x="1" y="1"/>
                    <a:pt x="1" y="34"/>
                    <a:pt x="1" y="68"/>
                  </a:cubicBezTo>
                  <a:cubicBezTo>
                    <a:pt x="1702" y="1135"/>
                    <a:pt x="2469" y="3203"/>
                    <a:pt x="1936" y="5138"/>
                  </a:cubicBezTo>
                  <a:cubicBezTo>
                    <a:pt x="1912" y="5161"/>
                    <a:pt x="1939" y="5185"/>
                    <a:pt x="1956" y="5185"/>
                  </a:cubicBezTo>
                  <a:cubicBezTo>
                    <a:pt x="1963" y="5185"/>
                    <a:pt x="1969" y="5181"/>
                    <a:pt x="1969" y="5171"/>
                  </a:cubicBezTo>
                  <a:cubicBezTo>
                    <a:pt x="2369" y="4304"/>
                    <a:pt x="2436" y="3270"/>
                    <a:pt x="2136" y="2369"/>
                  </a:cubicBezTo>
                  <a:cubicBezTo>
                    <a:pt x="1802" y="1335"/>
                    <a:pt x="1035" y="468"/>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87;p34">
              <a:extLst>
                <a:ext uri="{FF2B5EF4-FFF2-40B4-BE49-F238E27FC236}">
                  <a16:creationId xmlns:a16="http://schemas.microsoft.com/office/drawing/2014/main" id="{C85C58EF-B536-4855-A501-AEBE541BAB10}"/>
                </a:ext>
              </a:extLst>
            </p:cNvPr>
            <p:cNvSpPr/>
            <p:nvPr/>
          </p:nvSpPr>
          <p:spPr>
            <a:xfrm flipH="1">
              <a:off x="3304720" y="3665891"/>
              <a:ext cx="109949" cy="120206"/>
            </a:xfrm>
            <a:custGeom>
              <a:avLst/>
              <a:gdLst/>
              <a:ahLst/>
              <a:cxnLst/>
              <a:rect l="l" t="t" r="r" b="b"/>
              <a:pathLst>
                <a:path w="4116" h="4500" extrusionOk="0">
                  <a:moveTo>
                    <a:pt x="183" y="1"/>
                  </a:moveTo>
                  <a:cubicBezTo>
                    <a:pt x="77" y="1"/>
                    <a:pt x="0" y="132"/>
                    <a:pt x="112" y="216"/>
                  </a:cubicBezTo>
                  <a:cubicBezTo>
                    <a:pt x="1547" y="1484"/>
                    <a:pt x="2848" y="2918"/>
                    <a:pt x="3982" y="4486"/>
                  </a:cubicBezTo>
                  <a:cubicBezTo>
                    <a:pt x="3991" y="4495"/>
                    <a:pt x="4004" y="4499"/>
                    <a:pt x="4020" y="4499"/>
                  </a:cubicBezTo>
                  <a:cubicBezTo>
                    <a:pt x="4062" y="4499"/>
                    <a:pt x="4115" y="4468"/>
                    <a:pt x="4115" y="4419"/>
                  </a:cubicBezTo>
                  <a:cubicBezTo>
                    <a:pt x="3715" y="2451"/>
                    <a:pt x="1980" y="850"/>
                    <a:pt x="246" y="16"/>
                  </a:cubicBezTo>
                  <a:cubicBezTo>
                    <a:pt x="225" y="5"/>
                    <a:pt x="203" y="1"/>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88;p34">
              <a:extLst>
                <a:ext uri="{FF2B5EF4-FFF2-40B4-BE49-F238E27FC236}">
                  <a16:creationId xmlns:a16="http://schemas.microsoft.com/office/drawing/2014/main" id="{E9FB1036-0BE0-45EC-BD72-2259895C669A}"/>
                </a:ext>
              </a:extLst>
            </p:cNvPr>
            <p:cNvSpPr/>
            <p:nvPr/>
          </p:nvSpPr>
          <p:spPr>
            <a:xfrm flipH="1">
              <a:off x="3347487" y="3662605"/>
              <a:ext cx="109361" cy="119912"/>
            </a:xfrm>
            <a:custGeom>
              <a:avLst/>
              <a:gdLst/>
              <a:ahLst/>
              <a:cxnLst/>
              <a:rect l="l" t="t" r="r" b="b"/>
              <a:pathLst>
                <a:path w="4094" h="4489" extrusionOk="0">
                  <a:moveTo>
                    <a:pt x="158" y="0"/>
                  </a:moveTo>
                  <a:cubicBezTo>
                    <a:pt x="71" y="0"/>
                    <a:pt x="1" y="116"/>
                    <a:pt x="90" y="206"/>
                  </a:cubicBezTo>
                  <a:cubicBezTo>
                    <a:pt x="1525" y="1473"/>
                    <a:pt x="2826" y="2908"/>
                    <a:pt x="3960" y="4476"/>
                  </a:cubicBezTo>
                  <a:cubicBezTo>
                    <a:pt x="3969" y="4484"/>
                    <a:pt x="3982" y="4489"/>
                    <a:pt x="3998" y="4489"/>
                  </a:cubicBezTo>
                  <a:cubicBezTo>
                    <a:pt x="4039" y="4489"/>
                    <a:pt x="4093" y="4458"/>
                    <a:pt x="4093" y="4409"/>
                  </a:cubicBezTo>
                  <a:cubicBezTo>
                    <a:pt x="3693" y="2441"/>
                    <a:pt x="1958" y="840"/>
                    <a:pt x="190" y="6"/>
                  </a:cubicBezTo>
                  <a:cubicBezTo>
                    <a:pt x="180" y="2"/>
                    <a:pt x="169" y="0"/>
                    <a:pt x="1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89;p34">
              <a:extLst>
                <a:ext uri="{FF2B5EF4-FFF2-40B4-BE49-F238E27FC236}">
                  <a16:creationId xmlns:a16="http://schemas.microsoft.com/office/drawing/2014/main" id="{66CD7073-1446-48F5-A8C0-8266360BA659}"/>
                </a:ext>
              </a:extLst>
            </p:cNvPr>
            <p:cNvSpPr/>
            <p:nvPr/>
          </p:nvSpPr>
          <p:spPr>
            <a:xfrm flipH="1">
              <a:off x="3391162" y="3658759"/>
              <a:ext cx="109201" cy="120206"/>
            </a:xfrm>
            <a:custGeom>
              <a:avLst/>
              <a:gdLst/>
              <a:ahLst/>
              <a:cxnLst/>
              <a:rect l="l" t="t" r="r" b="b"/>
              <a:pathLst>
                <a:path w="4088" h="4500" extrusionOk="0">
                  <a:moveTo>
                    <a:pt x="158" y="1"/>
                  </a:moveTo>
                  <a:cubicBezTo>
                    <a:pt x="58" y="1"/>
                    <a:pt x="1" y="132"/>
                    <a:pt x="85" y="216"/>
                  </a:cubicBezTo>
                  <a:cubicBezTo>
                    <a:pt x="1519" y="1484"/>
                    <a:pt x="2820" y="2918"/>
                    <a:pt x="3954" y="4486"/>
                  </a:cubicBezTo>
                  <a:cubicBezTo>
                    <a:pt x="3972" y="4495"/>
                    <a:pt x="3990" y="4499"/>
                    <a:pt x="4007" y="4499"/>
                  </a:cubicBezTo>
                  <a:cubicBezTo>
                    <a:pt x="4052" y="4499"/>
                    <a:pt x="4088" y="4468"/>
                    <a:pt x="4088" y="4419"/>
                  </a:cubicBezTo>
                  <a:cubicBezTo>
                    <a:pt x="3721" y="2451"/>
                    <a:pt x="1986" y="850"/>
                    <a:pt x="218" y="16"/>
                  </a:cubicBezTo>
                  <a:cubicBezTo>
                    <a:pt x="197" y="6"/>
                    <a:pt x="177" y="1"/>
                    <a:pt x="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0;p34">
              <a:extLst>
                <a:ext uri="{FF2B5EF4-FFF2-40B4-BE49-F238E27FC236}">
                  <a16:creationId xmlns:a16="http://schemas.microsoft.com/office/drawing/2014/main" id="{1A960C91-C0BE-4245-9293-6F0282CC8533}"/>
                </a:ext>
              </a:extLst>
            </p:cNvPr>
            <p:cNvSpPr/>
            <p:nvPr/>
          </p:nvSpPr>
          <p:spPr>
            <a:xfrm flipH="1">
              <a:off x="3433928" y="3655206"/>
              <a:ext cx="109949" cy="120180"/>
            </a:xfrm>
            <a:custGeom>
              <a:avLst/>
              <a:gdLst/>
              <a:ahLst/>
              <a:cxnLst/>
              <a:rect l="l" t="t" r="r" b="b"/>
              <a:pathLst>
                <a:path w="4116" h="4499" extrusionOk="0">
                  <a:moveTo>
                    <a:pt x="183" y="1"/>
                  </a:moveTo>
                  <a:cubicBezTo>
                    <a:pt x="77" y="1"/>
                    <a:pt x="0" y="132"/>
                    <a:pt x="113" y="216"/>
                  </a:cubicBezTo>
                  <a:cubicBezTo>
                    <a:pt x="1547" y="1484"/>
                    <a:pt x="2848" y="2918"/>
                    <a:pt x="3982" y="4486"/>
                  </a:cubicBezTo>
                  <a:cubicBezTo>
                    <a:pt x="3991" y="4495"/>
                    <a:pt x="4005" y="4499"/>
                    <a:pt x="4020" y="4499"/>
                  </a:cubicBezTo>
                  <a:cubicBezTo>
                    <a:pt x="4062" y="4499"/>
                    <a:pt x="4115" y="4468"/>
                    <a:pt x="4115" y="4419"/>
                  </a:cubicBezTo>
                  <a:cubicBezTo>
                    <a:pt x="3749" y="2451"/>
                    <a:pt x="2014" y="850"/>
                    <a:pt x="246" y="16"/>
                  </a:cubicBezTo>
                  <a:cubicBezTo>
                    <a:pt x="225" y="5"/>
                    <a:pt x="204" y="1"/>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91;p34">
              <a:extLst>
                <a:ext uri="{FF2B5EF4-FFF2-40B4-BE49-F238E27FC236}">
                  <a16:creationId xmlns:a16="http://schemas.microsoft.com/office/drawing/2014/main" id="{74C4A3A4-F4DA-4430-91EC-5B539BC1BFB0}"/>
                </a:ext>
              </a:extLst>
            </p:cNvPr>
            <p:cNvSpPr/>
            <p:nvPr/>
          </p:nvSpPr>
          <p:spPr>
            <a:xfrm flipH="1">
              <a:off x="1188476" y="2257554"/>
              <a:ext cx="2182224" cy="1614610"/>
            </a:xfrm>
            <a:custGeom>
              <a:avLst/>
              <a:gdLst/>
              <a:ahLst/>
              <a:cxnLst/>
              <a:rect l="l" t="t" r="r" b="b"/>
              <a:pathLst>
                <a:path w="81693" h="60444" extrusionOk="0">
                  <a:moveTo>
                    <a:pt x="53506" y="0"/>
                  </a:moveTo>
                  <a:cubicBezTo>
                    <a:pt x="53506" y="0"/>
                    <a:pt x="53439" y="2435"/>
                    <a:pt x="54707" y="6038"/>
                  </a:cubicBezTo>
                  <a:cubicBezTo>
                    <a:pt x="54707" y="6038"/>
                    <a:pt x="52400" y="5901"/>
                    <a:pt x="48984" y="5901"/>
                  </a:cubicBezTo>
                  <a:cubicBezTo>
                    <a:pt x="41089" y="5901"/>
                    <a:pt x="27266" y="6632"/>
                    <a:pt x="22283" y="11475"/>
                  </a:cubicBezTo>
                  <a:cubicBezTo>
                    <a:pt x="16779" y="16812"/>
                    <a:pt x="1" y="50670"/>
                    <a:pt x="1" y="50670"/>
                  </a:cubicBezTo>
                  <a:lnTo>
                    <a:pt x="19548" y="60444"/>
                  </a:lnTo>
                  <a:cubicBezTo>
                    <a:pt x="19548" y="60444"/>
                    <a:pt x="34792" y="29455"/>
                    <a:pt x="36460" y="27420"/>
                  </a:cubicBezTo>
                  <a:cubicBezTo>
                    <a:pt x="38695" y="24785"/>
                    <a:pt x="67749" y="28521"/>
                    <a:pt x="74587" y="19915"/>
                  </a:cubicBezTo>
                  <a:cubicBezTo>
                    <a:pt x="81692" y="11042"/>
                    <a:pt x="75588" y="0"/>
                    <a:pt x="755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92;p34">
              <a:extLst>
                <a:ext uri="{FF2B5EF4-FFF2-40B4-BE49-F238E27FC236}">
                  <a16:creationId xmlns:a16="http://schemas.microsoft.com/office/drawing/2014/main" id="{1EE15BDC-F13F-48C7-AABE-046C8C05E5DA}"/>
                </a:ext>
              </a:extLst>
            </p:cNvPr>
            <p:cNvSpPr/>
            <p:nvPr/>
          </p:nvSpPr>
          <p:spPr>
            <a:xfrm flipH="1">
              <a:off x="1800619" y="2388205"/>
              <a:ext cx="382309" cy="91250"/>
            </a:xfrm>
            <a:custGeom>
              <a:avLst/>
              <a:gdLst/>
              <a:ahLst/>
              <a:cxnLst/>
              <a:rect l="l" t="t" r="r" b="b"/>
              <a:pathLst>
                <a:path w="14312" h="3416" extrusionOk="0">
                  <a:moveTo>
                    <a:pt x="7474" y="0"/>
                  </a:moveTo>
                  <a:cubicBezTo>
                    <a:pt x="7383" y="0"/>
                    <a:pt x="7461" y="57"/>
                    <a:pt x="7773" y="213"/>
                  </a:cubicBezTo>
                  <a:lnTo>
                    <a:pt x="9408" y="980"/>
                  </a:lnTo>
                  <a:lnTo>
                    <a:pt x="9074" y="980"/>
                  </a:lnTo>
                  <a:cubicBezTo>
                    <a:pt x="8640" y="980"/>
                    <a:pt x="8207" y="947"/>
                    <a:pt x="7740" y="914"/>
                  </a:cubicBezTo>
                  <a:lnTo>
                    <a:pt x="5205" y="914"/>
                  </a:lnTo>
                  <a:cubicBezTo>
                    <a:pt x="3470" y="914"/>
                    <a:pt x="1769" y="1047"/>
                    <a:pt x="34" y="1147"/>
                  </a:cubicBezTo>
                  <a:cubicBezTo>
                    <a:pt x="1" y="1147"/>
                    <a:pt x="1" y="1214"/>
                    <a:pt x="34" y="1214"/>
                  </a:cubicBezTo>
                  <a:cubicBezTo>
                    <a:pt x="468" y="1197"/>
                    <a:pt x="902" y="1191"/>
                    <a:pt x="1335" y="1191"/>
                  </a:cubicBezTo>
                  <a:cubicBezTo>
                    <a:pt x="2634" y="1191"/>
                    <a:pt x="3929" y="1247"/>
                    <a:pt x="5205" y="1247"/>
                  </a:cubicBezTo>
                  <a:cubicBezTo>
                    <a:pt x="6039" y="1247"/>
                    <a:pt x="6906" y="1247"/>
                    <a:pt x="7773" y="1280"/>
                  </a:cubicBezTo>
                  <a:lnTo>
                    <a:pt x="9007" y="1314"/>
                  </a:lnTo>
                  <a:lnTo>
                    <a:pt x="10075" y="1314"/>
                  </a:lnTo>
                  <a:lnTo>
                    <a:pt x="10542" y="1514"/>
                  </a:lnTo>
                  <a:cubicBezTo>
                    <a:pt x="11776" y="2114"/>
                    <a:pt x="13044" y="2715"/>
                    <a:pt x="14244" y="3415"/>
                  </a:cubicBezTo>
                  <a:cubicBezTo>
                    <a:pt x="14244" y="3415"/>
                    <a:pt x="14311" y="3382"/>
                    <a:pt x="14278" y="3349"/>
                  </a:cubicBezTo>
                  <a:cubicBezTo>
                    <a:pt x="13144" y="2581"/>
                    <a:pt x="11976" y="1848"/>
                    <a:pt x="10775" y="1214"/>
                  </a:cubicBezTo>
                  <a:cubicBezTo>
                    <a:pt x="9908" y="747"/>
                    <a:pt x="9007" y="380"/>
                    <a:pt x="8107" y="113"/>
                  </a:cubicBezTo>
                  <a:cubicBezTo>
                    <a:pt x="7786" y="49"/>
                    <a:pt x="7558" y="0"/>
                    <a:pt x="74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93;p34">
              <a:extLst>
                <a:ext uri="{FF2B5EF4-FFF2-40B4-BE49-F238E27FC236}">
                  <a16:creationId xmlns:a16="http://schemas.microsoft.com/office/drawing/2014/main" id="{36B78153-AE21-4449-BD94-9DF59C7D4BDE}"/>
                </a:ext>
              </a:extLst>
            </p:cNvPr>
            <p:cNvSpPr/>
            <p:nvPr/>
          </p:nvSpPr>
          <p:spPr>
            <a:xfrm flipH="1">
              <a:off x="1874586" y="2233006"/>
              <a:ext cx="85667" cy="191929"/>
            </a:xfrm>
            <a:custGeom>
              <a:avLst/>
              <a:gdLst/>
              <a:ahLst/>
              <a:cxnLst/>
              <a:rect l="l" t="t" r="r" b="b"/>
              <a:pathLst>
                <a:path w="3207" h="7185" extrusionOk="0">
                  <a:moveTo>
                    <a:pt x="81" y="0"/>
                  </a:moveTo>
                  <a:cubicBezTo>
                    <a:pt x="36" y="0"/>
                    <a:pt x="0" y="44"/>
                    <a:pt x="38" y="119"/>
                  </a:cubicBezTo>
                  <a:cubicBezTo>
                    <a:pt x="104" y="1220"/>
                    <a:pt x="304" y="2354"/>
                    <a:pt x="571" y="3455"/>
                  </a:cubicBezTo>
                  <a:cubicBezTo>
                    <a:pt x="671" y="3888"/>
                    <a:pt x="771" y="4322"/>
                    <a:pt x="938" y="4789"/>
                  </a:cubicBezTo>
                  <a:cubicBezTo>
                    <a:pt x="1038" y="5156"/>
                    <a:pt x="1238" y="5489"/>
                    <a:pt x="1505" y="5723"/>
                  </a:cubicBezTo>
                  <a:cubicBezTo>
                    <a:pt x="1672" y="5890"/>
                    <a:pt x="1872" y="5956"/>
                    <a:pt x="2106" y="5990"/>
                  </a:cubicBezTo>
                  <a:cubicBezTo>
                    <a:pt x="2106" y="6056"/>
                    <a:pt x="2072" y="6056"/>
                    <a:pt x="2106" y="6190"/>
                  </a:cubicBezTo>
                  <a:cubicBezTo>
                    <a:pt x="2106" y="6290"/>
                    <a:pt x="2139" y="6390"/>
                    <a:pt x="2172" y="6490"/>
                  </a:cubicBezTo>
                  <a:cubicBezTo>
                    <a:pt x="2206" y="6590"/>
                    <a:pt x="2206" y="6690"/>
                    <a:pt x="2239" y="6824"/>
                  </a:cubicBezTo>
                  <a:cubicBezTo>
                    <a:pt x="2272" y="6857"/>
                    <a:pt x="2306" y="6924"/>
                    <a:pt x="2306" y="6990"/>
                  </a:cubicBezTo>
                  <a:cubicBezTo>
                    <a:pt x="2339" y="7057"/>
                    <a:pt x="2373" y="7090"/>
                    <a:pt x="2406" y="7124"/>
                  </a:cubicBezTo>
                  <a:cubicBezTo>
                    <a:pt x="2434" y="7166"/>
                    <a:pt x="2468" y="7184"/>
                    <a:pt x="2497" y="7184"/>
                  </a:cubicBezTo>
                  <a:cubicBezTo>
                    <a:pt x="2539" y="7184"/>
                    <a:pt x="2573" y="7149"/>
                    <a:pt x="2573" y="7090"/>
                  </a:cubicBezTo>
                  <a:lnTo>
                    <a:pt x="2573" y="6924"/>
                  </a:lnTo>
                  <a:cubicBezTo>
                    <a:pt x="2573" y="6857"/>
                    <a:pt x="2573" y="6790"/>
                    <a:pt x="2539" y="6757"/>
                  </a:cubicBezTo>
                  <a:cubicBezTo>
                    <a:pt x="2506" y="6623"/>
                    <a:pt x="2506" y="6523"/>
                    <a:pt x="2439" y="6423"/>
                  </a:cubicBezTo>
                  <a:cubicBezTo>
                    <a:pt x="2406" y="6323"/>
                    <a:pt x="2406" y="6190"/>
                    <a:pt x="2339" y="6090"/>
                  </a:cubicBezTo>
                  <a:lnTo>
                    <a:pt x="2306" y="5990"/>
                  </a:lnTo>
                  <a:cubicBezTo>
                    <a:pt x="2673" y="5990"/>
                    <a:pt x="3040" y="5723"/>
                    <a:pt x="3140" y="5356"/>
                  </a:cubicBezTo>
                  <a:cubicBezTo>
                    <a:pt x="3206" y="4989"/>
                    <a:pt x="3173" y="4589"/>
                    <a:pt x="3073" y="4222"/>
                  </a:cubicBezTo>
                  <a:cubicBezTo>
                    <a:pt x="2973" y="3721"/>
                    <a:pt x="2873" y="3188"/>
                    <a:pt x="2739" y="2687"/>
                  </a:cubicBezTo>
                  <a:cubicBezTo>
                    <a:pt x="2639" y="2187"/>
                    <a:pt x="2506" y="1687"/>
                    <a:pt x="2406" y="1186"/>
                  </a:cubicBezTo>
                  <a:cubicBezTo>
                    <a:pt x="2339" y="919"/>
                    <a:pt x="2239" y="686"/>
                    <a:pt x="2172" y="419"/>
                  </a:cubicBezTo>
                  <a:cubicBezTo>
                    <a:pt x="2139" y="319"/>
                    <a:pt x="2139" y="185"/>
                    <a:pt x="2039" y="119"/>
                  </a:cubicBezTo>
                  <a:lnTo>
                    <a:pt x="2006" y="119"/>
                  </a:lnTo>
                  <a:cubicBezTo>
                    <a:pt x="1972" y="152"/>
                    <a:pt x="1972" y="152"/>
                    <a:pt x="1972" y="185"/>
                  </a:cubicBezTo>
                  <a:cubicBezTo>
                    <a:pt x="1972" y="219"/>
                    <a:pt x="1972" y="219"/>
                    <a:pt x="2006" y="219"/>
                  </a:cubicBezTo>
                  <a:cubicBezTo>
                    <a:pt x="2006" y="219"/>
                    <a:pt x="2039" y="219"/>
                    <a:pt x="2039" y="185"/>
                  </a:cubicBezTo>
                  <a:cubicBezTo>
                    <a:pt x="2072" y="352"/>
                    <a:pt x="2106" y="853"/>
                    <a:pt x="2106" y="919"/>
                  </a:cubicBezTo>
                  <a:cubicBezTo>
                    <a:pt x="2139" y="1220"/>
                    <a:pt x="2172" y="1486"/>
                    <a:pt x="2239" y="1753"/>
                  </a:cubicBezTo>
                  <a:cubicBezTo>
                    <a:pt x="2306" y="2320"/>
                    <a:pt x="2406" y="2854"/>
                    <a:pt x="2473" y="3388"/>
                  </a:cubicBezTo>
                  <a:cubicBezTo>
                    <a:pt x="2573" y="3855"/>
                    <a:pt x="2673" y="4389"/>
                    <a:pt x="2706" y="4822"/>
                  </a:cubicBezTo>
                  <a:cubicBezTo>
                    <a:pt x="2706" y="5201"/>
                    <a:pt x="2604" y="5581"/>
                    <a:pt x="2222" y="5581"/>
                  </a:cubicBezTo>
                  <a:cubicBezTo>
                    <a:pt x="2167" y="5581"/>
                    <a:pt x="2106" y="5573"/>
                    <a:pt x="2039" y="5556"/>
                  </a:cubicBezTo>
                  <a:cubicBezTo>
                    <a:pt x="1605" y="5456"/>
                    <a:pt x="1405" y="5022"/>
                    <a:pt x="1272" y="4622"/>
                  </a:cubicBezTo>
                  <a:cubicBezTo>
                    <a:pt x="1072" y="4155"/>
                    <a:pt x="972" y="3688"/>
                    <a:pt x="838" y="3188"/>
                  </a:cubicBezTo>
                  <a:cubicBezTo>
                    <a:pt x="571" y="2154"/>
                    <a:pt x="404" y="1119"/>
                    <a:pt x="171" y="85"/>
                  </a:cubicBezTo>
                  <a:cubicBezTo>
                    <a:pt x="156" y="27"/>
                    <a:pt x="116" y="0"/>
                    <a:pt x="8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94;p34">
              <a:extLst>
                <a:ext uri="{FF2B5EF4-FFF2-40B4-BE49-F238E27FC236}">
                  <a16:creationId xmlns:a16="http://schemas.microsoft.com/office/drawing/2014/main" id="{0F3F50C0-E452-4C61-B751-1D4F8248C569}"/>
                </a:ext>
              </a:extLst>
            </p:cNvPr>
            <p:cNvSpPr/>
            <p:nvPr/>
          </p:nvSpPr>
          <p:spPr>
            <a:xfrm flipH="1">
              <a:off x="1478066" y="2313250"/>
              <a:ext cx="196951" cy="211857"/>
            </a:xfrm>
            <a:custGeom>
              <a:avLst/>
              <a:gdLst/>
              <a:ahLst/>
              <a:cxnLst/>
              <a:rect l="l" t="t" r="r" b="b"/>
              <a:pathLst>
                <a:path w="7373" h="7931" extrusionOk="0">
                  <a:moveTo>
                    <a:pt x="84" y="0"/>
                  </a:moveTo>
                  <a:cubicBezTo>
                    <a:pt x="59" y="0"/>
                    <a:pt x="34" y="17"/>
                    <a:pt x="34" y="50"/>
                  </a:cubicBezTo>
                  <a:cubicBezTo>
                    <a:pt x="0" y="1018"/>
                    <a:pt x="67" y="1985"/>
                    <a:pt x="267" y="2952"/>
                  </a:cubicBezTo>
                  <a:cubicBezTo>
                    <a:pt x="401" y="3720"/>
                    <a:pt x="701" y="4453"/>
                    <a:pt x="1168" y="5087"/>
                  </a:cubicBezTo>
                  <a:cubicBezTo>
                    <a:pt x="1668" y="5721"/>
                    <a:pt x="2269" y="6221"/>
                    <a:pt x="2936" y="6655"/>
                  </a:cubicBezTo>
                  <a:cubicBezTo>
                    <a:pt x="3603" y="7055"/>
                    <a:pt x="4304" y="7389"/>
                    <a:pt x="5071" y="7622"/>
                  </a:cubicBezTo>
                  <a:cubicBezTo>
                    <a:pt x="5438" y="7722"/>
                    <a:pt x="5805" y="7822"/>
                    <a:pt x="6205" y="7856"/>
                  </a:cubicBezTo>
                  <a:cubicBezTo>
                    <a:pt x="6388" y="7906"/>
                    <a:pt x="6572" y="7931"/>
                    <a:pt x="6751" y="7931"/>
                  </a:cubicBezTo>
                  <a:cubicBezTo>
                    <a:pt x="6930" y="7931"/>
                    <a:pt x="7106" y="7906"/>
                    <a:pt x="7272" y="7856"/>
                  </a:cubicBezTo>
                  <a:cubicBezTo>
                    <a:pt x="7372" y="7822"/>
                    <a:pt x="7372" y="7722"/>
                    <a:pt x="7306" y="7656"/>
                  </a:cubicBezTo>
                  <a:cubicBezTo>
                    <a:pt x="7106" y="7589"/>
                    <a:pt x="6939" y="7522"/>
                    <a:pt x="6739" y="7522"/>
                  </a:cubicBezTo>
                  <a:cubicBezTo>
                    <a:pt x="6472" y="7489"/>
                    <a:pt x="6238" y="7422"/>
                    <a:pt x="6005" y="7355"/>
                  </a:cubicBezTo>
                  <a:cubicBezTo>
                    <a:pt x="5538" y="7255"/>
                    <a:pt x="5104" y="7089"/>
                    <a:pt x="4670" y="6922"/>
                  </a:cubicBezTo>
                  <a:cubicBezTo>
                    <a:pt x="3803" y="6555"/>
                    <a:pt x="3003" y="6088"/>
                    <a:pt x="2302" y="5487"/>
                  </a:cubicBezTo>
                  <a:cubicBezTo>
                    <a:pt x="1935" y="5187"/>
                    <a:pt x="1602" y="4820"/>
                    <a:pt x="1335" y="4420"/>
                  </a:cubicBezTo>
                  <a:cubicBezTo>
                    <a:pt x="1068" y="4020"/>
                    <a:pt x="868" y="3553"/>
                    <a:pt x="734" y="3086"/>
                  </a:cubicBezTo>
                  <a:cubicBezTo>
                    <a:pt x="568" y="2585"/>
                    <a:pt x="467" y="2085"/>
                    <a:pt x="367" y="1585"/>
                  </a:cubicBezTo>
                  <a:cubicBezTo>
                    <a:pt x="267" y="1084"/>
                    <a:pt x="234" y="551"/>
                    <a:pt x="134" y="50"/>
                  </a:cubicBezTo>
                  <a:cubicBezTo>
                    <a:pt x="134" y="17"/>
                    <a:pt x="109" y="0"/>
                    <a:pt x="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95;p34">
              <a:extLst>
                <a:ext uri="{FF2B5EF4-FFF2-40B4-BE49-F238E27FC236}">
                  <a16:creationId xmlns:a16="http://schemas.microsoft.com/office/drawing/2014/main" id="{7EBFE924-80D2-4D59-9E52-36AC9A72AEF9}"/>
                </a:ext>
              </a:extLst>
            </p:cNvPr>
            <p:cNvSpPr/>
            <p:nvPr/>
          </p:nvSpPr>
          <p:spPr>
            <a:xfrm flipH="1">
              <a:off x="2833485" y="3515713"/>
              <a:ext cx="433838" cy="226549"/>
            </a:xfrm>
            <a:custGeom>
              <a:avLst/>
              <a:gdLst/>
              <a:ahLst/>
              <a:cxnLst/>
              <a:rect l="l" t="t" r="r" b="b"/>
              <a:pathLst>
                <a:path w="16241" h="8481" extrusionOk="0">
                  <a:moveTo>
                    <a:pt x="100" y="1"/>
                  </a:moveTo>
                  <a:cubicBezTo>
                    <a:pt x="34" y="1"/>
                    <a:pt x="0" y="134"/>
                    <a:pt x="34" y="134"/>
                  </a:cubicBezTo>
                  <a:cubicBezTo>
                    <a:pt x="601" y="534"/>
                    <a:pt x="1201" y="901"/>
                    <a:pt x="1802" y="1235"/>
                  </a:cubicBezTo>
                  <a:cubicBezTo>
                    <a:pt x="2369" y="1535"/>
                    <a:pt x="2936" y="1869"/>
                    <a:pt x="3503" y="2202"/>
                  </a:cubicBezTo>
                  <a:cubicBezTo>
                    <a:pt x="5538" y="3336"/>
                    <a:pt x="7639" y="4371"/>
                    <a:pt x="9741" y="5438"/>
                  </a:cubicBezTo>
                  <a:cubicBezTo>
                    <a:pt x="11842" y="6472"/>
                    <a:pt x="13944" y="7539"/>
                    <a:pt x="16112" y="8473"/>
                  </a:cubicBezTo>
                  <a:cubicBezTo>
                    <a:pt x="16121" y="8478"/>
                    <a:pt x="16130" y="8480"/>
                    <a:pt x="16139" y="8480"/>
                  </a:cubicBezTo>
                  <a:cubicBezTo>
                    <a:pt x="16195" y="8480"/>
                    <a:pt x="16241" y="8398"/>
                    <a:pt x="16212" y="8340"/>
                  </a:cubicBezTo>
                  <a:cubicBezTo>
                    <a:pt x="16112" y="8207"/>
                    <a:pt x="13777" y="6939"/>
                    <a:pt x="12709" y="6339"/>
                  </a:cubicBezTo>
                  <a:cubicBezTo>
                    <a:pt x="10608" y="5204"/>
                    <a:pt x="8540" y="4104"/>
                    <a:pt x="6438" y="3003"/>
                  </a:cubicBezTo>
                  <a:cubicBezTo>
                    <a:pt x="5404" y="2469"/>
                    <a:pt x="4337" y="1935"/>
                    <a:pt x="3303" y="1435"/>
                  </a:cubicBezTo>
                  <a:cubicBezTo>
                    <a:pt x="2769" y="1168"/>
                    <a:pt x="2202" y="935"/>
                    <a:pt x="1668" y="668"/>
                  </a:cubicBezTo>
                  <a:cubicBezTo>
                    <a:pt x="1168" y="434"/>
                    <a:pt x="634" y="201"/>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96;p34">
              <a:extLst>
                <a:ext uri="{FF2B5EF4-FFF2-40B4-BE49-F238E27FC236}">
                  <a16:creationId xmlns:a16="http://schemas.microsoft.com/office/drawing/2014/main" id="{0768A9AC-081B-4678-9346-B6D67F100394}"/>
                </a:ext>
              </a:extLst>
            </p:cNvPr>
            <p:cNvSpPr/>
            <p:nvPr/>
          </p:nvSpPr>
          <p:spPr>
            <a:xfrm flipH="1">
              <a:off x="1351529" y="2393441"/>
              <a:ext cx="1500575" cy="1288130"/>
            </a:xfrm>
            <a:custGeom>
              <a:avLst/>
              <a:gdLst/>
              <a:ahLst/>
              <a:cxnLst/>
              <a:rect l="l" t="t" r="r" b="b"/>
              <a:pathLst>
                <a:path w="56175" h="48222" extrusionOk="0">
                  <a:moveTo>
                    <a:pt x="56091" y="0"/>
                  </a:moveTo>
                  <a:cubicBezTo>
                    <a:pt x="56057" y="0"/>
                    <a:pt x="56024" y="17"/>
                    <a:pt x="56007" y="50"/>
                  </a:cubicBezTo>
                  <a:cubicBezTo>
                    <a:pt x="56074" y="4854"/>
                    <a:pt x="55307" y="10224"/>
                    <a:pt x="51638" y="13660"/>
                  </a:cubicBezTo>
                  <a:cubicBezTo>
                    <a:pt x="47791" y="17223"/>
                    <a:pt x="42364" y="17835"/>
                    <a:pt x="37330" y="17835"/>
                  </a:cubicBezTo>
                  <a:cubicBezTo>
                    <a:pt x="37039" y="17835"/>
                    <a:pt x="36749" y="17833"/>
                    <a:pt x="36460" y="17830"/>
                  </a:cubicBezTo>
                  <a:cubicBezTo>
                    <a:pt x="34636" y="17809"/>
                    <a:pt x="32799" y="17777"/>
                    <a:pt x="30966" y="17777"/>
                  </a:cubicBezTo>
                  <a:cubicBezTo>
                    <a:pt x="29781" y="17777"/>
                    <a:pt x="28598" y="17790"/>
                    <a:pt x="27420" y="17830"/>
                  </a:cubicBezTo>
                  <a:cubicBezTo>
                    <a:pt x="24385" y="17930"/>
                    <a:pt x="21316" y="18063"/>
                    <a:pt x="18314" y="18464"/>
                  </a:cubicBezTo>
                  <a:cubicBezTo>
                    <a:pt x="17146" y="18564"/>
                    <a:pt x="16045" y="19097"/>
                    <a:pt x="15212" y="19931"/>
                  </a:cubicBezTo>
                  <a:cubicBezTo>
                    <a:pt x="14411" y="20832"/>
                    <a:pt x="13744" y="21833"/>
                    <a:pt x="13177" y="22900"/>
                  </a:cubicBezTo>
                  <a:cubicBezTo>
                    <a:pt x="11642" y="25402"/>
                    <a:pt x="10175" y="27937"/>
                    <a:pt x="8740" y="30506"/>
                  </a:cubicBezTo>
                  <a:cubicBezTo>
                    <a:pt x="5938" y="35643"/>
                    <a:pt x="3303" y="40846"/>
                    <a:pt x="901" y="46183"/>
                  </a:cubicBezTo>
                  <a:cubicBezTo>
                    <a:pt x="601" y="46817"/>
                    <a:pt x="301" y="47484"/>
                    <a:pt x="1" y="48151"/>
                  </a:cubicBezTo>
                  <a:cubicBezTo>
                    <a:pt x="1" y="48193"/>
                    <a:pt x="26" y="48221"/>
                    <a:pt x="46" y="48221"/>
                  </a:cubicBezTo>
                  <a:cubicBezTo>
                    <a:pt x="58" y="48221"/>
                    <a:pt x="67" y="48210"/>
                    <a:pt x="67" y="48185"/>
                  </a:cubicBezTo>
                  <a:cubicBezTo>
                    <a:pt x="2536" y="42848"/>
                    <a:pt x="5171" y="37611"/>
                    <a:pt x="7973" y="32440"/>
                  </a:cubicBezTo>
                  <a:cubicBezTo>
                    <a:pt x="9374" y="29872"/>
                    <a:pt x="10842" y="27303"/>
                    <a:pt x="12343" y="24768"/>
                  </a:cubicBezTo>
                  <a:cubicBezTo>
                    <a:pt x="13043" y="23601"/>
                    <a:pt x="13710" y="22366"/>
                    <a:pt x="14511" y="21232"/>
                  </a:cubicBezTo>
                  <a:cubicBezTo>
                    <a:pt x="15212" y="20231"/>
                    <a:pt x="16079" y="19297"/>
                    <a:pt x="17280" y="18931"/>
                  </a:cubicBezTo>
                  <a:cubicBezTo>
                    <a:pt x="18014" y="18730"/>
                    <a:pt x="18747" y="18630"/>
                    <a:pt x="19515" y="18597"/>
                  </a:cubicBezTo>
                  <a:cubicBezTo>
                    <a:pt x="20282" y="18530"/>
                    <a:pt x="21049" y="18464"/>
                    <a:pt x="21816" y="18397"/>
                  </a:cubicBezTo>
                  <a:cubicBezTo>
                    <a:pt x="23351" y="18297"/>
                    <a:pt x="24852" y="18197"/>
                    <a:pt x="26353" y="18163"/>
                  </a:cubicBezTo>
                  <a:cubicBezTo>
                    <a:pt x="27728" y="18103"/>
                    <a:pt x="29103" y="18084"/>
                    <a:pt x="30482" y="18084"/>
                  </a:cubicBezTo>
                  <a:cubicBezTo>
                    <a:pt x="32146" y="18084"/>
                    <a:pt x="33814" y="18112"/>
                    <a:pt x="35493" y="18130"/>
                  </a:cubicBezTo>
                  <a:cubicBezTo>
                    <a:pt x="36098" y="18141"/>
                    <a:pt x="36710" y="18149"/>
                    <a:pt x="37326" y="18149"/>
                  </a:cubicBezTo>
                  <a:cubicBezTo>
                    <a:pt x="42071" y="18149"/>
                    <a:pt x="47036" y="17676"/>
                    <a:pt x="50904" y="14694"/>
                  </a:cubicBezTo>
                  <a:cubicBezTo>
                    <a:pt x="52772" y="13226"/>
                    <a:pt x="54206" y="11258"/>
                    <a:pt x="55007" y="9023"/>
                  </a:cubicBezTo>
                  <a:cubicBezTo>
                    <a:pt x="55774" y="6688"/>
                    <a:pt x="56174" y="4287"/>
                    <a:pt x="56174" y="1852"/>
                  </a:cubicBezTo>
                  <a:cubicBezTo>
                    <a:pt x="56174" y="1251"/>
                    <a:pt x="56174" y="651"/>
                    <a:pt x="56174" y="50"/>
                  </a:cubicBezTo>
                  <a:cubicBezTo>
                    <a:pt x="56157" y="17"/>
                    <a:pt x="56124" y="0"/>
                    <a:pt x="56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97;p34">
              <a:extLst>
                <a:ext uri="{FF2B5EF4-FFF2-40B4-BE49-F238E27FC236}">
                  <a16:creationId xmlns:a16="http://schemas.microsoft.com/office/drawing/2014/main" id="{A24B4ADC-88EC-41DF-A22E-A57FADB67C0F}"/>
                </a:ext>
              </a:extLst>
            </p:cNvPr>
            <p:cNvSpPr/>
            <p:nvPr/>
          </p:nvSpPr>
          <p:spPr>
            <a:xfrm flipH="1">
              <a:off x="2195377" y="2956140"/>
              <a:ext cx="493407" cy="588476"/>
            </a:xfrm>
            <a:custGeom>
              <a:avLst/>
              <a:gdLst/>
              <a:ahLst/>
              <a:cxnLst/>
              <a:rect l="l" t="t" r="r" b="b"/>
              <a:pathLst>
                <a:path w="18471" h="22030" extrusionOk="0">
                  <a:moveTo>
                    <a:pt x="18404" y="0"/>
                  </a:moveTo>
                  <a:cubicBezTo>
                    <a:pt x="17337" y="0"/>
                    <a:pt x="16269" y="67"/>
                    <a:pt x="15169" y="100"/>
                  </a:cubicBezTo>
                  <a:cubicBezTo>
                    <a:pt x="14268" y="100"/>
                    <a:pt x="13401" y="167"/>
                    <a:pt x="12500" y="334"/>
                  </a:cubicBezTo>
                  <a:cubicBezTo>
                    <a:pt x="11666" y="567"/>
                    <a:pt x="11032" y="634"/>
                    <a:pt x="10365" y="1568"/>
                  </a:cubicBezTo>
                  <a:cubicBezTo>
                    <a:pt x="9531" y="2702"/>
                    <a:pt x="4995" y="11475"/>
                    <a:pt x="3093" y="15345"/>
                  </a:cubicBezTo>
                  <a:cubicBezTo>
                    <a:pt x="2560" y="16412"/>
                    <a:pt x="2059" y="17513"/>
                    <a:pt x="1525" y="18580"/>
                  </a:cubicBezTo>
                  <a:cubicBezTo>
                    <a:pt x="992" y="19715"/>
                    <a:pt x="525" y="20849"/>
                    <a:pt x="24" y="21983"/>
                  </a:cubicBezTo>
                  <a:cubicBezTo>
                    <a:pt x="1" y="22006"/>
                    <a:pt x="27" y="22030"/>
                    <a:pt x="45" y="22030"/>
                  </a:cubicBezTo>
                  <a:cubicBezTo>
                    <a:pt x="52" y="22030"/>
                    <a:pt x="58" y="22026"/>
                    <a:pt x="58" y="22016"/>
                  </a:cubicBezTo>
                  <a:cubicBezTo>
                    <a:pt x="525" y="21082"/>
                    <a:pt x="1058" y="20148"/>
                    <a:pt x="1525" y="19248"/>
                  </a:cubicBezTo>
                  <a:cubicBezTo>
                    <a:pt x="2026" y="18314"/>
                    <a:pt x="2493" y="17380"/>
                    <a:pt x="2960" y="16412"/>
                  </a:cubicBezTo>
                  <a:cubicBezTo>
                    <a:pt x="3894" y="14544"/>
                    <a:pt x="4861" y="12643"/>
                    <a:pt x="5795" y="10741"/>
                  </a:cubicBezTo>
                  <a:cubicBezTo>
                    <a:pt x="6729" y="8873"/>
                    <a:pt x="7897" y="7039"/>
                    <a:pt x="8831" y="5171"/>
                  </a:cubicBezTo>
                  <a:cubicBezTo>
                    <a:pt x="9665" y="3603"/>
                    <a:pt x="10765" y="1468"/>
                    <a:pt x="11499" y="1168"/>
                  </a:cubicBezTo>
                  <a:cubicBezTo>
                    <a:pt x="12567" y="734"/>
                    <a:pt x="13701" y="467"/>
                    <a:pt x="14835" y="334"/>
                  </a:cubicBezTo>
                  <a:cubicBezTo>
                    <a:pt x="16036" y="267"/>
                    <a:pt x="17237" y="201"/>
                    <a:pt x="18404" y="100"/>
                  </a:cubicBezTo>
                  <a:cubicBezTo>
                    <a:pt x="18471" y="100"/>
                    <a:pt x="18471" y="0"/>
                    <a:pt x="184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98;p34">
              <a:extLst>
                <a:ext uri="{FF2B5EF4-FFF2-40B4-BE49-F238E27FC236}">
                  <a16:creationId xmlns:a16="http://schemas.microsoft.com/office/drawing/2014/main" id="{5F55AFD4-91D8-4DBC-B6F1-E7F946A4BFA8}"/>
                </a:ext>
              </a:extLst>
            </p:cNvPr>
            <p:cNvSpPr/>
            <p:nvPr/>
          </p:nvSpPr>
          <p:spPr>
            <a:xfrm flipH="1">
              <a:off x="1484317" y="1081750"/>
              <a:ext cx="830465" cy="1036124"/>
            </a:xfrm>
            <a:custGeom>
              <a:avLst/>
              <a:gdLst/>
              <a:ahLst/>
              <a:cxnLst/>
              <a:rect l="l" t="t" r="r" b="b"/>
              <a:pathLst>
                <a:path w="31089" h="38788" extrusionOk="0">
                  <a:moveTo>
                    <a:pt x="17164" y="1"/>
                  </a:moveTo>
                  <a:cubicBezTo>
                    <a:pt x="17035" y="1"/>
                    <a:pt x="16906" y="7"/>
                    <a:pt x="16779" y="19"/>
                  </a:cubicBezTo>
                  <a:cubicBezTo>
                    <a:pt x="14811" y="419"/>
                    <a:pt x="13043" y="1520"/>
                    <a:pt x="11775" y="3055"/>
                  </a:cubicBezTo>
                  <a:cubicBezTo>
                    <a:pt x="11208" y="3789"/>
                    <a:pt x="10975" y="4756"/>
                    <a:pt x="11175" y="5657"/>
                  </a:cubicBezTo>
                  <a:cubicBezTo>
                    <a:pt x="11675" y="10226"/>
                    <a:pt x="12742" y="13162"/>
                    <a:pt x="11508" y="17732"/>
                  </a:cubicBezTo>
                  <a:cubicBezTo>
                    <a:pt x="10975" y="19967"/>
                    <a:pt x="9440" y="21835"/>
                    <a:pt x="7339" y="22802"/>
                  </a:cubicBezTo>
                  <a:cubicBezTo>
                    <a:pt x="5704" y="23636"/>
                    <a:pt x="3936" y="24237"/>
                    <a:pt x="2602" y="25537"/>
                  </a:cubicBezTo>
                  <a:cubicBezTo>
                    <a:pt x="0" y="28106"/>
                    <a:pt x="1401" y="33376"/>
                    <a:pt x="3736" y="35545"/>
                  </a:cubicBezTo>
                  <a:cubicBezTo>
                    <a:pt x="6183" y="37851"/>
                    <a:pt x="9192" y="38787"/>
                    <a:pt x="12292" y="38787"/>
                  </a:cubicBezTo>
                  <a:cubicBezTo>
                    <a:pt x="16548" y="38787"/>
                    <a:pt x="20974" y="37023"/>
                    <a:pt x="24351" y="34611"/>
                  </a:cubicBezTo>
                  <a:cubicBezTo>
                    <a:pt x="27019" y="32709"/>
                    <a:pt x="29421" y="30107"/>
                    <a:pt x="30155" y="26838"/>
                  </a:cubicBezTo>
                  <a:cubicBezTo>
                    <a:pt x="31089" y="22669"/>
                    <a:pt x="29188" y="17999"/>
                    <a:pt x="28187" y="13996"/>
                  </a:cubicBezTo>
                  <a:cubicBezTo>
                    <a:pt x="27486" y="11327"/>
                    <a:pt x="26853" y="8592"/>
                    <a:pt x="26152" y="5923"/>
                  </a:cubicBezTo>
                  <a:cubicBezTo>
                    <a:pt x="25618" y="3989"/>
                    <a:pt x="24651" y="2921"/>
                    <a:pt x="22850" y="2087"/>
                  </a:cubicBezTo>
                  <a:cubicBezTo>
                    <a:pt x="21193" y="1337"/>
                    <a:pt x="19096" y="1"/>
                    <a:pt x="17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9;p34">
              <a:extLst>
                <a:ext uri="{FF2B5EF4-FFF2-40B4-BE49-F238E27FC236}">
                  <a16:creationId xmlns:a16="http://schemas.microsoft.com/office/drawing/2014/main" id="{E910578F-7AF5-45CB-82CC-FC42C903C8F0}"/>
                </a:ext>
              </a:extLst>
            </p:cNvPr>
            <p:cNvSpPr/>
            <p:nvPr/>
          </p:nvSpPr>
          <p:spPr>
            <a:xfrm flipH="1">
              <a:off x="1448655" y="1215900"/>
              <a:ext cx="331235" cy="800253"/>
            </a:xfrm>
            <a:custGeom>
              <a:avLst/>
              <a:gdLst/>
              <a:ahLst/>
              <a:cxnLst/>
              <a:rect l="l" t="t" r="r" b="b"/>
              <a:pathLst>
                <a:path w="12400" h="29958" extrusionOk="0">
                  <a:moveTo>
                    <a:pt x="5394" y="1"/>
                  </a:moveTo>
                  <a:cubicBezTo>
                    <a:pt x="6295" y="2970"/>
                    <a:pt x="7162" y="5972"/>
                    <a:pt x="8129" y="8941"/>
                  </a:cubicBezTo>
                  <a:cubicBezTo>
                    <a:pt x="9063" y="11876"/>
                    <a:pt x="10198" y="14778"/>
                    <a:pt x="10898" y="17814"/>
                  </a:cubicBezTo>
                  <a:cubicBezTo>
                    <a:pt x="12399" y="24518"/>
                    <a:pt x="6028" y="28688"/>
                    <a:pt x="257" y="29522"/>
                  </a:cubicBezTo>
                  <a:cubicBezTo>
                    <a:pt x="0" y="29554"/>
                    <a:pt x="53" y="29957"/>
                    <a:pt x="295" y="29957"/>
                  </a:cubicBezTo>
                  <a:cubicBezTo>
                    <a:pt x="304" y="29957"/>
                    <a:pt x="314" y="29957"/>
                    <a:pt x="324" y="29956"/>
                  </a:cubicBezTo>
                  <a:cubicBezTo>
                    <a:pt x="5394" y="29022"/>
                    <a:pt x="11065" y="26086"/>
                    <a:pt x="11465" y="20282"/>
                  </a:cubicBezTo>
                  <a:cubicBezTo>
                    <a:pt x="11665" y="17113"/>
                    <a:pt x="9997" y="13744"/>
                    <a:pt x="9030" y="10775"/>
                  </a:cubicBezTo>
                  <a:cubicBezTo>
                    <a:pt x="7863" y="7173"/>
                    <a:pt x="6628" y="3603"/>
                    <a:pt x="54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00;p34">
              <a:extLst>
                <a:ext uri="{FF2B5EF4-FFF2-40B4-BE49-F238E27FC236}">
                  <a16:creationId xmlns:a16="http://schemas.microsoft.com/office/drawing/2014/main" id="{D870AA52-E4B3-4384-8D96-4BAA9689BFE6}"/>
                </a:ext>
              </a:extLst>
            </p:cNvPr>
            <p:cNvSpPr/>
            <p:nvPr/>
          </p:nvSpPr>
          <p:spPr>
            <a:xfrm flipH="1">
              <a:off x="1952987" y="1220281"/>
              <a:ext cx="406351" cy="804848"/>
            </a:xfrm>
            <a:custGeom>
              <a:avLst/>
              <a:gdLst/>
              <a:ahLst/>
              <a:cxnLst/>
              <a:rect l="l" t="t" r="r" b="b"/>
              <a:pathLst>
                <a:path w="15212" h="30130" extrusionOk="0">
                  <a:moveTo>
                    <a:pt x="13035" y="1"/>
                  </a:moveTo>
                  <a:cubicBezTo>
                    <a:pt x="12999" y="1"/>
                    <a:pt x="12956" y="29"/>
                    <a:pt x="12976" y="70"/>
                  </a:cubicBezTo>
                  <a:cubicBezTo>
                    <a:pt x="13577" y="3840"/>
                    <a:pt x="14611" y="8109"/>
                    <a:pt x="13143" y="11779"/>
                  </a:cubicBezTo>
                  <a:cubicBezTo>
                    <a:pt x="12442" y="13580"/>
                    <a:pt x="11208" y="15114"/>
                    <a:pt x="9607" y="16215"/>
                  </a:cubicBezTo>
                  <a:cubicBezTo>
                    <a:pt x="8306" y="17049"/>
                    <a:pt x="6838" y="17416"/>
                    <a:pt x="5471" y="18016"/>
                  </a:cubicBezTo>
                  <a:cubicBezTo>
                    <a:pt x="0" y="20285"/>
                    <a:pt x="1535" y="27990"/>
                    <a:pt x="6305" y="30125"/>
                  </a:cubicBezTo>
                  <a:cubicBezTo>
                    <a:pt x="6311" y="30128"/>
                    <a:pt x="6317" y="30130"/>
                    <a:pt x="6323" y="30130"/>
                  </a:cubicBezTo>
                  <a:cubicBezTo>
                    <a:pt x="6388" y="30130"/>
                    <a:pt x="6462" y="29989"/>
                    <a:pt x="6371" y="29958"/>
                  </a:cubicBezTo>
                  <a:cubicBezTo>
                    <a:pt x="2969" y="28224"/>
                    <a:pt x="1168" y="24221"/>
                    <a:pt x="2902" y="20618"/>
                  </a:cubicBezTo>
                  <a:cubicBezTo>
                    <a:pt x="4303" y="17750"/>
                    <a:pt x="8106" y="17783"/>
                    <a:pt x="10441" y="15915"/>
                  </a:cubicBezTo>
                  <a:cubicBezTo>
                    <a:pt x="15211" y="12046"/>
                    <a:pt x="14310" y="5407"/>
                    <a:pt x="13076" y="37"/>
                  </a:cubicBezTo>
                  <a:cubicBezTo>
                    <a:pt x="13076" y="11"/>
                    <a:pt x="13057" y="1"/>
                    <a:pt x="13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01;p34">
              <a:extLst>
                <a:ext uri="{FF2B5EF4-FFF2-40B4-BE49-F238E27FC236}">
                  <a16:creationId xmlns:a16="http://schemas.microsoft.com/office/drawing/2014/main" id="{7DB13FA9-2782-482D-B7BA-4C91343A3014}"/>
                </a:ext>
              </a:extLst>
            </p:cNvPr>
            <p:cNvSpPr/>
            <p:nvPr/>
          </p:nvSpPr>
          <p:spPr>
            <a:xfrm flipH="1">
              <a:off x="1717704" y="1548391"/>
              <a:ext cx="885813" cy="574853"/>
            </a:xfrm>
            <a:custGeom>
              <a:avLst/>
              <a:gdLst/>
              <a:ahLst/>
              <a:cxnLst/>
              <a:rect l="l" t="t" r="r" b="b"/>
              <a:pathLst>
                <a:path w="33161" h="21520" extrusionOk="0">
                  <a:moveTo>
                    <a:pt x="31932" y="1"/>
                  </a:moveTo>
                  <a:cubicBezTo>
                    <a:pt x="31310" y="1"/>
                    <a:pt x="30386" y="371"/>
                    <a:pt x="29222" y="1130"/>
                  </a:cubicBezTo>
                  <a:cubicBezTo>
                    <a:pt x="21163" y="6448"/>
                    <a:pt x="16538" y="9771"/>
                    <a:pt x="15509" y="9771"/>
                  </a:cubicBezTo>
                  <a:cubicBezTo>
                    <a:pt x="15498" y="9771"/>
                    <a:pt x="15489" y="9770"/>
                    <a:pt x="15479" y="9770"/>
                  </a:cubicBezTo>
                  <a:cubicBezTo>
                    <a:pt x="12744" y="9603"/>
                    <a:pt x="8774" y="8135"/>
                    <a:pt x="5839" y="7535"/>
                  </a:cubicBezTo>
                  <a:cubicBezTo>
                    <a:pt x="5784" y="7523"/>
                    <a:pt x="5728" y="7517"/>
                    <a:pt x="5672" y="7517"/>
                  </a:cubicBezTo>
                  <a:cubicBezTo>
                    <a:pt x="3340" y="7517"/>
                    <a:pt x="1" y="17427"/>
                    <a:pt x="1369" y="18176"/>
                  </a:cubicBezTo>
                  <a:cubicBezTo>
                    <a:pt x="4094" y="19673"/>
                    <a:pt x="11658" y="21520"/>
                    <a:pt x="15832" y="21520"/>
                  </a:cubicBezTo>
                  <a:cubicBezTo>
                    <a:pt x="16307" y="21520"/>
                    <a:pt x="16738" y="21496"/>
                    <a:pt x="17114" y="21445"/>
                  </a:cubicBezTo>
                  <a:cubicBezTo>
                    <a:pt x="21216" y="20878"/>
                    <a:pt x="29789" y="8302"/>
                    <a:pt x="32291" y="2898"/>
                  </a:cubicBezTo>
                  <a:cubicBezTo>
                    <a:pt x="33161" y="993"/>
                    <a:pt x="32951" y="1"/>
                    <a:pt x="31932" y="1"/>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02;p34">
              <a:extLst>
                <a:ext uri="{FF2B5EF4-FFF2-40B4-BE49-F238E27FC236}">
                  <a16:creationId xmlns:a16="http://schemas.microsoft.com/office/drawing/2014/main" id="{BE157EA3-E826-4364-92CA-6B7374FAD7D5}"/>
                </a:ext>
              </a:extLst>
            </p:cNvPr>
            <p:cNvSpPr/>
            <p:nvPr/>
          </p:nvSpPr>
          <p:spPr>
            <a:xfrm flipH="1">
              <a:off x="2574053" y="1647281"/>
              <a:ext cx="316356" cy="248106"/>
            </a:xfrm>
            <a:custGeom>
              <a:avLst/>
              <a:gdLst/>
              <a:ahLst/>
              <a:cxnLst/>
              <a:rect l="l" t="t" r="r" b="b"/>
              <a:pathLst>
                <a:path w="11843" h="9288" extrusionOk="0">
                  <a:moveTo>
                    <a:pt x="5712" y="1"/>
                  </a:moveTo>
                  <a:cubicBezTo>
                    <a:pt x="4662" y="1"/>
                    <a:pt x="3609" y="89"/>
                    <a:pt x="2636" y="397"/>
                  </a:cubicBezTo>
                  <a:cubicBezTo>
                    <a:pt x="1201" y="831"/>
                    <a:pt x="367" y="2565"/>
                    <a:pt x="134" y="3766"/>
                  </a:cubicBezTo>
                  <a:cubicBezTo>
                    <a:pt x="34" y="4066"/>
                    <a:pt x="0" y="4433"/>
                    <a:pt x="67" y="4767"/>
                  </a:cubicBezTo>
                  <a:cubicBezTo>
                    <a:pt x="255" y="5455"/>
                    <a:pt x="2117" y="9288"/>
                    <a:pt x="3917" y="9288"/>
                  </a:cubicBezTo>
                  <a:cubicBezTo>
                    <a:pt x="4035" y="9288"/>
                    <a:pt x="4153" y="9271"/>
                    <a:pt x="4270" y="9237"/>
                  </a:cubicBezTo>
                  <a:cubicBezTo>
                    <a:pt x="5771" y="8803"/>
                    <a:pt x="4837" y="6868"/>
                    <a:pt x="4270" y="5801"/>
                  </a:cubicBezTo>
                  <a:cubicBezTo>
                    <a:pt x="4170" y="5567"/>
                    <a:pt x="4037" y="5334"/>
                    <a:pt x="3970" y="5100"/>
                  </a:cubicBezTo>
                  <a:cubicBezTo>
                    <a:pt x="3936" y="4667"/>
                    <a:pt x="3836" y="4133"/>
                    <a:pt x="4203" y="4066"/>
                  </a:cubicBezTo>
                  <a:cubicBezTo>
                    <a:pt x="4215" y="4064"/>
                    <a:pt x="4232" y="4063"/>
                    <a:pt x="4254" y="4063"/>
                  </a:cubicBezTo>
                  <a:cubicBezTo>
                    <a:pt x="5011" y="4063"/>
                    <a:pt x="11842" y="5134"/>
                    <a:pt x="11842" y="5134"/>
                  </a:cubicBezTo>
                  <a:lnTo>
                    <a:pt x="8640" y="130"/>
                  </a:lnTo>
                  <a:cubicBezTo>
                    <a:pt x="7712" y="81"/>
                    <a:pt x="6713" y="1"/>
                    <a:pt x="5712" y="1"/>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03;p34">
              <a:extLst>
                <a:ext uri="{FF2B5EF4-FFF2-40B4-BE49-F238E27FC236}">
                  <a16:creationId xmlns:a16="http://schemas.microsoft.com/office/drawing/2014/main" id="{2132EA89-136F-41FB-9A9D-DC13F9C8BB0A}"/>
                </a:ext>
              </a:extLst>
            </p:cNvPr>
            <p:cNvSpPr/>
            <p:nvPr/>
          </p:nvSpPr>
          <p:spPr>
            <a:xfrm flipH="1">
              <a:off x="2447543" y="1554294"/>
              <a:ext cx="591682" cy="479863"/>
            </a:xfrm>
            <a:custGeom>
              <a:avLst/>
              <a:gdLst/>
              <a:ahLst/>
              <a:cxnLst/>
              <a:rect l="l" t="t" r="r" b="b"/>
              <a:pathLst>
                <a:path w="22150" h="17964" extrusionOk="0">
                  <a:moveTo>
                    <a:pt x="11293" y="0"/>
                  </a:moveTo>
                  <a:cubicBezTo>
                    <a:pt x="9435" y="0"/>
                    <a:pt x="6353" y="1863"/>
                    <a:pt x="3837" y="3511"/>
                  </a:cubicBezTo>
                  <a:cubicBezTo>
                    <a:pt x="1802" y="4845"/>
                    <a:pt x="1" y="5846"/>
                    <a:pt x="401" y="6680"/>
                  </a:cubicBezTo>
                  <a:cubicBezTo>
                    <a:pt x="653" y="7121"/>
                    <a:pt x="1143" y="7383"/>
                    <a:pt x="1646" y="7383"/>
                  </a:cubicBezTo>
                  <a:cubicBezTo>
                    <a:pt x="1675" y="7383"/>
                    <a:pt x="1705" y="7382"/>
                    <a:pt x="1735" y="7380"/>
                  </a:cubicBezTo>
                  <a:cubicBezTo>
                    <a:pt x="1832" y="7389"/>
                    <a:pt x="1931" y="7393"/>
                    <a:pt x="2033" y="7393"/>
                  </a:cubicBezTo>
                  <a:cubicBezTo>
                    <a:pt x="3165" y="7393"/>
                    <a:pt x="4609" y="6908"/>
                    <a:pt x="5771" y="6480"/>
                  </a:cubicBezTo>
                  <a:cubicBezTo>
                    <a:pt x="6705" y="6113"/>
                    <a:pt x="7473" y="5746"/>
                    <a:pt x="7673" y="5646"/>
                  </a:cubicBezTo>
                  <a:cubicBezTo>
                    <a:pt x="7675" y="5645"/>
                    <a:pt x="7677" y="5645"/>
                    <a:pt x="7679" y="5645"/>
                  </a:cubicBezTo>
                  <a:cubicBezTo>
                    <a:pt x="7845" y="5645"/>
                    <a:pt x="9278" y="8064"/>
                    <a:pt x="9608" y="9282"/>
                  </a:cubicBezTo>
                  <a:cubicBezTo>
                    <a:pt x="10108" y="10316"/>
                    <a:pt x="12009" y="14219"/>
                    <a:pt x="12710" y="16253"/>
                  </a:cubicBezTo>
                  <a:cubicBezTo>
                    <a:pt x="15345" y="17187"/>
                    <a:pt x="17313" y="17755"/>
                    <a:pt x="17680" y="17955"/>
                  </a:cubicBezTo>
                  <a:cubicBezTo>
                    <a:pt x="17691" y="17961"/>
                    <a:pt x="17703" y="17964"/>
                    <a:pt x="17716" y="17964"/>
                  </a:cubicBezTo>
                  <a:cubicBezTo>
                    <a:pt x="18344" y="17964"/>
                    <a:pt x="21431" y="11039"/>
                    <a:pt x="22150" y="7314"/>
                  </a:cubicBezTo>
                  <a:cubicBezTo>
                    <a:pt x="22150" y="7314"/>
                    <a:pt x="18614" y="5613"/>
                    <a:pt x="17780" y="4779"/>
                  </a:cubicBezTo>
                  <a:cubicBezTo>
                    <a:pt x="16913" y="3911"/>
                    <a:pt x="14411" y="809"/>
                    <a:pt x="11876" y="75"/>
                  </a:cubicBezTo>
                  <a:cubicBezTo>
                    <a:pt x="11699" y="24"/>
                    <a:pt x="11504" y="0"/>
                    <a:pt x="11293" y="0"/>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04;p34">
              <a:extLst>
                <a:ext uri="{FF2B5EF4-FFF2-40B4-BE49-F238E27FC236}">
                  <a16:creationId xmlns:a16="http://schemas.microsoft.com/office/drawing/2014/main" id="{5DBB4AD7-E9CF-4171-ABE3-7CE2072CDE89}"/>
                </a:ext>
              </a:extLst>
            </p:cNvPr>
            <p:cNvSpPr/>
            <p:nvPr/>
          </p:nvSpPr>
          <p:spPr>
            <a:xfrm flipH="1">
              <a:off x="2774557" y="1781137"/>
              <a:ext cx="101588" cy="40149"/>
            </a:xfrm>
            <a:custGeom>
              <a:avLst/>
              <a:gdLst/>
              <a:ahLst/>
              <a:cxnLst/>
              <a:rect l="l" t="t" r="r" b="b"/>
              <a:pathLst>
                <a:path w="3803" h="1503" extrusionOk="0">
                  <a:moveTo>
                    <a:pt x="3199" y="1"/>
                  </a:moveTo>
                  <a:cubicBezTo>
                    <a:pt x="3186" y="1"/>
                    <a:pt x="3183" y="17"/>
                    <a:pt x="3202" y="56"/>
                  </a:cubicBezTo>
                  <a:cubicBezTo>
                    <a:pt x="3269" y="256"/>
                    <a:pt x="3569" y="1157"/>
                    <a:pt x="3369" y="1257"/>
                  </a:cubicBezTo>
                  <a:cubicBezTo>
                    <a:pt x="3346" y="1268"/>
                    <a:pt x="3314" y="1274"/>
                    <a:pt x="3275" y="1274"/>
                  </a:cubicBezTo>
                  <a:cubicBezTo>
                    <a:pt x="2757" y="1274"/>
                    <a:pt x="936" y="302"/>
                    <a:pt x="67" y="23"/>
                  </a:cubicBezTo>
                  <a:cubicBezTo>
                    <a:pt x="33" y="23"/>
                    <a:pt x="0" y="56"/>
                    <a:pt x="33" y="89"/>
                  </a:cubicBezTo>
                  <a:cubicBezTo>
                    <a:pt x="500" y="256"/>
                    <a:pt x="967" y="490"/>
                    <a:pt x="1401" y="723"/>
                  </a:cubicBezTo>
                  <a:cubicBezTo>
                    <a:pt x="1776" y="925"/>
                    <a:pt x="2752" y="1502"/>
                    <a:pt x="3310" y="1502"/>
                  </a:cubicBezTo>
                  <a:cubicBezTo>
                    <a:pt x="3397" y="1502"/>
                    <a:pt x="3473" y="1488"/>
                    <a:pt x="3536" y="1457"/>
                  </a:cubicBezTo>
                  <a:cubicBezTo>
                    <a:pt x="3803" y="1324"/>
                    <a:pt x="3369" y="223"/>
                    <a:pt x="3236" y="23"/>
                  </a:cubicBezTo>
                  <a:cubicBezTo>
                    <a:pt x="3222" y="9"/>
                    <a:pt x="3208" y="1"/>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05;p34">
              <a:extLst>
                <a:ext uri="{FF2B5EF4-FFF2-40B4-BE49-F238E27FC236}">
                  <a16:creationId xmlns:a16="http://schemas.microsoft.com/office/drawing/2014/main" id="{F9896674-3905-475A-BB93-4D270532E612}"/>
                </a:ext>
              </a:extLst>
            </p:cNvPr>
            <p:cNvSpPr/>
            <p:nvPr/>
          </p:nvSpPr>
          <p:spPr>
            <a:xfrm flipH="1">
              <a:off x="3056133" y="1903801"/>
              <a:ext cx="20515" cy="18111"/>
            </a:xfrm>
            <a:custGeom>
              <a:avLst/>
              <a:gdLst/>
              <a:ahLst/>
              <a:cxnLst/>
              <a:rect l="l" t="t" r="r" b="b"/>
              <a:pathLst>
                <a:path w="768" h="678" extrusionOk="0">
                  <a:moveTo>
                    <a:pt x="468" y="1"/>
                  </a:moveTo>
                  <a:cubicBezTo>
                    <a:pt x="234" y="267"/>
                    <a:pt x="1" y="534"/>
                    <a:pt x="134" y="634"/>
                  </a:cubicBezTo>
                  <a:cubicBezTo>
                    <a:pt x="156" y="664"/>
                    <a:pt x="188" y="677"/>
                    <a:pt x="228" y="677"/>
                  </a:cubicBezTo>
                  <a:cubicBezTo>
                    <a:pt x="364" y="677"/>
                    <a:pt x="586" y="516"/>
                    <a:pt x="768" y="334"/>
                  </a:cubicBezTo>
                  <a:lnTo>
                    <a:pt x="4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06;p34">
              <a:extLst>
                <a:ext uri="{FF2B5EF4-FFF2-40B4-BE49-F238E27FC236}">
                  <a16:creationId xmlns:a16="http://schemas.microsoft.com/office/drawing/2014/main" id="{CB068CE6-2CFB-4895-9B09-504DE6AD4DCE}"/>
                </a:ext>
              </a:extLst>
            </p:cNvPr>
            <p:cNvSpPr/>
            <p:nvPr/>
          </p:nvSpPr>
          <p:spPr>
            <a:xfrm flipH="1">
              <a:off x="2638216" y="1497236"/>
              <a:ext cx="427747" cy="417383"/>
            </a:xfrm>
            <a:custGeom>
              <a:avLst/>
              <a:gdLst/>
              <a:ahLst/>
              <a:cxnLst/>
              <a:rect l="l" t="t" r="r" b="b"/>
              <a:pathLst>
                <a:path w="16013" h="15625" extrusionOk="0">
                  <a:moveTo>
                    <a:pt x="14931" y="0"/>
                  </a:moveTo>
                  <a:cubicBezTo>
                    <a:pt x="14912" y="0"/>
                    <a:pt x="14894" y="3"/>
                    <a:pt x="14878" y="10"/>
                  </a:cubicBezTo>
                  <a:cubicBezTo>
                    <a:pt x="14678" y="43"/>
                    <a:pt x="3370" y="10551"/>
                    <a:pt x="2303" y="11218"/>
                  </a:cubicBezTo>
                  <a:cubicBezTo>
                    <a:pt x="1502" y="11718"/>
                    <a:pt x="668" y="12152"/>
                    <a:pt x="501" y="12318"/>
                  </a:cubicBezTo>
                  <a:cubicBezTo>
                    <a:pt x="234" y="12585"/>
                    <a:pt x="1" y="14587"/>
                    <a:pt x="1" y="15287"/>
                  </a:cubicBezTo>
                  <a:cubicBezTo>
                    <a:pt x="1" y="15454"/>
                    <a:pt x="134" y="15587"/>
                    <a:pt x="301" y="15621"/>
                  </a:cubicBezTo>
                  <a:cubicBezTo>
                    <a:pt x="355" y="15623"/>
                    <a:pt x="415" y="15624"/>
                    <a:pt x="481" y="15624"/>
                  </a:cubicBezTo>
                  <a:cubicBezTo>
                    <a:pt x="1315" y="15624"/>
                    <a:pt x="3023" y="15434"/>
                    <a:pt x="3270" y="15187"/>
                  </a:cubicBezTo>
                  <a:cubicBezTo>
                    <a:pt x="3470" y="15020"/>
                    <a:pt x="3904" y="14220"/>
                    <a:pt x="4437" y="13419"/>
                  </a:cubicBezTo>
                  <a:cubicBezTo>
                    <a:pt x="5105" y="12385"/>
                    <a:pt x="15912" y="1311"/>
                    <a:pt x="15946" y="1144"/>
                  </a:cubicBezTo>
                  <a:cubicBezTo>
                    <a:pt x="16012" y="944"/>
                    <a:pt x="15712" y="610"/>
                    <a:pt x="15545" y="410"/>
                  </a:cubicBezTo>
                  <a:cubicBezTo>
                    <a:pt x="15395" y="259"/>
                    <a:pt x="15108" y="0"/>
                    <a:pt x="149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07;p34">
              <a:extLst>
                <a:ext uri="{FF2B5EF4-FFF2-40B4-BE49-F238E27FC236}">
                  <a16:creationId xmlns:a16="http://schemas.microsoft.com/office/drawing/2014/main" id="{C0AC9EEC-BC0F-4D6A-830F-34A6D8FD347F}"/>
                </a:ext>
              </a:extLst>
            </p:cNvPr>
            <p:cNvSpPr/>
            <p:nvPr/>
          </p:nvSpPr>
          <p:spPr>
            <a:xfrm flipH="1">
              <a:off x="2881487" y="1734497"/>
              <a:ext cx="106930" cy="103404"/>
            </a:xfrm>
            <a:custGeom>
              <a:avLst/>
              <a:gdLst/>
              <a:ahLst/>
              <a:cxnLst/>
              <a:rect l="l" t="t" r="r" b="b"/>
              <a:pathLst>
                <a:path w="4003" h="3871" extrusionOk="0">
                  <a:moveTo>
                    <a:pt x="3507" y="1"/>
                  </a:moveTo>
                  <a:cubicBezTo>
                    <a:pt x="3427" y="1"/>
                    <a:pt x="3352" y="34"/>
                    <a:pt x="3302" y="101"/>
                  </a:cubicBezTo>
                  <a:lnTo>
                    <a:pt x="133" y="3170"/>
                  </a:lnTo>
                  <a:cubicBezTo>
                    <a:pt x="0" y="3303"/>
                    <a:pt x="0" y="3503"/>
                    <a:pt x="100" y="3603"/>
                  </a:cubicBezTo>
                  <a:lnTo>
                    <a:pt x="267" y="3770"/>
                  </a:lnTo>
                  <a:cubicBezTo>
                    <a:pt x="334" y="3837"/>
                    <a:pt x="409" y="3870"/>
                    <a:pt x="484" y="3870"/>
                  </a:cubicBezTo>
                  <a:cubicBezTo>
                    <a:pt x="559" y="3870"/>
                    <a:pt x="634" y="3837"/>
                    <a:pt x="701" y="3770"/>
                  </a:cubicBezTo>
                  <a:lnTo>
                    <a:pt x="3869" y="668"/>
                  </a:lnTo>
                  <a:cubicBezTo>
                    <a:pt x="4003" y="568"/>
                    <a:pt x="4003" y="368"/>
                    <a:pt x="3869" y="234"/>
                  </a:cubicBezTo>
                  <a:lnTo>
                    <a:pt x="3736" y="101"/>
                  </a:lnTo>
                  <a:cubicBezTo>
                    <a:pt x="3669" y="34"/>
                    <a:pt x="3586" y="1"/>
                    <a:pt x="3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8;p34">
              <a:extLst>
                <a:ext uri="{FF2B5EF4-FFF2-40B4-BE49-F238E27FC236}">
                  <a16:creationId xmlns:a16="http://schemas.microsoft.com/office/drawing/2014/main" id="{DEF0D044-EFCD-4262-8C0E-6E0CD68BD99A}"/>
                </a:ext>
              </a:extLst>
            </p:cNvPr>
            <p:cNvSpPr/>
            <p:nvPr/>
          </p:nvSpPr>
          <p:spPr>
            <a:xfrm flipH="1">
              <a:off x="2914450" y="1766231"/>
              <a:ext cx="67743" cy="64965"/>
            </a:xfrm>
            <a:custGeom>
              <a:avLst/>
              <a:gdLst/>
              <a:ahLst/>
              <a:cxnLst/>
              <a:rect l="l" t="t" r="r" b="b"/>
              <a:pathLst>
                <a:path w="2536" h="2432" extrusionOk="0">
                  <a:moveTo>
                    <a:pt x="2234" y="0"/>
                  </a:moveTo>
                  <a:cubicBezTo>
                    <a:pt x="2192" y="0"/>
                    <a:pt x="2147" y="17"/>
                    <a:pt x="2102" y="47"/>
                  </a:cubicBezTo>
                  <a:lnTo>
                    <a:pt x="67" y="2048"/>
                  </a:lnTo>
                  <a:cubicBezTo>
                    <a:pt x="1" y="2115"/>
                    <a:pt x="1" y="2215"/>
                    <a:pt x="67" y="2315"/>
                  </a:cubicBezTo>
                  <a:lnTo>
                    <a:pt x="167" y="2382"/>
                  </a:lnTo>
                  <a:cubicBezTo>
                    <a:pt x="201" y="2415"/>
                    <a:pt x="242" y="2432"/>
                    <a:pt x="284" y="2432"/>
                  </a:cubicBezTo>
                  <a:cubicBezTo>
                    <a:pt x="326" y="2432"/>
                    <a:pt x="367" y="2415"/>
                    <a:pt x="401" y="2382"/>
                  </a:cubicBezTo>
                  <a:lnTo>
                    <a:pt x="2436" y="414"/>
                  </a:lnTo>
                  <a:cubicBezTo>
                    <a:pt x="2536" y="347"/>
                    <a:pt x="2536" y="214"/>
                    <a:pt x="2469" y="147"/>
                  </a:cubicBezTo>
                  <a:lnTo>
                    <a:pt x="2369" y="80"/>
                  </a:lnTo>
                  <a:cubicBezTo>
                    <a:pt x="2332" y="25"/>
                    <a:pt x="2285" y="0"/>
                    <a:pt x="22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09;p34">
              <a:extLst>
                <a:ext uri="{FF2B5EF4-FFF2-40B4-BE49-F238E27FC236}">
                  <a16:creationId xmlns:a16="http://schemas.microsoft.com/office/drawing/2014/main" id="{FBE2F17D-CB6B-419B-9D51-EEA2E93CA6BA}"/>
                </a:ext>
              </a:extLst>
            </p:cNvPr>
            <p:cNvSpPr/>
            <p:nvPr/>
          </p:nvSpPr>
          <p:spPr>
            <a:xfrm flipH="1">
              <a:off x="2950966" y="1802213"/>
              <a:ext cx="11620" cy="11620"/>
            </a:xfrm>
            <a:custGeom>
              <a:avLst/>
              <a:gdLst/>
              <a:ahLst/>
              <a:cxnLst/>
              <a:rect l="l" t="t" r="r" b="b"/>
              <a:pathLst>
                <a:path w="435" h="435" extrusionOk="0">
                  <a:moveTo>
                    <a:pt x="100" y="1"/>
                  </a:moveTo>
                  <a:lnTo>
                    <a:pt x="0" y="101"/>
                  </a:lnTo>
                  <a:lnTo>
                    <a:pt x="334" y="434"/>
                  </a:lnTo>
                  <a:lnTo>
                    <a:pt x="434" y="334"/>
                  </a:lnTo>
                  <a:lnTo>
                    <a:pt x="1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10;p34">
              <a:extLst>
                <a:ext uri="{FF2B5EF4-FFF2-40B4-BE49-F238E27FC236}">
                  <a16:creationId xmlns:a16="http://schemas.microsoft.com/office/drawing/2014/main" id="{2CE7FB22-1D2F-4870-BDBD-E5F78C57995E}"/>
                </a:ext>
              </a:extLst>
            </p:cNvPr>
            <p:cNvSpPr/>
            <p:nvPr/>
          </p:nvSpPr>
          <p:spPr>
            <a:xfrm flipH="1">
              <a:off x="2699709" y="1773684"/>
              <a:ext cx="310105" cy="214795"/>
            </a:xfrm>
            <a:custGeom>
              <a:avLst/>
              <a:gdLst/>
              <a:ahLst/>
              <a:cxnLst/>
              <a:rect l="l" t="t" r="r" b="b"/>
              <a:pathLst>
                <a:path w="11609" h="8041" extrusionOk="0">
                  <a:moveTo>
                    <a:pt x="8507" y="1069"/>
                  </a:moveTo>
                  <a:cubicBezTo>
                    <a:pt x="8509" y="1074"/>
                    <a:pt x="8512" y="1080"/>
                    <a:pt x="8515" y="1086"/>
                  </a:cubicBezTo>
                  <a:lnTo>
                    <a:pt x="8515" y="1086"/>
                  </a:lnTo>
                  <a:cubicBezTo>
                    <a:pt x="8512" y="1080"/>
                    <a:pt x="8509" y="1074"/>
                    <a:pt x="8507" y="1069"/>
                  </a:cubicBezTo>
                  <a:close/>
                  <a:moveTo>
                    <a:pt x="3395" y="0"/>
                  </a:moveTo>
                  <a:cubicBezTo>
                    <a:pt x="2942" y="0"/>
                    <a:pt x="2513" y="97"/>
                    <a:pt x="2135" y="335"/>
                  </a:cubicBezTo>
                  <a:cubicBezTo>
                    <a:pt x="0" y="1669"/>
                    <a:pt x="4437" y="3037"/>
                    <a:pt x="5304" y="4304"/>
                  </a:cubicBezTo>
                  <a:cubicBezTo>
                    <a:pt x="6205" y="5772"/>
                    <a:pt x="7673" y="6873"/>
                    <a:pt x="9340" y="7307"/>
                  </a:cubicBezTo>
                  <a:cubicBezTo>
                    <a:pt x="9908" y="7473"/>
                    <a:pt x="10708" y="7740"/>
                    <a:pt x="11609" y="8040"/>
                  </a:cubicBezTo>
                  <a:cubicBezTo>
                    <a:pt x="10912" y="6017"/>
                    <a:pt x="9027" y="2144"/>
                    <a:pt x="8515" y="1086"/>
                  </a:cubicBezTo>
                  <a:lnTo>
                    <a:pt x="8515" y="1086"/>
                  </a:lnTo>
                  <a:cubicBezTo>
                    <a:pt x="8607" y="1282"/>
                    <a:pt x="8605" y="1508"/>
                    <a:pt x="8540" y="1703"/>
                  </a:cubicBezTo>
                  <a:cubicBezTo>
                    <a:pt x="8510" y="1748"/>
                    <a:pt x="8458" y="1769"/>
                    <a:pt x="8386" y="1769"/>
                  </a:cubicBezTo>
                  <a:cubicBezTo>
                    <a:pt x="7718" y="1769"/>
                    <a:pt x="5336" y="0"/>
                    <a:pt x="3395" y="0"/>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11;p34">
              <a:extLst>
                <a:ext uri="{FF2B5EF4-FFF2-40B4-BE49-F238E27FC236}">
                  <a16:creationId xmlns:a16="http://schemas.microsoft.com/office/drawing/2014/main" id="{E8C4D77F-6EDA-4AAD-9BC2-0DBC99E6D00B}"/>
                </a:ext>
              </a:extLst>
            </p:cNvPr>
            <p:cNvSpPr/>
            <p:nvPr/>
          </p:nvSpPr>
          <p:spPr>
            <a:xfrm flipH="1">
              <a:off x="1692033" y="1542461"/>
              <a:ext cx="381294" cy="266911"/>
            </a:xfrm>
            <a:custGeom>
              <a:avLst/>
              <a:gdLst/>
              <a:ahLst/>
              <a:cxnLst/>
              <a:rect l="l" t="t" r="r" b="b"/>
              <a:pathLst>
                <a:path w="14274" h="9992" extrusionOk="0">
                  <a:moveTo>
                    <a:pt x="12561" y="0"/>
                  </a:moveTo>
                  <a:cubicBezTo>
                    <a:pt x="11909" y="0"/>
                    <a:pt x="11010" y="209"/>
                    <a:pt x="9841" y="652"/>
                  </a:cubicBezTo>
                  <a:cubicBezTo>
                    <a:pt x="7106" y="1719"/>
                    <a:pt x="1" y="6389"/>
                    <a:pt x="1" y="6389"/>
                  </a:cubicBezTo>
                  <a:lnTo>
                    <a:pt x="9007" y="9992"/>
                  </a:lnTo>
                  <a:cubicBezTo>
                    <a:pt x="9007" y="9992"/>
                    <a:pt x="11843" y="6022"/>
                    <a:pt x="13077" y="3620"/>
                  </a:cubicBezTo>
                  <a:cubicBezTo>
                    <a:pt x="14274" y="1347"/>
                    <a:pt x="14217" y="0"/>
                    <a:pt x="12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12;p34">
              <a:extLst>
                <a:ext uri="{FF2B5EF4-FFF2-40B4-BE49-F238E27FC236}">
                  <a16:creationId xmlns:a16="http://schemas.microsoft.com/office/drawing/2014/main" id="{024F2F9B-9873-4302-9DBB-419A7A4656A9}"/>
                </a:ext>
              </a:extLst>
            </p:cNvPr>
            <p:cNvSpPr/>
            <p:nvPr/>
          </p:nvSpPr>
          <p:spPr>
            <a:xfrm flipH="1">
              <a:off x="1776845" y="1730570"/>
              <a:ext cx="85293" cy="82381"/>
            </a:xfrm>
            <a:custGeom>
              <a:avLst/>
              <a:gdLst/>
              <a:ahLst/>
              <a:cxnLst/>
              <a:rect l="l" t="t" r="r" b="b"/>
              <a:pathLst>
                <a:path w="3193" h="3084" extrusionOk="0">
                  <a:moveTo>
                    <a:pt x="3137" y="0"/>
                  </a:moveTo>
                  <a:cubicBezTo>
                    <a:pt x="3125" y="0"/>
                    <a:pt x="3112" y="4"/>
                    <a:pt x="3103" y="14"/>
                  </a:cubicBezTo>
                  <a:cubicBezTo>
                    <a:pt x="2969" y="248"/>
                    <a:pt x="2736" y="581"/>
                    <a:pt x="2569" y="815"/>
                  </a:cubicBezTo>
                  <a:cubicBezTo>
                    <a:pt x="2402" y="1048"/>
                    <a:pt x="2235" y="1248"/>
                    <a:pt x="2069" y="1515"/>
                  </a:cubicBezTo>
                  <a:cubicBezTo>
                    <a:pt x="1735" y="1982"/>
                    <a:pt x="1435" y="2449"/>
                    <a:pt x="1101" y="2916"/>
                  </a:cubicBezTo>
                  <a:cubicBezTo>
                    <a:pt x="734" y="2750"/>
                    <a:pt x="367" y="2616"/>
                    <a:pt x="0" y="2516"/>
                  </a:cubicBezTo>
                  <a:lnTo>
                    <a:pt x="0" y="2549"/>
                  </a:lnTo>
                  <a:cubicBezTo>
                    <a:pt x="367" y="2750"/>
                    <a:pt x="768" y="2950"/>
                    <a:pt x="1201" y="3083"/>
                  </a:cubicBezTo>
                  <a:cubicBezTo>
                    <a:pt x="1535" y="2616"/>
                    <a:pt x="1868" y="2082"/>
                    <a:pt x="2202" y="1582"/>
                  </a:cubicBezTo>
                  <a:cubicBezTo>
                    <a:pt x="2369" y="1349"/>
                    <a:pt x="2502" y="1148"/>
                    <a:pt x="2669" y="882"/>
                  </a:cubicBezTo>
                  <a:cubicBezTo>
                    <a:pt x="2836" y="615"/>
                    <a:pt x="2969" y="381"/>
                    <a:pt x="3169" y="48"/>
                  </a:cubicBezTo>
                  <a:cubicBezTo>
                    <a:pt x="3193" y="24"/>
                    <a:pt x="3167" y="0"/>
                    <a:pt x="31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13;p34">
              <a:extLst>
                <a:ext uri="{FF2B5EF4-FFF2-40B4-BE49-F238E27FC236}">
                  <a16:creationId xmlns:a16="http://schemas.microsoft.com/office/drawing/2014/main" id="{B18A15AE-8EC1-49B0-8D70-3978022E959B}"/>
                </a:ext>
              </a:extLst>
            </p:cNvPr>
            <p:cNvSpPr/>
            <p:nvPr/>
          </p:nvSpPr>
          <p:spPr>
            <a:xfrm flipH="1">
              <a:off x="1828240" y="1699744"/>
              <a:ext cx="213005" cy="83797"/>
            </a:xfrm>
            <a:custGeom>
              <a:avLst/>
              <a:gdLst/>
              <a:ahLst/>
              <a:cxnLst/>
              <a:rect l="l" t="t" r="r" b="b"/>
              <a:pathLst>
                <a:path w="7974" h="3137" extrusionOk="0">
                  <a:moveTo>
                    <a:pt x="67" y="1"/>
                  </a:moveTo>
                  <a:cubicBezTo>
                    <a:pt x="34" y="1"/>
                    <a:pt x="1" y="34"/>
                    <a:pt x="34" y="67"/>
                  </a:cubicBezTo>
                  <a:cubicBezTo>
                    <a:pt x="1368" y="534"/>
                    <a:pt x="2669" y="1068"/>
                    <a:pt x="3970" y="1569"/>
                  </a:cubicBezTo>
                  <a:lnTo>
                    <a:pt x="5938" y="2369"/>
                  </a:lnTo>
                  <a:cubicBezTo>
                    <a:pt x="6572" y="2636"/>
                    <a:pt x="7273" y="2836"/>
                    <a:pt x="7906" y="3136"/>
                  </a:cubicBezTo>
                  <a:cubicBezTo>
                    <a:pt x="7940" y="3136"/>
                    <a:pt x="7973" y="3070"/>
                    <a:pt x="7940" y="3070"/>
                  </a:cubicBezTo>
                  <a:cubicBezTo>
                    <a:pt x="7273" y="2803"/>
                    <a:pt x="6672" y="2469"/>
                    <a:pt x="6005" y="2202"/>
                  </a:cubicBezTo>
                  <a:cubicBezTo>
                    <a:pt x="5371" y="1935"/>
                    <a:pt x="4704" y="1669"/>
                    <a:pt x="4070" y="1402"/>
                  </a:cubicBezTo>
                  <a:cubicBezTo>
                    <a:pt x="2736" y="901"/>
                    <a:pt x="1402" y="434"/>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14;p34">
              <a:extLst>
                <a:ext uri="{FF2B5EF4-FFF2-40B4-BE49-F238E27FC236}">
                  <a16:creationId xmlns:a16="http://schemas.microsoft.com/office/drawing/2014/main" id="{FAFA4413-D9C9-4501-BCFE-D3A99102368F}"/>
                </a:ext>
              </a:extLst>
            </p:cNvPr>
            <p:cNvSpPr/>
            <p:nvPr/>
          </p:nvSpPr>
          <p:spPr>
            <a:xfrm flipH="1">
              <a:off x="1311433" y="1546254"/>
              <a:ext cx="697731" cy="793308"/>
            </a:xfrm>
            <a:custGeom>
              <a:avLst/>
              <a:gdLst/>
              <a:ahLst/>
              <a:cxnLst/>
              <a:rect l="l" t="t" r="r" b="b"/>
              <a:pathLst>
                <a:path w="26120" h="29698" extrusionOk="0">
                  <a:moveTo>
                    <a:pt x="10771" y="1"/>
                  </a:moveTo>
                  <a:cubicBezTo>
                    <a:pt x="9656" y="1"/>
                    <a:pt x="8591" y="506"/>
                    <a:pt x="7606" y="1310"/>
                  </a:cubicBezTo>
                  <a:cubicBezTo>
                    <a:pt x="7106" y="1711"/>
                    <a:pt x="1001" y="9483"/>
                    <a:pt x="468" y="12218"/>
                  </a:cubicBezTo>
                  <a:cubicBezTo>
                    <a:pt x="1" y="14620"/>
                    <a:pt x="1969" y="17255"/>
                    <a:pt x="1969" y="17255"/>
                  </a:cubicBezTo>
                  <a:lnTo>
                    <a:pt x="601" y="27629"/>
                  </a:lnTo>
                  <a:lnTo>
                    <a:pt x="26119" y="29697"/>
                  </a:lnTo>
                  <a:cubicBezTo>
                    <a:pt x="26119" y="29697"/>
                    <a:pt x="19581" y="7448"/>
                    <a:pt x="14344" y="1844"/>
                  </a:cubicBezTo>
                  <a:cubicBezTo>
                    <a:pt x="13124" y="539"/>
                    <a:pt x="11921" y="1"/>
                    <a:pt x="107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15;p34">
              <a:extLst>
                <a:ext uri="{FF2B5EF4-FFF2-40B4-BE49-F238E27FC236}">
                  <a16:creationId xmlns:a16="http://schemas.microsoft.com/office/drawing/2014/main" id="{14C481CA-E56E-4108-938D-92C39E0526A0}"/>
                </a:ext>
              </a:extLst>
            </p:cNvPr>
            <p:cNvSpPr/>
            <p:nvPr/>
          </p:nvSpPr>
          <p:spPr>
            <a:xfrm flipH="1">
              <a:off x="1892403" y="1691730"/>
              <a:ext cx="106957" cy="201412"/>
            </a:xfrm>
            <a:custGeom>
              <a:avLst/>
              <a:gdLst/>
              <a:ahLst/>
              <a:cxnLst/>
              <a:rect l="l" t="t" r="r" b="b"/>
              <a:pathLst>
                <a:path w="4004" h="7540" extrusionOk="0">
                  <a:moveTo>
                    <a:pt x="4003" y="1"/>
                  </a:moveTo>
                  <a:lnTo>
                    <a:pt x="4003" y="1"/>
                  </a:lnTo>
                  <a:cubicBezTo>
                    <a:pt x="3603" y="501"/>
                    <a:pt x="3203" y="1001"/>
                    <a:pt x="2836" y="1568"/>
                  </a:cubicBezTo>
                  <a:lnTo>
                    <a:pt x="2936" y="1335"/>
                  </a:lnTo>
                  <a:cubicBezTo>
                    <a:pt x="3036" y="1068"/>
                    <a:pt x="3136" y="768"/>
                    <a:pt x="3203" y="501"/>
                  </a:cubicBezTo>
                  <a:lnTo>
                    <a:pt x="3203" y="501"/>
                  </a:lnTo>
                  <a:cubicBezTo>
                    <a:pt x="3069" y="734"/>
                    <a:pt x="2936" y="1001"/>
                    <a:pt x="2802" y="1268"/>
                  </a:cubicBezTo>
                  <a:cubicBezTo>
                    <a:pt x="2736" y="1468"/>
                    <a:pt x="2636" y="1635"/>
                    <a:pt x="2602" y="1835"/>
                  </a:cubicBezTo>
                  <a:cubicBezTo>
                    <a:pt x="2202" y="2369"/>
                    <a:pt x="1835" y="2936"/>
                    <a:pt x="1468" y="3470"/>
                  </a:cubicBezTo>
                  <a:cubicBezTo>
                    <a:pt x="1068" y="4103"/>
                    <a:pt x="701" y="4737"/>
                    <a:pt x="401" y="5404"/>
                  </a:cubicBezTo>
                  <a:cubicBezTo>
                    <a:pt x="267" y="5738"/>
                    <a:pt x="134" y="6072"/>
                    <a:pt x="67" y="6438"/>
                  </a:cubicBezTo>
                  <a:cubicBezTo>
                    <a:pt x="0" y="6805"/>
                    <a:pt x="0" y="7172"/>
                    <a:pt x="34" y="7539"/>
                  </a:cubicBezTo>
                  <a:cubicBezTo>
                    <a:pt x="67" y="6805"/>
                    <a:pt x="234" y="6105"/>
                    <a:pt x="568" y="5471"/>
                  </a:cubicBezTo>
                  <a:cubicBezTo>
                    <a:pt x="868" y="4837"/>
                    <a:pt x="1235" y="4204"/>
                    <a:pt x="1635" y="3603"/>
                  </a:cubicBezTo>
                  <a:cubicBezTo>
                    <a:pt x="2402" y="2402"/>
                    <a:pt x="3236" y="1201"/>
                    <a:pt x="4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16;p34">
              <a:extLst>
                <a:ext uri="{FF2B5EF4-FFF2-40B4-BE49-F238E27FC236}">
                  <a16:creationId xmlns:a16="http://schemas.microsoft.com/office/drawing/2014/main" id="{1E9E6D03-DAD4-433D-9567-C1E898FECC6B}"/>
                </a:ext>
              </a:extLst>
            </p:cNvPr>
            <p:cNvSpPr/>
            <p:nvPr/>
          </p:nvSpPr>
          <p:spPr>
            <a:xfrm flipH="1">
              <a:off x="1772998" y="1992914"/>
              <a:ext cx="158646" cy="26258"/>
            </a:xfrm>
            <a:custGeom>
              <a:avLst/>
              <a:gdLst/>
              <a:ahLst/>
              <a:cxnLst/>
              <a:rect l="l" t="t" r="r" b="b"/>
              <a:pathLst>
                <a:path w="5939" h="983" extrusionOk="0">
                  <a:moveTo>
                    <a:pt x="5905" y="0"/>
                  </a:moveTo>
                  <a:cubicBezTo>
                    <a:pt x="4904" y="34"/>
                    <a:pt x="3937" y="134"/>
                    <a:pt x="2936" y="300"/>
                  </a:cubicBezTo>
                  <a:cubicBezTo>
                    <a:pt x="2469" y="401"/>
                    <a:pt x="2002" y="534"/>
                    <a:pt x="1502" y="634"/>
                  </a:cubicBezTo>
                  <a:cubicBezTo>
                    <a:pt x="1268" y="701"/>
                    <a:pt x="1035" y="767"/>
                    <a:pt x="801" y="834"/>
                  </a:cubicBezTo>
                  <a:cubicBezTo>
                    <a:pt x="568" y="868"/>
                    <a:pt x="301" y="901"/>
                    <a:pt x="34" y="934"/>
                  </a:cubicBezTo>
                  <a:cubicBezTo>
                    <a:pt x="34" y="934"/>
                    <a:pt x="1" y="968"/>
                    <a:pt x="34" y="968"/>
                  </a:cubicBezTo>
                  <a:cubicBezTo>
                    <a:pt x="190" y="968"/>
                    <a:pt x="360" y="982"/>
                    <a:pt x="526" y="982"/>
                  </a:cubicBezTo>
                  <a:cubicBezTo>
                    <a:pt x="608" y="982"/>
                    <a:pt x="690" y="979"/>
                    <a:pt x="768" y="968"/>
                  </a:cubicBezTo>
                  <a:cubicBezTo>
                    <a:pt x="1001" y="968"/>
                    <a:pt x="1235" y="934"/>
                    <a:pt x="1468" y="901"/>
                  </a:cubicBezTo>
                  <a:cubicBezTo>
                    <a:pt x="1969" y="801"/>
                    <a:pt x="2436" y="701"/>
                    <a:pt x="2936" y="601"/>
                  </a:cubicBezTo>
                  <a:cubicBezTo>
                    <a:pt x="3937" y="401"/>
                    <a:pt x="4904" y="200"/>
                    <a:pt x="5905" y="100"/>
                  </a:cubicBezTo>
                  <a:cubicBezTo>
                    <a:pt x="5938" y="67"/>
                    <a:pt x="5938" y="0"/>
                    <a:pt x="59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17;p34">
              <a:extLst>
                <a:ext uri="{FF2B5EF4-FFF2-40B4-BE49-F238E27FC236}">
                  <a16:creationId xmlns:a16="http://schemas.microsoft.com/office/drawing/2014/main" id="{6176F03E-9302-4384-B2D9-02D3F7E08B05}"/>
                </a:ext>
              </a:extLst>
            </p:cNvPr>
            <p:cNvSpPr/>
            <p:nvPr/>
          </p:nvSpPr>
          <p:spPr>
            <a:xfrm flipH="1">
              <a:off x="1708915" y="2013001"/>
              <a:ext cx="131826" cy="8708"/>
            </a:xfrm>
            <a:custGeom>
              <a:avLst/>
              <a:gdLst/>
              <a:ahLst/>
              <a:cxnLst/>
              <a:rect l="l" t="t" r="r" b="b"/>
              <a:pathLst>
                <a:path w="4935" h="326" extrusionOk="0">
                  <a:moveTo>
                    <a:pt x="2027" y="1"/>
                  </a:moveTo>
                  <a:cubicBezTo>
                    <a:pt x="1753" y="1"/>
                    <a:pt x="1479" y="15"/>
                    <a:pt x="1234" y="15"/>
                  </a:cubicBezTo>
                  <a:lnTo>
                    <a:pt x="634" y="49"/>
                  </a:lnTo>
                  <a:cubicBezTo>
                    <a:pt x="434" y="49"/>
                    <a:pt x="234" y="82"/>
                    <a:pt x="0" y="116"/>
                  </a:cubicBezTo>
                  <a:lnTo>
                    <a:pt x="0" y="149"/>
                  </a:lnTo>
                  <a:cubicBezTo>
                    <a:pt x="200" y="149"/>
                    <a:pt x="400" y="182"/>
                    <a:pt x="600" y="182"/>
                  </a:cubicBezTo>
                  <a:lnTo>
                    <a:pt x="1201" y="182"/>
                  </a:lnTo>
                  <a:lnTo>
                    <a:pt x="2435" y="216"/>
                  </a:lnTo>
                  <a:cubicBezTo>
                    <a:pt x="3269" y="249"/>
                    <a:pt x="4070" y="282"/>
                    <a:pt x="4870" y="316"/>
                  </a:cubicBezTo>
                  <a:cubicBezTo>
                    <a:pt x="4884" y="322"/>
                    <a:pt x="4894" y="325"/>
                    <a:pt x="4902" y="325"/>
                  </a:cubicBezTo>
                  <a:cubicBezTo>
                    <a:pt x="4934" y="325"/>
                    <a:pt x="4924" y="282"/>
                    <a:pt x="4870" y="282"/>
                  </a:cubicBezTo>
                  <a:cubicBezTo>
                    <a:pt x="4070" y="149"/>
                    <a:pt x="3269" y="49"/>
                    <a:pt x="2435" y="15"/>
                  </a:cubicBezTo>
                  <a:cubicBezTo>
                    <a:pt x="2302" y="4"/>
                    <a:pt x="2165" y="1"/>
                    <a:pt x="20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18;p34">
              <a:extLst>
                <a:ext uri="{FF2B5EF4-FFF2-40B4-BE49-F238E27FC236}">
                  <a16:creationId xmlns:a16="http://schemas.microsoft.com/office/drawing/2014/main" id="{5532077C-1A54-4567-8730-7F9DB91DB968}"/>
                </a:ext>
              </a:extLst>
            </p:cNvPr>
            <p:cNvSpPr/>
            <p:nvPr/>
          </p:nvSpPr>
          <p:spPr>
            <a:xfrm flipH="1">
              <a:off x="1715086" y="1371848"/>
              <a:ext cx="184477" cy="308476"/>
            </a:xfrm>
            <a:custGeom>
              <a:avLst/>
              <a:gdLst/>
              <a:ahLst/>
              <a:cxnLst/>
              <a:rect l="l" t="t" r="r" b="b"/>
              <a:pathLst>
                <a:path w="6906" h="11548" extrusionOk="0">
                  <a:moveTo>
                    <a:pt x="3970" y="0"/>
                  </a:moveTo>
                  <a:lnTo>
                    <a:pt x="3470" y="567"/>
                  </a:lnTo>
                  <a:lnTo>
                    <a:pt x="0" y="4570"/>
                  </a:lnTo>
                  <a:lnTo>
                    <a:pt x="1868" y="7939"/>
                  </a:lnTo>
                  <a:lnTo>
                    <a:pt x="2002" y="8173"/>
                  </a:lnTo>
                  <a:cubicBezTo>
                    <a:pt x="2002" y="8173"/>
                    <a:pt x="2989" y="11548"/>
                    <a:pt x="3625" y="11548"/>
                  </a:cubicBezTo>
                  <a:cubicBezTo>
                    <a:pt x="3640" y="11548"/>
                    <a:pt x="3655" y="11546"/>
                    <a:pt x="3670" y="11542"/>
                  </a:cubicBezTo>
                  <a:cubicBezTo>
                    <a:pt x="5671" y="11042"/>
                    <a:pt x="6905" y="7639"/>
                    <a:pt x="6872" y="7205"/>
                  </a:cubicBezTo>
                  <a:cubicBezTo>
                    <a:pt x="6572" y="6071"/>
                    <a:pt x="6205" y="5004"/>
                    <a:pt x="5771" y="3936"/>
                  </a:cubicBezTo>
                  <a:cubicBezTo>
                    <a:pt x="5705" y="3803"/>
                    <a:pt x="5638" y="3636"/>
                    <a:pt x="5571" y="3503"/>
                  </a:cubicBezTo>
                  <a:cubicBezTo>
                    <a:pt x="5538" y="3369"/>
                    <a:pt x="5471" y="3269"/>
                    <a:pt x="5404" y="3103"/>
                  </a:cubicBezTo>
                  <a:cubicBezTo>
                    <a:pt x="5304" y="2902"/>
                    <a:pt x="5238" y="2736"/>
                    <a:pt x="5137" y="2535"/>
                  </a:cubicBezTo>
                  <a:cubicBezTo>
                    <a:pt x="5104" y="2469"/>
                    <a:pt x="5071" y="2402"/>
                    <a:pt x="5037" y="2335"/>
                  </a:cubicBezTo>
                  <a:cubicBezTo>
                    <a:pt x="5037" y="2302"/>
                    <a:pt x="5004" y="2235"/>
                    <a:pt x="4971" y="2169"/>
                  </a:cubicBezTo>
                  <a:cubicBezTo>
                    <a:pt x="4404" y="968"/>
                    <a:pt x="3970" y="0"/>
                    <a:pt x="3970" y="0"/>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19;p34">
              <a:extLst>
                <a:ext uri="{FF2B5EF4-FFF2-40B4-BE49-F238E27FC236}">
                  <a16:creationId xmlns:a16="http://schemas.microsoft.com/office/drawing/2014/main" id="{0BCA2531-5D06-42DC-ADF3-F0D2F5A77E23}"/>
                </a:ext>
              </a:extLst>
            </p:cNvPr>
            <p:cNvSpPr/>
            <p:nvPr/>
          </p:nvSpPr>
          <p:spPr>
            <a:xfrm flipH="1">
              <a:off x="1732903" y="1124998"/>
              <a:ext cx="343042" cy="429564"/>
            </a:xfrm>
            <a:custGeom>
              <a:avLst/>
              <a:gdLst/>
              <a:ahLst/>
              <a:cxnLst/>
              <a:rect l="l" t="t" r="r" b="b"/>
              <a:pathLst>
                <a:path w="12842" h="16081" extrusionOk="0">
                  <a:moveTo>
                    <a:pt x="6491" y="1"/>
                  </a:moveTo>
                  <a:cubicBezTo>
                    <a:pt x="3442" y="1"/>
                    <a:pt x="1" y="1928"/>
                    <a:pt x="232" y="8674"/>
                  </a:cubicBezTo>
                  <a:cubicBezTo>
                    <a:pt x="428" y="15324"/>
                    <a:pt x="4350" y="16081"/>
                    <a:pt x="5898" y="16081"/>
                  </a:cubicBezTo>
                  <a:cubicBezTo>
                    <a:pt x="5935" y="16081"/>
                    <a:pt x="5970" y="16080"/>
                    <a:pt x="6003" y="16080"/>
                  </a:cubicBezTo>
                  <a:cubicBezTo>
                    <a:pt x="7337" y="16013"/>
                    <a:pt x="11874" y="15713"/>
                    <a:pt x="12341" y="8908"/>
                  </a:cubicBezTo>
                  <a:cubicBezTo>
                    <a:pt x="12841" y="2103"/>
                    <a:pt x="9606" y="68"/>
                    <a:pt x="6570" y="1"/>
                  </a:cubicBezTo>
                  <a:cubicBezTo>
                    <a:pt x="6544" y="1"/>
                    <a:pt x="6518" y="1"/>
                    <a:pt x="6491" y="1"/>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20;p34">
              <a:extLst>
                <a:ext uri="{FF2B5EF4-FFF2-40B4-BE49-F238E27FC236}">
                  <a16:creationId xmlns:a16="http://schemas.microsoft.com/office/drawing/2014/main" id="{F3E755CE-9DE5-4369-9F11-63613842138F}"/>
                </a:ext>
              </a:extLst>
            </p:cNvPr>
            <p:cNvSpPr/>
            <p:nvPr/>
          </p:nvSpPr>
          <p:spPr>
            <a:xfrm flipH="1">
              <a:off x="2019822" y="1303731"/>
              <a:ext cx="34780" cy="20916"/>
            </a:xfrm>
            <a:custGeom>
              <a:avLst/>
              <a:gdLst/>
              <a:ahLst/>
              <a:cxnLst/>
              <a:rect l="l" t="t" r="r" b="b"/>
              <a:pathLst>
                <a:path w="1302" h="783" extrusionOk="0">
                  <a:moveTo>
                    <a:pt x="842" y="0"/>
                  </a:moveTo>
                  <a:cubicBezTo>
                    <a:pt x="771" y="0"/>
                    <a:pt x="701" y="15"/>
                    <a:pt x="634" y="48"/>
                  </a:cubicBezTo>
                  <a:cubicBezTo>
                    <a:pt x="434" y="82"/>
                    <a:pt x="234" y="215"/>
                    <a:pt x="100" y="382"/>
                  </a:cubicBezTo>
                  <a:cubicBezTo>
                    <a:pt x="0" y="549"/>
                    <a:pt x="134" y="782"/>
                    <a:pt x="334" y="782"/>
                  </a:cubicBezTo>
                  <a:cubicBezTo>
                    <a:pt x="501" y="749"/>
                    <a:pt x="634" y="716"/>
                    <a:pt x="801" y="649"/>
                  </a:cubicBezTo>
                  <a:cubicBezTo>
                    <a:pt x="968" y="649"/>
                    <a:pt x="1134" y="549"/>
                    <a:pt x="1235" y="449"/>
                  </a:cubicBezTo>
                  <a:cubicBezTo>
                    <a:pt x="1301" y="349"/>
                    <a:pt x="1301" y="215"/>
                    <a:pt x="1235" y="149"/>
                  </a:cubicBezTo>
                  <a:cubicBezTo>
                    <a:pt x="1123" y="60"/>
                    <a:pt x="983" y="0"/>
                    <a:pt x="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21;p34">
              <a:extLst>
                <a:ext uri="{FF2B5EF4-FFF2-40B4-BE49-F238E27FC236}">
                  <a16:creationId xmlns:a16="http://schemas.microsoft.com/office/drawing/2014/main" id="{1AABF382-EB9B-4572-85C9-2BAC98668346}"/>
                </a:ext>
              </a:extLst>
            </p:cNvPr>
            <p:cNvSpPr/>
            <p:nvPr/>
          </p:nvSpPr>
          <p:spPr>
            <a:xfrm flipH="1">
              <a:off x="1911316" y="1298095"/>
              <a:ext cx="36356" cy="19500"/>
            </a:xfrm>
            <a:custGeom>
              <a:avLst/>
              <a:gdLst/>
              <a:ahLst/>
              <a:cxnLst/>
              <a:rect l="l" t="t" r="r" b="b"/>
              <a:pathLst>
                <a:path w="1361" h="730" extrusionOk="0">
                  <a:moveTo>
                    <a:pt x="493" y="0"/>
                  </a:moveTo>
                  <a:cubicBezTo>
                    <a:pt x="333" y="0"/>
                    <a:pt x="191" y="69"/>
                    <a:pt x="67" y="193"/>
                  </a:cubicBezTo>
                  <a:cubicBezTo>
                    <a:pt x="0" y="293"/>
                    <a:pt x="0" y="393"/>
                    <a:pt x="67" y="493"/>
                  </a:cubicBezTo>
                  <a:cubicBezTo>
                    <a:pt x="200" y="593"/>
                    <a:pt x="367" y="660"/>
                    <a:pt x="534" y="660"/>
                  </a:cubicBezTo>
                  <a:cubicBezTo>
                    <a:pt x="701" y="693"/>
                    <a:pt x="834" y="726"/>
                    <a:pt x="1001" y="726"/>
                  </a:cubicBezTo>
                  <a:cubicBezTo>
                    <a:pt x="1014" y="728"/>
                    <a:pt x="1027" y="729"/>
                    <a:pt x="1040" y="729"/>
                  </a:cubicBezTo>
                  <a:cubicBezTo>
                    <a:pt x="1249" y="729"/>
                    <a:pt x="1360" y="481"/>
                    <a:pt x="1234" y="293"/>
                  </a:cubicBezTo>
                  <a:cubicBezTo>
                    <a:pt x="1068" y="159"/>
                    <a:pt x="867" y="26"/>
                    <a:pt x="667" y="26"/>
                  </a:cubicBezTo>
                  <a:cubicBezTo>
                    <a:pt x="607" y="9"/>
                    <a:pt x="549" y="0"/>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22;p34">
              <a:extLst>
                <a:ext uri="{FF2B5EF4-FFF2-40B4-BE49-F238E27FC236}">
                  <a16:creationId xmlns:a16="http://schemas.microsoft.com/office/drawing/2014/main" id="{132FBD63-77D0-47FB-AA6A-BA80ABC934DD}"/>
                </a:ext>
              </a:extLst>
            </p:cNvPr>
            <p:cNvSpPr/>
            <p:nvPr/>
          </p:nvSpPr>
          <p:spPr>
            <a:xfrm flipH="1">
              <a:off x="1932499" y="1363834"/>
              <a:ext cx="16962" cy="32082"/>
            </a:xfrm>
            <a:custGeom>
              <a:avLst/>
              <a:gdLst/>
              <a:ahLst/>
              <a:cxnLst/>
              <a:rect l="l" t="t" r="r" b="b"/>
              <a:pathLst>
                <a:path w="635" h="1201" extrusionOk="0">
                  <a:moveTo>
                    <a:pt x="67" y="0"/>
                  </a:moveTo>
                  <a:lnTo>
                    <a:pt x="67" y="0"/>
                  </a:lnTo>
                  <a:cubicBezTo>
                    <a:pt x="0" y="434"/>
                    <a:pt x="101" y="1134"/>
                    <a:pt x="634" y="1201"/>
                  </a:cubicBezTo>
                  <a:lnTo>
                    <a:pt x="634" y="1168"/>
                  </a:lnTo>
                  <a:cubicBezTo>
                    <a:pt x="201" y="1034"/>
                    <a:pt x="134" y="500"/>
                    <a:pt x="134" y="33"/>
                  </a:cubicBezTo>
                  <a:cubicBezTo>
                    <a:pt x="134" y="0"/>
                    <a:pt x="67"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23;p34">
              <a:extLst>
                <a:ext uri="{FF2B5EF4-FFF2-40B4-BE49-F238E27FC236}">
                  <a16:creationId xmlns:a16="http://schemas.microsoft.com/office/drawing/2014/main" id="{FC10A7B0-1CAB-4A16-BC7A-AB67B81D1374}"/>
                </a:ext>
              </a:extLst>
            </p:cNvPr>
            <p:cNvSpPr/>
            <p:nvPr/>
          </p:nvSpPr>
          <p:spPr>
            <a:xfrm flipH="1">
              <a:off x="1915269" y="1350318"/>
              <a:ext cx="37237" cy="39508"/>
            </a:xfrm>
            <a:custGeom>
              <a:avLst/>
              <a:gdLst/>
              <a:ahLst/>
              <a:cxnLst/>
              <a:rect l="l" t="t" r="r" b="b"/>
              <a:pathLst>
                <a:path w="1394" h="1479" extrusionOk="0">
                  <a:moveTo>
                    <a:pt x="653" y="1"/>
                  </a:moveTo>
                  <a:cubicBezTo>
                    <a:pt x="630" y="1"/>
                    <a:pt x="606" y="2"/>
                    <a:pt x="581" y="6"/>
                  </a:cubicBezTo>
                  <a:cubicBezTo>
                    <a:pt x="0" y="70"/>
                    <a:pt x="75" y="1478"/>
                    <a:pt x="686" y="1478"/>
                  </a:cubicBezTo>
                  <a:cubicBezTo>
                    <a:pt x="706" y="1478"/>
                    <a:pt x="727" y="1477"/>
                    <a:pt x="748" y="1473"/>
                  </a:cubicBezTo>
                  <a:cubicBezTo>
                    <a:pt x="1394" y="1409"/>
                    <a:pt x="1352" y="1"/>
                    <a:pt x="6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24;p34">
              <a:extLst>
                <a:ext uri="{FF2B5EF4-FFF2-40B4-BE49-F238E27FC236}">
                  <a16:creationId xmlns:a16="http://schemas.microsoft.com/office/drawing/2014/main" id="{C96FB6C0-F4E7-43E6-932C-656B52A5C30D}"/>
                </a:ext>
              </a:extLst>
            </p:cNvPr>
            <p:cNvSpPr/>
            <p:nvPr/>
          </p:nvSpPr>
          <p:spPr>
            <a:xfrm flipH="1">
              <a:off x="1904878" y="1348662"/>
              <a:ext cx="26766" cy="18138"/>
            </a:xfrm>
            <a:custGeom>
              <a:avLst/>
              <a:gdLst/>
              <a:ahLst/>
              <a:cxnLst/>
              <a:rect l="l" t="t" r="r" b="b"/>
              <a:pathLst>
                <a:path w="1002" h="679" extrusionOk="0">
                  <a:moveTo>
                    <a:pt x="935" y="1"/>
                  </a:moveTo>
                  <a:cubicBezTo>
                    <a:pt x="835" y="168"/>
                    <a:pt x="668" y="335"/>
                    <a:pt x="534" y="335"/>
                  </a:cubicBezTo>
                  <a:cubicBezTo>
                    <a:pt x="368" y="335"/>
                    <a:pt x="234" y="201"/>
                    <a:pt x="101" y="101"/>
                  </a:cubicBezTo>
                  <a:cubicBezTo>
                    <a:pt x="67" y="101"/>
                    <a:pt x="34" y="168"/>
                    <a:pt x="1" y="201"/>
                  </a:cubicBezTo>
                  <a:cubicBezTo>
                    <a:pt x="90" y="440"/>
                    <a:pt x="260" y="679"/>
                    <a:pt x="509" y="679"/>
                  </a:cubicBezTo>
                  <a:cubicBezTo>
                    <a:pt x="539" y="679"/>
                    <a:pt x="569" y="675"/>
                    <a:pt x="601" y="668"/>
                  </a:cubicBezTo>
                  <a:cubicBezTo>
                    <a:pt x="901" y="601"/>
                    <a:pt x="1001" y="301"/>
                    <a:pt x="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25;p34">
              <a:extLst>
                <a:ext uri="{FF2B5EF4-FFF2-40B4-BE49-F238E27FC236}">
                  <a16:creationId xmlns:a16="http://schemas.microsoft.com/office/drawing/2014/main" id="{A1347714-5648-4876-8F3A-184596445444}"/>
                </a:ext>
              </a:extLst>
            </p:cNvPr>
            <p:cNvSpPr/>
            <p:nvPr/>
          </p:nvSpPr>
          <p:spPr>
            <a:xfrm flipH="1">
              <a:off x="2012690" y="1365597"/>
              <a:ext cx="14291" cy="33898"/>
            </a:xfrm>
            <a:custGeom>
              <a:avLst/>
              <a:gdLst/>
              <a:ahLst/>
              <a:cxnLst/>
              <a:rect l="l" t="t" r="r" b="b"/>
              <a:pathLst>
                <a:path w="535" h="1269" extrusionOk="0">
                  <a:moveTo>
                    <a:pt x="401" y="1"/>
                  </a:moveTo>
                  <a:cubicBezTo>
                    <a:pt x="401" y="1"/>
                    <a:pt x="367" y="34"/>
                    <a:pt x="367" y="34"/>
                  </a:cubicBezTo>
                  <a:cubicBezTo>
                    <a:pt x="434" y="501"/>
                    <a:pt x="401" y="1035"/>
                    <a:pt x="0" y="1235"/>
                  </a:cubicBezTo>
                  <a:lnTo>
                    <a:pt x="0" y="1268"/>
                  </a:lnTo>
                  <a:cubicBezTo>
                    <a:pt x="501" y="1135"/>
                    <a:pt x="534" y="434"/>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26;p34">
              <a:extLst>
                <a:ext uri="{FF2B5EF4-FFF2-40B4-BE49-F238E27FC236}">
                  <a16:creationId xmlns:a16="http://schemas.microsoft.com/office/drawing/2014/main" id="{2E1CB607-8BFA-405B-B3A4-3399E2A69FCF}"/>
                </a:ext>
              </a:extLst>
            </p:cNvPr>
            <p:cNvSpPr/>
            <p:nvPr/>
          </p:nvSpPr>
          <p:spPr>
            <a:xfrm flipH="1">
              <a:off x="2010019" y="1354031"/>
              <a:ext cx="38359" cy="39214"/>
            </a:xfrm>
            <a:custGeom>
              <a:avLst/>
              <a:gdLst/>
              <a:ahLst/>
              <a:cxnLst/>
              <a:rect l="l" t="t" r="r" b="b"/>
              <a:pathLst>
                <a:path w="1436" h="1468" extrusionOk="0">
                  <a:moveTo>
                    <a:pt x="768" y="0"/>
                  </a:moveTo>
                  <a:cubicBezTo>
                    <a:pt x="1" y="0"/>
                    <a:pt x="68" y="1468"/>
                    <a:pt x="768" y="1468"/>
                  </a:cubicBezTo>
                  <a:cubicBezTo>
                    <a:pt x="1435" y="1468"/>
                    <a:pt x="1402" y="0"/>
                    <a:pt x="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27;p34">
              <a:extLst>
                <a:ext uri="{FF2B5EF4-FFF2-40B4-BE49-F238E27FC236}">
                  <a16:creationId xmlns:a16="http://schemas.microsoft.com/office/drawing/2014/main" id="{5FD764F9-4378-4E5E-9DCD-929544C331A7}"/>
                </a:ext>
              </a:extLst>
            </p:cNvPr>
            <p:cNvSpPr/>
            <p:nvPr/>
          </p:nvSpPr>
          <p:spPr>
            <a:xfrm flipH="1">
              <a:off x="2034247" y="1355794"/>
              <a:ext cx="23934" cy="16348"/>
            </a:xfrm>
            <a:custGeom>
              <a:avLst/>
              <a:gdLst/>
              <a:ahLst/>
              <a:cxnLst/>
              <a:rect l="l" t="t" r="r" b="b"/>
              <a:pathLst>
                <a:path w="896" h="612" extrusionOk="0">
                  <a:moveTo>
                    <a:pt x="1" y="1"/>
                  </a:moveTo>
                  <a:cubicBezTo>
                    <a:pt x="1" y="268"/>
                    <a:pt x="134" y="568"/>
                    <a:pt x="401" y="601"/>
                  </a:cubicBezTo>
                  <a:cubicBezTo>
                    <a:pt x="429" y="608"/>
                    <a:pt x="456" y="612"/>
                    <a:pt x="481" y="612"/>
                  </a:cubicBezTo>
                  <a:cubicBezTo>
                    <a:pt x="695" y="612"/>
                    <a:pt x="808" y="370"/>
                    <a:pt x="868" y="101"/>
                  </a:cubicBezTo>
                  <a:cubicBezTo>
                    <a:pt x="895" y="74"/>
                    <a:pt x="879" y="25"/>
                    <a:pt x="836" y="25"/>
                  </a:cubicBezTo>
                  <a:cubicBezTo>
                    <a:pt x="826" y="25"/>
                    <a:pt x="814" y="28"/>
                    <a:pt x="801" y="34"/>
                  </a:cubicBezTo>
                  <a:cubicBezTo>
                    <a:pt x="701" y="101"/>
                    <a:pt x="601" y="268"/>
                    <a:pt x="435" y="268"/>
                  </a:cubicBezTo>
                  <a:cubicBezTo>
                    <a:pt x="423" y="271"/>
                    <a:pt x="411" y="272"/>
                    <a:pt x="399" y="272"/>
                  </a:cubicBezTo>
                  <a:cubicBezTo>
                    <a:pt x="278" y="272"/>
                    <a:pt x="156" y="123"/>
                    <a:pt x="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28;p34">
              <a:extLst>
                <a:ext uri="{FF2B5EF4-FFF2-40B4-BE49-F238E27FC236}">
                  <a16:creationId xmlns:a16="http://schemas.microsoft.com/office/drawing/2014/main" id="{286BBF56-9AD8-40AA-B3F4-A8CAD2AD3DDF}"/>
                </a:ext>
              </a:extLst>
            </p:cNvPr>
            <p:cNvSpPr/>
            <p:nvPr/>
          </p:nvSpPr>
          <p:spPr>
            <a:xfrm flipH="1">
              <a:off x="1936960" y="1464514"/>
              <a:ext cx="24976" cy="13169"/>
            </a:xfrm>
            <a:custGeom>
              <a:avLst/>
              <a:gdLst/>
              <a:ahLst/>
              <a:cxnLst/>
              <a:rect l="l" t="t" r="r" b="b"/>
              <a:pathLst>
                <a:path w="935" h="493" extrusionOk="0">
                  <a:moveTo>
                    <a:pt x="868" y="0"/>
                  </a:moveTo>
                  <a:cubicBezTo>
                    <a:pt x="768" y="134"/>
                    <a:pt x="668" y="301"/>
                    <a:pt x="501" y="334"/>
                  </a:cubicBezTo>
                  <a:cubicBezTo>
                    <a:pt x="334" y="334"/>
                    <a:pt x="167" y="334"/>
                    <a:pt x="0" y="267"/>
                  </a:cubicBezTo>
                  <a:lnTo>
                    <a:pt x="0" y="301"/>
                  </a:lnTo>
                  <a:cubicBezTo>
                    <a:pt x="99" y="424"/>
                    <a:pt x="253" y="493"/>
                    <a:pt x="422" y="493"/>
                  </a:cubicBezTo>
                  <a:cubicBezTo>
                    <a:pt x="480" y="493"/>
                    <a:pt x="541" y="485"/>
                    <a:pt x="601" y="467"/>
                  </a:cubicBezTo>
                  <a:cubicBezTo>
                    <a:pt x="801" y="401"/>
                    <a:pt x="901" y="234"/>
                    <a:pt x="901" y="34"/>
                  </a:cubicBezTo>
                  <a:cubicBezTo>
                    <a:pt x="934" y="0"/>
                    <a:pt x="868" y="0"/>
                    <a:pt x="8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29;p34">
              <a:extLst>
                <a:ext uri="{FF2B5EF4-FFF2-40B4-BE49-F238E27FC236}">
                  <a16:creationId xmlns:a16="http://schemas.microsoft.com/office/drawing/2014/main" id="{07EA0E4F-7FD8-4864-BCA1-3EB7B4E3B825}"/>
                </a:ext>
              </a:extLst>
            </p:cNvPr>
            <p:cNvSpPr/>
            <p:nvPr/>
          </p:nvSpPr>
          <p:spPr>
            <a:xfrm flipH="1">
              <a:off x="1943211" y="1432432"/>
              <a:ext cx="44556" cy="32189"/>
            </a:xfrm>
            <a:custGeom>
              <a:avLst/>
              <a:gdLst/>
              <a:ahLst/>
              <a:cxnLst/>
              <a:rect l="l" t="t" r="r" b="b"/>
              <a:pathLst>
                <a:path w="1668" h="1205" extrusionOk="0">
                  <a:moveTo>
                    <a:pt x="1434" y="1"/>
                  </a:moveTo>
                  <a:cubicBezTo>
                    <a:pt x="1034" y="334"/>
                    <a:pt x="534" y="534"/>
                    <a:pt x="0" y="568"/>
                  </a:cubicBezTo>
                  <a:cubicBezTo>
                    <a:pt x="200" y="801"/>
                    <a:pt x="467" y="1035"/>
                    <a:pt x="767" y="1135"/>
                  </a:cubicBezTo>
                  <a:cubicBezTo>
                    <a:pt x="870" y="1176"/>
                    <a:pt x="973" y="1204"/>
                    <a:pt x="1077" y="1204"/>
                  </a:cubicBezTo>
                  <a:cubicBezTo>
                    <a:pt x="1140" y="1204"/>
                    <a:pt x="1204" y="1194"/>
                    <a:pt x="1268" y="1168"/>
                  </a:cubicBezTo>
                  <a:cubicBezTo>
                    <a:pt x="1635" y="1101"/>
                    <a:pt x="1668" y="734"/>
                    <a:pt x="1601" y="434"/>
                  </a:cubicBezTo>
                  <a:cubicBezTo>
                    <a:pt x="1535" y="301"/>
                    <a:pt x="1501" y="134"/>
                    <a:pt x="1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30;p34">
              <a:extLst>
                <a:ext uri="{FF2B5EF4-FFF2-40B4-BE49-F238E27FC236}">
                  <a16:creationId xmlns:a16="http://schemas.microsoft.com/office/drawing/2014/main" id="{1FC749C8-2D2A-4263-8B92-50713996BA80}"/>
                </a:ext>
              </a:extLst>
            </p:cNvPr>
            <p:cNvSpPr/>
            <p:nvPr/>
          </p:nvSpPr>
          <p:spPr>
            <a:xfrm flipH="1">
              <a:off x="1943211" y="1444025"/>
              <a:ext cx="24068" cy="20595"/>
            </a:xfrm>
            <a:custGeom>
              <a:avLst/>
              <a:gdLst/>
              <a:ahLst/>
              <a:cxnLst/>
              <a:rect l="l" t="t" r="r" b="b"/>
              <a:pathLst>
                <a:path w="901" h="771" extrusionOk="0">
                  <a:moveTo>
                    <a:pt x="834" y="0"/>
                  </a:moveTo>
                  <a:cubicBezTo>
                    <a:pt x="401" y="34"/>
                    <a:pt x="67" y="300"/>
                    <a:pt x="0" y="701"/>
                  </a:cubicBezTo>
                  <a:cubicBezTo>
                    <a:pt x="103" y="742"/>
                    <a:pt x="206" y="770"/>
                    <a:pt x="310" y="770"/>
                  </a:cubicBezTo>
                  <a:cubicBezTo>
                    <a:pt x="373" y="770"/>
                    <a:pt x="437" y="760"/>
                    <a:pt x="501" y="734"/>
                  </a:cubicBezTo>
                  <a:cubicBezTo>
                    <a:pt x="868" y="667"/>
                    <a:pt x="901" y="300"/>
                    <a:pt x="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31;p34">
              <a:extLst>
                <a:ext uri="{FF2B5EF4-FFF2-40B4-BE49-F238E27FC236}">
                  <a16:creationId xmlns:a16="http://schemas.microsoft.com/office/drawing/2014/main" id="{EB9C3EA7-EDDF-4E18-BB8C-E1BD0CA4BEF4}"/>
                </a:ext>
              </a:extLst>
            </p:cNvPr>
            <p:cNvSpPr/>
            <p:nvPr/>
          </p:nvSpPr>
          <p:spPr>
            <a:xfrm flipH="1">
              <a:off x="1948793" y="1302556"/>
              <a:ext cx="65713" cy="149163"/>
            </a:xfrm>
            <a:custGeom>
              <a:avLst/>
              <a:gdLst/>
              <a:ahLst/>
              <a:cxnLst/>
              <a:rect l="l" t="t" r="r" b="b"/>
              <a:pathLst>
                <a:path w="2460" h="5584" extrusionOk="0">
                  <a:moveTo>
                    <a:pt x="718" y="1"/>
                  </a:moveTo>
                  <a:cubicBezTo>
                    <a:pt x="693" y="1"/>
                    <a:pt x="668" y="9"/>
                    <a:pt x="668" y="26"/>
                  </a:cubicBezTo>
                  <a:cubicBezTo>
                    <a:pt x="301" y="1560"/>
                    <a:pt x="67" y="3128"/>
                    <a:pt x="0" y="4696"/>
                  </a:cubicBezTo>
                  <a:cubicBezTo>
                    <a:pt x="8" y="4732"/>
                    <a:pt x="42" y="4746"/>
                    <a:pt x="94" y="4746"/>
                  </a:cubicBezTo>
                  <a:cubicBezTo>
                    <a:pt x="283" y="4746"/>
                    <a:pt x="696" y="4555"/>
                    <a:pt x="801" y="4529"/>
                  </a:cubicBezTo>
                  <a:lnTo>
                    <a:pt x="801" y="4529"/>
                  </a:lnTo>
                  <a:cubicBezTo>
                    <a:pt x="801" y="4529"/>
                    <a:pt x="734" y="5196"/>
                    <a:pt x="768" y="5530"/>
                  </a:cubicBezTo>
                  <a:cubicBezTo>
                    <a:pt x="768" y="5563"/>
                    <a:pt x="834" y="5563"/>
                    <a:pt x="968" y="5563"/>
                  </a:cubicBezTo>
                  <a:cubicBezTo>
                    <a:pt x="1047" y="5577"/>
                    <a:pt x="1126" y="5584"/>
                    <a:pt x="1205" y="5584"/>
                  </a:cubicBezTo>
                  <a:cubicBezTo>
                    <a:pt x="1689" y="5584"/>
                    <a:pt x="2149" y="5326"/>
                    <a:pt x="2435" y="4896"/>
                  </a:cubicBezTo>
                  <a:cubicBezTo>
                    <a:pt x="2459" y="4872"/>
                    <a:pt x="2433" y="4849"/>
                    <a:pt x="2403" y="4849"/>
                  </a:cubicBezTo>
                  <a:cubicBezTo>
                    <a:pt x="2391" y="4849"/>
                    <a:pt x="2379" y="4853"/>
                    <a:pt x="2369" y="4863"/>
                  </a:cubicBezTo>
                  <a:cubicBezTo>
                    <a:pt x="1968" y="5163"/>
                    <a:pt x="1501" y="5363"/>
                    <a:pt x="1001" y="5363"/>
                  </a:cubicBezTo>
                  <a:cubicBezTo>
                    <a:pt x="968" y="5263"/>
                    <a:pt x="1135" y="4162"/>
                    <a:pt x="1068" y="4162"/>
                  </a:cubicBezTo>
                  <a:lnTo>
                    <a:pt x="1068" y="4162"/>
                  </a:lnTo>
                  <a:cubicBezTo>
                    <a:pt x="834" y="4195"/>
                    <a:pt x="567" y="4262"/>
                    <a:pt x="334" y="4362"/>
                  </a:cubicBezTo>
                  <a:cubicBezTo>
                    <a:pt x="401" y="2928"/>
                    <a:pt x="701" y="1493"/>
                    <a:pt x="768" y="26"/>
                  </a:cubicBezTo>
                  <a:cubicBezTo>
                    <a:pt x="768" y="9"/>
                    <a:pt x="743" y="1"/>
                    <a:pt x="7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32;p34">
              <a:extLst>
                <a:ext uri="{FF2B5EF4-FFF2-40B4-BE49-F238E27FC236}">
                  <a16:creationId xmlns:a16="http://schemas.microsoft.com/office/drawing/2014/main" id="{B2EABB22-2ECA-4573-9023-A6A0293CCEDE}"/>
                </a:ext>
              </a:extLst>
            </p:cNvPr>
            <p:cNvSpPr/>
            <p:nvPr/>
          </p:nvSpPr>
          <p:spPr>
            <a:xfrm flipH="1">
              <a:off x="1690430" y="1107982"/>
              <a:ext cx="385568" cy="269262"/>
            </a:xfrm>
            <a:custGeom>
              <a:avLst/>
              <a:gdLst/>
              <a:ahLst/>
              <a:cxnLst/>
              <a:rect l="l" t="t" r="r" b="b"/>
              <a:pathLst>
                <a:path w="14434" h="10080" extrusionOk="0">
                  <a:moveTo>
                    <a:pt x="5104" y="0"/>
                  </a:moveTo>
                  <a:cubicBezTo>
                    <a:pt x="4215" y="0"/>
                    <a:pt x="3345" y="190"/>
                    <a:pt x="2603" y="672"/>
                  </a:cubicBezTo>
                  <a:cubicBezTo>
                    <a:pt x="1" y="2340"/>
                    <a:pt x="234" y="6309"/>
                    <a:pt x="401" y="6309"/>
                  </a:cubicBezTo>
                  <a:cubicBezTo>
                    <a:pt x="2069" y="6176"/>
                    <a:pt x="5704" y="4508"/>
                    <a:pt x="5705" y="4508"/>
                  </a:cubicBezTo>
                  <a:lnTo>
                    <a:pt x="5705" y="4508"/>
                  </a:lnTo>
                  <a:cubicBezTo>
                    <a:pt x="5171" y="5142"/>
                    <a:pt x="3170" y="5742"/>
                    <a:pt x="3270" y="5842"/>
                  </a:cubicBezTo>
                  <a:cubicBezTo>
                    <a:pt x="3295" y="5880"/>
                    <a:pt x="3433" y="5909"/>
                    <a:pt x="3671" y="5909"/>
                  </a:cubicBezTo>
                  <a:cubicBezTo>
                    <a:pt x="4054" y="5909"/>
                    <a:pt x="4694" y="5835"/>
                    <a:pt x="5538" y="5609"/>
                  </a:cubicBezTo>
                  <a:cubicBezTo>
                    <a:pt x="6605" y="5242"/>
                    <a:pt x="7606" y="4708"/>
                    <a:pt x="8507" y="4074"/>
                  </a:cubicBezTo>
                  <a:cubicBezTo>
                    <a:pt x="8566" y="6616"/>
                    <a:pt x="9621" y="8189"/>
                    <a:pt x="9697" y="8189"/>
                  </a:cubicBezTo>
                  <a:cubicBezTo>
                    <a:pt x="9707" y="8189"/>
                    <a:pt x="9701" y="8163"/>
                    <a:pt x="9674" y="8110"/>
                  </a:cubicBezTo>
                  <a:cubicBezTo>
                    <a:pt x="9533" y="7863"/>
                    <a:pt x="9401" y="6836"/>
                    <a:pt x="9308" y="5927"/>
                  </a:cubicBezTo>
                  <a:lnTo>
                    <a:pt x="9308" y="5927"/>
                  </a:lnTo>
                  <a:cubicBezTo>
                    <a:pt x="9763" y="8578"/>
                    <a:pt x="11253" y="10050"/>
                    <a:pt x="11876" y="10078"/>
                  </a:cubicBezTo>
                  <a:cubicBezTo>
                    <a:pt x="11882" y="10079"/>
                    <a:pt x="11888" y="10079"/>
                    <a:pt x="11895" y="10079"/>
                  </a:cubicBezTo>
                  <a:cubicBezTo>
                    <a:pt x="12704" y="10079"/>
                    <a:pt x="14434" y="5861"/>
                    <a:pt x="13043" y="3974"/>
                  </a:cubicBezTo>
                  <a:cubicBezTo>
                    <a:pt x="11642" y="2073"/>
                    <a:pt x="10341" y="1906"/>
                    <a:pt x="10341" y="1906"/>
                  </a:cubicBezTo>
                  <a:cubicBezTo>
                    <a:pt x="9583" y="1147"/>
                    <a:pt x="7289" y="0"/>
                    <a:pt x="5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33;p34">
              <a:extLst>
                <a:ext uri="{FF2B5EF4-FFF2-40B4-BE49-F238E27FC236}">
                  <a16:creationId xmlns:a16="http://schemas.microsoft.com/office/drawing/2014/main" id="{5BBCC0E4-32CC-4410-94F4-96DCB2C49EE3}"/>
                </a:ext>
              </a:extLst>
            </p:cNvPr>
            <p:cNvSpPr/>
            <p:nvPr/>
          </p:nvSpPr>
          <p:spPr>
            <a:xfrm flipH="1">
              <a:off x="1845176" y="1308673"/>
              <a:ext cx="132788" cy="113982"/>
            </a:xfrm>
            <a:custGeom>
              <a:avLst/>
              <a:gdLst/>
              <a:ahLst/>
              <a:cxnLst/>
              <a:rect l="l" t="t" r="r" b="b"/>
              <a:pathLst>
                <a:path w="4971" h="4267" extrusionOk="0">
                  <a:moveTo>
                    <a:pt x="2368" y="297"/>
                  </a:moveTo>
                  <a:cubicBezTo>
                    <a:pt x="4036" y="464"/>
                    <a:pt x="4670" y="2532"/>
                    <a:pt x="3402" y="3566"/>
                  </a:cubicBezTo>
                  <a:cubicBezTo>
                    <a:pt x="3040" y="3871"/>
                    <a:pt x="2626" y="4007"/>
                    <a:pt x="2223" y="4007"/>
                  </a:cubicBezTo>
                  <a:cubicBezTo>
                    <a:pt x="1215" y="4007"/>
                    <a:pt x="272" y="3156"/>
                    <a:pt x="367" y="1965"/>
                  </a:cubicBezTo>
                  <a:lnTo>
                    <a:pt x="367" y="1965"/>
                  </a:lnTo>
                  <a:lnTo>
                    <a:pt x="367" y="1998"/>
                  </a:lnTo>
                  <a:cubicBezTo>
                    <a:pt x="434" y="1164"/>
                    <a:pt x="1067" y="464"/>
                    <a:pt x="1901" y="297"/>
                  </a:cubicBezTo>
                  <a:close/>
                  <a:moveTo>
                    <a:pt x="2242" y="0"/>
                  </a:moveTo>
                  <a:cubicBezTo>
                    <a:pt x="1197" y="0"/>
                    <a:pt x="190" y="769"/>
                    <a:pt x="100" y="1965"/>
                  </a:cubicBezTo>
                  <a:cubicBezTo>
                    <a:pt x="0" y="3133"/>
                    <a:pt x="867" y="4167"/>
                    <a:pt x="2035" y="4267"/>
                  </a:cubicBezTo>
                  <a:cubicBezTo>
                    <a:pt x="2235" y="4267"/>
                    <a:pt x="2402" y="4267"/>
                    <a:pt x="2569" y="4233"/>
                  </a:cubicBezTo>
                  <a:cubicBezTo>
                    <a:pt x="4336" y="3933"/>
                    <a:pt x="4970" y="1765"/>
                    <a:pt x="3669" y="564"/>
                  </a:cubicBezTo>
                  <a:cubicBezTo>
                    <a:pt x="3249" y="176"/>
                    <a:pt x="2741" y="0"/>
                    <a:pt x="2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34;p34">
              <a:extLst>
                <a:ext uri="{FF2B5EF4-FFF2-40B4-BE49-F238E27FC236}">
                  <a16:creationId xmlns:a16="http://schemas.microsoft.com/office/drawing/2014/main" id="{E1B5BC2D-4530-40F7-A8CD-D958185F7B62}"/>
                </a:ext>
              </a:extLst>
            </p:cNvPr>
            <p:cNvSpPr/>
            <p:nvPr/>
          </p:nvSpPr>
          <p:spPr>
            <a:xfrm flipH="1">
              <a:off x="2002886" y="1314229"/>
              <a:ext cx="87350" cy="113795"/>
            </a:xfrm>
            <a:custGeom>
              <a:avLst/>
              <a:gdLst/>
              <a:ahLst/>
              <a:cxnLst/>
              <a:rect l="l" t="t" r="r" b="b"/>
              <a:pathLst>
                <a:path w="3270" h="4260" extrusionOk="0">
                  <a:moveTo>
                    <a:pt x="1534" y="289"/>
                  </a:moveTo>
                  <a:cubicBezTo>
                    <a:pt x="1901" y="289"/>
                    <a:pt x="2268" y="456"/>
                    <a:pt x="2468" y="756"/>
                  </a:cubicBezTo>
                  <a:cubicBezTo>
                    <a:pt x="2769" y="1123"/>
                    <a:pt x="2935" y="1590"/>
                    <a:pt x="2935" y="2057"/>
                  </a:cubicBezTo>
                  <a:cubicBezTo>
                    <a:pt x="2969" y="3091"/>
                    <a:pt x="2435" y="3925"/>
                    <a:pt x="1735" y="3959"/>
                  </a:cubicBezTo>
                  <a:cubicBezTo>
                    <a:pt x="1707" y="3961"/>
                    <a:pt x="1680" y="3962"/>
                    <a:pt x="1652" y="3962"/>
                  </a:cubicBezTo>
                  <a:cubicBezTo>
                    <a:pt x="954" y="3962"/>
                    <a:pt x="366" y="3154"/>
                    <a:pt x="334" y="2191"/>
                  </a:cubicBezTo>
                  <a:cubicBezTo>
                    <a:pt x="300" y="1724"/>
                    <a:pt x="400" y="1257"/>
                    <a:pt x="667" y="856"/>
                  </a:cubicBezTo>
                  <a:cubicBezTo>
                    <a:pt x="834" y="556"/>
                    <a:pt x="1101" y="356"/>
                    <a:pt x="1434" y="289"/>
                  </a:cubicBezTo>
                  <a:close/>
                  <a:moveTo>
                    <a:pt x="1595" y="0"/>
                  </a:moveTo>
                  <a:cubicBezTo>
                    <a:pt x="1135" y="0"/>
                    <a:pt x="679" y="235"/>
                    <a:pt x="434" y="690"/>
                  </a:cubicBezTo>
                  <a:cubicBezTo>
                    <a:pt x="133" y="1157"/>
                    <a:pt x="0" y="1657"/>
                    <a:pt x="33" y="2191"/>
                  </a:cubicBezTo>
                  <a:cubicBezTo>
                    <a:pt x="99" y="3370"/>
                    <a:pt x="840" y="4260"/>
                    <a:pt x="1688" y="4260"/>
                  </a:cubicBezTo>
                  <a:cubicBezTo>
                    <a:pt x="1703" y="4260"/>
                    <a:pt x="1719" y="4259"/>
                    <a:pt x="1735" y="4259"/>
                  </a:cubicBezTo>
                  <a:lnTo>
                    <a:pt x="1868" y="4259"/>
                  </a:lnTo>
                  <a:cubicBezTo>
                    <a:pt x="2669" y="4125"/>
                    <a:pt x="3269" y="3158"/>
                    <a:pt x="3236" y="2057"/>
                  </a:cubicBezTo>
                  <a:cubicBezTo>
                    <a:pt x="3202" y="1523"/>
                    <a:pt x="3036" y="990"/>
                    <a:pt x="2702" y="589"/>
                  </a:cubicBezTo>
                  <a:cubicBezTo>
                    <a:pt x="2432" y="193"/>
                    <a:pt x="2012" y="0"/>
                    <a:pt x="1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35;p34">
              <a:extLst>
                <a:ext uri="{FF2B5EF4-FFF2-40B4-BE49-F238E27FC236}">
                  <a16:creationId xmlns:a16="http://schemas.microsoft.com/office/drawing/2014/main" id="{881F7B8B-AE4F-4B3A-9381-EABC106E4BCA}"/>
                </a:ext>
              </a:extLst>
            </p:cNvPr>
            <p:cNvSpPr/>
            <p:nvPr/>
          </p:nvSpPr>
          <p:spPr>
            <a:xfrm flipH="1">
              <a:off x="1969042" y="1352535"/>
              <a:ext cx="42793" cy="14879"/>
            </a:xfrm>
            <a:custGeom>
              <a:avLst/>
              <a:gdLst/>
              <a:ahLst/>
              <a:cxnLst/>
              <a:rect l="l" t="t" r="r" b="b"/>
              <a:pathLst>
                <a:path w="1602" h="557" extrusionOk="0">
                  <a:moveTo>
                    <a:pt x="716" y="1"/>
                  </a:moveTo>
                  <a:cubicBezTo>
                    <a:pt x="465" y="1"/>
                    <a:pt x="209" y="86"/>
                    <a:pt x="0" y="323"/>
                  </a:cubicBezTo>
                  <a:lnTo>
                    <a:pt x="234" y="523"/>
                  </a:lnTo>
                  <a:cubicBezTo>
                    <a:pt x="377" y="347"/>
                    <a:pt x="556" y="287"/>
                    <a:pt x="733" y="287"/>
                  </a:cubicBezTo>
                  <a:cubicBezTo>
                    <a:pt x="1090" y="287"/>
                    <a:pt x="1435" y="534"/>
                    <a:pt x="1435" y="556"/>
                  </a:cubicBezTo>
                  <a:lnTo>
                    <a:pt x="1602" y="323"/>
                  </a:lnTo>
                  <a:cubicBezTo>
                    <a:pt x="1407" y="168"/>
                    <a:pt x="1066"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36;p34">
              <a:extLst>
                <a:ext uri="{FF2B5EF4-FFF2-40B4-BE49-F238E27FC236}">
                  <a16:creationId xmlns:a16="http://schemas.microsoft.com/office/drawing/2014/main" id="{556DCB79-3D2F-48A7-B23D-DC8AB17F9F92}"/>
                </a:ext>
              </a:extLst>
            </p:cNvPr>
            <p:cNvSpPr/>
            <p:nvPr/>
          </p:nvSpPr>
          <p:spPr>
            <a:xfrm flipH="1">
              <a:off x="1712415" y="1333382"/>
              <a:ext cx="156856" cy="36703"/>
            </a:xfrm>
            <a:custGeom>
              <a:avLst/>
              <a:gdLst/>
              <a:ahLst/>
              <a:cxnLst/>
              <a:rect l="l" t="t" r="r" b="b"/>
              <a:pathLst>
                <a:path w="5872" h="1374" extrusionOk="0">
                  <a:moveTo>
                    <a:pt x="4437" y="0"/>
                  </a:moveTo>
                  <a:cubicBezTo>
                    <a:pt x="3529" y="0"/>
                    <a:pt x="158" y="506"/>
                    <a:pt x="1" y="506"/>
                  </a:cubicBezTo>
                  <a:lnTo>
                    <a:pt x="34" y="806"/>
                  </a:lnTo>
                  <a:cubicBezTo>
                    <a:pt x="1051" y="652"/>
                    <a:pt x="3636" y="299"/>
                    <a:pt x="4391" y="299"/>
                  </a:cubicBezTo>
                  <a:cubicBezTo>
                    <a:pt x="4452" y="299"/>
                    <a:pt x="4502" y="301"/>
                    <a:pt x="4537" y="306"/>
                  </a:cubicBezTo>
                  <a:cubicBezTo>
                    <a:pt x="4971" y="339"/>
                    <a:pt x="5471" y="1073"/>
                    <a:pt x="5638" y="1374"/>
                  </a:cubicBezTo>
                  <a:lnTo>
                    <a:pt x="5871" y="1207"/>
                  </a:lnTo>
                  <a:cubicBezTo>
                    <a:pt x="5805" y="1107"/>
                    <a:pt x="5204" y="73"/>
                    <a:pt x="4571" y="6"/>
                  </a:cubicBezTo>
                  <a:cubicBezTo>
                    <a:pt x="4535" y="2"/>
                    <a:pt x="4490" y="0"/>
                    <a:pt x="4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37;p34">
              <a:extLst>
                <a:ext uri="{FF2B5EF4-FFF2-40B4-BE49-F238E27FC236}">
                  <a16:creationId xmlns:a16="http://schemas.microsoft.com/office/drawing/2014/main" id="{59712AC8-CF4A-4895-93FA-9339F364E954}"/>
                </a:ext>
              </a:extLst>
            </p:cNvPr>
            <p:cNvSpPr/>
            <p:nvPr/>
          </p:nvSpPr>
          <p:spPr>
            <a:xfrm flipH="1">
              <a:off x="1695479" y="1317809"/>
              <a:ext cx="90929" cy="116440"/>
            </a:xfrm>
            <a:custGeom>
              <a:avLst/>
              <a:gdLst/>
              <a:ahLst/>
              <a:cxnLst/>
              <a:rect l="l" t="t" r="r" b="b"/>
              <a:pathLst>
                <a:path w="3404" h="4359" extrusionOk="0">
                  <a:moveTo>
                    <a:pt x="2132" y="1"/>
                  </a:moveTo>
                  <a:cubicBezTo>
                    <a:pt x="1165" y="1"/>
                    <a:pt x="134" y="1923"/>
                    <a:pt x="134" y="1923"/>
                  </a:cubicBezTo>
                  <a:lnTo>
                    <a:pt x="1" y="3758"/>
                  </a:lnTo>
                  <a:cubicBezTo>
                    <a:pt x="68" y="3891"/>
                    <a:pt x="168" y="4025"/>
                    <a:pt x="301" y="4125"/>
                  </a:cubicBezTo>
                  <a:cubicBezTo>
                    <a:pt x="368" y="4192"/>
                    <a:pt x="468" y="4225"/>
                    <a:pt x="568" y="4292"/>
                  </a:cubicBezTo>
                  <a:cubicBezTo>
                    <a:pt x="701" y="4325"/>
                    <a:pt x="835" y="4358"/>
                    <a:pt x="1002" y="4358"/>
                  </a:cubicBezTo>
                  <a:cubicBezTo>
                    <a:pt x="1102" y="4358"/>
                    <a:pt x="1202" y="4358"/>
                    <a:pt x="1302" y="4325"/>
                  </a:cubicBezTo>
                  <a:cubicBezTo>
                    <a:pt x="1402" y="4292"/>
                    <a:pt x="1502" y="4258"/>
                    <a:pt x="1602" y="4192"/>
                  </a:cubicBezTo>
                  <a:cubicBezTo>
                    <a:pt x="2669" y="3658"/>
                    <a:pt x="3403" y="455"/>
                    <a:pt x="2403" y="55"/>
                  </a:cubicBezTo>
                  <a:cubicBezTo>
                    <a:pt x="2314" y="18"/>
                    <a:pt x="2223" y="1"/>
                    <a:pt x="2132" y="1"/>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38;p34">
              <a:extLst>
                <a:ext uri="{FF2B5EF4-FFF2-40B4-BE49-F238E27FC236}">
                  <a16:creationId xmlns:a16="http://schemas.microsoft.com/office/drawing/2014/main" id="{54F1C3F3-CC74-4E2C-92B3-C4F0E845DA4A}"/>
                </a:ext>
              </a:extLst>
            </p:cNvPr>
            <p:cNvSpPr/>
            <p:nvPr/>
          </p:nvSpPr>
          <p:spPr>
            <a:xfrm flipH="1">
              <a:off x="1727561" y="1343319"/>
              <a:ext cx="45465" cy="75596"/>
            </a:xfrm>
            <a:custGeom>
              <a:avLst/>
              <a:gdLst/>
              <a:ahLst/>
              <a:cxnLst/>
              <a:rect l="l" t="t" r="r" b="b"/>
              <a:pathLst>
                <a:path w="1702" h="2830" extrusionOk="0">
                  <a:moveTo>
                    <a:pt x="1668" y="1"/>
                  </a:moveTo>
                  <a:cubicBezTo>
                    <a:pt x="601" y="234"/>
                    <a:pt x="0" y="1735"/>
                    <a:pt x="134" y="2736"/>
                  </a:cubicBezTo>
                  <a:cubicBezTo>
                    <a:pt x="114" y="2794"/>
                    <a:pt x="151" y="2830"/>
                    <a:pt x="192" y="2830"/>
                  </a:cubicBezTo>
                  <a:cubicBezTo>
                    <a:pt x="222" y="2830"/>
                    <a:pt x="253" y="2811"/>
                    <a:pt x="267" y="2770"/>
                  </a:cubicBezTo>
                  <a:cubicBezTo>
                    <a:pt x="334" y="2536"/>
                    <a:pt x="434" y="2336"/>
                    <a:pt x="567" y="2102"/>
                  </a:cubicBezTo>
                  <a:cubicBezTo>
                    <a:pt x="705" y="1881"/>
                    <a:pt x="935" y="1752"/>
                    <a:pt x="1162" y="1752"/>
                  </a:cubicBezTo>
                  <a:cubicBezTo>
                    <a:pt x="1209" y="1752"/>
                    <a:pt x="1255" y="1757"/>
                    <a:pt x="1301" y="1769"/>
                  </a:cubicBezTo>
                  <a:cubicBezTo>
                    <a:pt x="1301" y="1769"/>
                    <a:pt x="1334" y="1735"/>
                    <a:pt x="1301" y="1735"/>
                  </a:cubicBezTo>
                  <a:cubicBezTo>
                    <a:pt x="1204" y="1660"/>
                    <a:pt x="1091" y="1627"/>
                    <a:pt x="976" y="1627"/>
                  </a:cubicBezTo>
                  <a:cubicBezTo>
                    <a:pt x="735" y="1627"/>
                    <a:pt x="491" y="1776"/>
                    <a:pt x="400" y="2002"/>
                  </a:cubicBezTo>
                  <a:cubicBezTo>
                    <a:pt x="601" y="1235"/>
                    <a:pt x="934" y="434"/>
                    <a:pt x="1668" y="34"/>
                  </a:cubicBezTo>
                  <a:cubicBezTo>
                    <a:pt x="1701" y="34"/>
                    <a:pt x="1668" y="1"/>
                    <a:pt x="1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39;p34">
              <a:extLst>
                <a:ext uri="{FF2B5EF4-FFF2-40B4-BE49-F238E27FC236}">
                  <a16:creationId xmlns:a16="http://schemas.microsoft.com/office/drawing/2014/main" id="{359DC39E-2B32-4701-ACE6-B372E7FBB017}"/>
                </a:ext>
              </a:extLst>
            </p:cNvPr>
            <p:cNvSpPr/>
            <p:nvPr/>
          </p:nvSpPr>
          <p:spPr>
            <a:xfrm flipH="1">
              <a:off x="1307880" y="1570776"/>
              <a:ext cx="830385" cy="768786"/>
            </a:xfrm>
            <a:custGeom>
              <a:avLst/>
              <a:gdLst/>
              <a:ahLst/>
              <a:cxnLst/>
              <a:rect l="l" t="t" r="r" b="b"/>
              <a:pathLst>
                <a:path w="31086" h="28780" extrusionOk="0">
                  <a:moveTo>
                    <a:pt x="17419" y="0"/>
                  </a:moveTo>
                  <a:cubicBezTo>
                    <a:pt x="16427" y="0"/>
                    <a:pt x="15753" y="1134"/>
                    <a:pt x="16375" y="4629"/>
                  </a:cubicBezTo>
                  <a:cubicBezTo>
                    <a:pt x="17443" y="10633"/>
                    <a:pt x="18377" y="15436"/>
                    <a:pt x="18243" y="16003"/>
                  </a:cubicBezTo>
                  <a:cubicBezTo>
                    <a:pt x="18076" y="16971"/>
                    <a:pt x="2165" y="16570"/>
                    <a:pt x="1098" y="17738"/>
                  </a:cubicBezTo>
                  <a:cubicBezTo>
                    <a:pt x="0" y="18902"/>
                    <a:pt x="2151" y="28780"/>
                    <a:pt x="3651" y="28780"/>
                  </a:cubicBezTo>
                  <a:cubicBezTo>
                    <a:pt x="3656" y="28780"/>
                    <a:pt x="3661" y="28779"/>
                    <a:pt x="3666" y="28779"/>
                  </a:cubicBezTo>
                  <a:cubicBezTo>
                    <a:pt x="7135" y="28646"/>
                    <a:pt x="22313" y="27445"/>
                    <a:pt x="27750" y="23642"/>
                  </a:cubicBezTo>
                  <a:cubicBezTo>
                    <a:pt x="31086" y="21341"/>
                    <a:pt x="24981" y="9299"/>
                    <a:pt x="20345" y="2127"/>
                  </a:cubicBezTo>
                  <a:cubicBezTo>
                    <a:pt x="19682" y="1100"/>
                    <a:pt x="18396" y="0"/>
                    <a:pt x="17419" y="0"/>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40;p34">
              <a:extLst>
                <a:ext uri="{FF2B5EF4-FFF2-40B4-BE49-F238E27FC236}">
                  <a16:creationId xmlns:a16="http://schemas.microsoft.com/office/drawing/2014/main" id="{842A4BD9-F326-4366-872B-3D727F28B91F}"/>
                </a:ext>
              </a:extLst>
            </p:cNvPr>
            <p:cNvSpPr/>
            <p:nvPr/>
          </p:nvSpPr>
          <p:spPr>
            <a:xfrm flipH="1">
              <a:off x="1964581" y="2014764"/>
              <a:ext cx="673663" cy="357093"/>
            </a:xfrm>
            <a:custGeom>
              <a:avLst/>
              <a:gdLst/>
              <a:ahLst/>
              <a:cxnLst/>
              <a:rect l="l" t="t" r="r" b="b"/>
              <a:pathLst>
                <a:path w="25219" h="13368" extrusionOk="0">
                  <a:moveTo>
                    <a:pt x="14084" y="0"/>
                  </a:moveTo>
                  <a:cubicBezTo>
                    <a:pt x="12419" y="0"/>
                    <a:pt x="10215" y="161"/>
                    <a:pt x="9174" y="583"/>
                  </a:cubicBezTo>
                  <a:cubicBezTo>
                    <a:pt x="7306" y="1350"/>
                    <a:pt x="0" y="5720"/>
                    <a:pt x="1034" y="7488"/>
                  </a:cubicBezTo>
                  <a:cubicBezTo>
                    <a:pt x="1177" y="7738"/>
                    <a:pt x="1432" y="7843"/>
                    <a:pt x="1763" y="7843"/>
                  </a:cubicBezTo>
                  <a:cubicBezTo>
                    <a:pt x="2818" y="7843"/>
                    <a:pt x="4639" y="6764"/>
                    <a:pt x="5995" y="5848"/>
                  </a:cubicBezTo>
                  <a:lnTo>
                    <a:pt x="5995" y="5848"/>
                  </a:lnTo>
                  <a:cubicBezTo>
                    <a:pt x="4273" y="7194"/>
                    <a:pt x="2024" y="9286"/>
                    <a:pt x="2969" y="10424"/>
                  </a:cubicBezTo>
                  <a:cubicBezTo>
                    <a:pt x="3157" y="10649"/>
                    <a:pt x="3416" y="10748"/>
                    <a:pt x="3726" y="10748"/>
                  </a:cubicBezTo>
                  <a:cubicBezTo>
                    <a:pt x="4417" y="10748"/>
                    <a:pt x="5359" y="10257"/>
                    <a:pt x="6315" y="9597"/>
                  </a:cubicBezTo>
                  <a:lnTo>
                    <a:pt x="6315" y="9597"/>
                  </a:lnTo>
                  <a:cubicBezTo>
                    <a:pt x="5529" y="10542"/>
                    <a:pt x="5123" y="11460"/>
                    <a:pt x="5771" y="12025"/>
                  </a:cubicBezTo>
                  <a:cubicBezTo>
                    <a:pt x="5913" y="12150"/>
                    <a:pt x="6102" y="12206"/>
                    <a:pt x="6325" y="12206"/>
                  </a:cubicBezTo>
                  <a:cubicBezTo>
                    <a:pt x="7200" y="12206"/>
                    <a:pt x="8611" y="11343"/>
                    <a:pt x="9888" y="10404"/>
                  </a:cubicBezTo>
                  <a:lnTo>
                    <a:pt x="9888" y="10404"/>
                  </a:lnTo>
                  <a:cubicBezTo>
                    <a:pt x="8851" y="11425"/>
                    <a:pt x="8067" y="12516"/>
                    <a:pt x="8673" y="13092"/>
                  </a:cubicBezTo>
                  <a:cubicBezTo>
                    <a:pt x="8879" y="13285"/>
                    <a:pt x="9160" y="13367"/>
                    <a:pt x="9491" y="13367"/>
                  </a:cubicBezTo>
                  <a:cubicBezTo>
                    <a:pt x="11573" y="13367"/>
                    <a:pt x="15645" y="10090"/>
                    <a:pt x="15645" y="10090"/>
                  </a:cubicBezTo>
                  <a:cubicBezTo>
                    <a:pt x="18139" y="11767"/>
                    <a:pt x="20251" y="12245"/>
                    <a:pt x="21997" y="12245"/>
                  </a:cubicBezTo>
                  <a:cubicBezTo>
                    <a:pt x="23031" y="12245"/>
                    <a:pt x="23937" y="12077"/>
                    <a:pt x="24718" y="11891"/>
                  </a:cubicBezTo>
                  <a:cubicBezTo>
                    <a:pt x="25218" y="11758"/>
                    <a:pt x="22450" y="517"/>
                    <a:pt x="22450" y="517"/>
                  </a:cubicBezTo>
                  <a:cubicBezTo>
                    <a:pt x="22450" y="517"/>
                    <a:pt x="17913" y="116"/>
                    <a:pt x="14944" y="16"/>
                  </a:cubicBezTo>
                  <a:cubicBezTo>
                    <a:pt x="14683" y="6"/>
                    <a:pt x="14393" y="0"/>
                    <a:pt x="14084" y="0"/>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41;p34">
              <a:extLst>
                <a:ext uri="{FF2B5EF4-FFF2-40B4-BE49-F238E27FC236}">
                  <a16:creationId xmlns:a16="http://schemas.microsoft.com/office/drawing/2014/main" id="{B4367B3E-299B-4E48-A085-37352C34921B}"/>
                </a:ext>
              </a:extLst>
            </p:cNvPr>
            <p:cNvSpPr/>
            <p:nvPr/>
          </p:nvSpPr>
          <p:spPr>
            <a:xfrm flipH="1">
              <a:off x="2375365" y="2095383"/>
              <a:ext cx="178226" cy="148815"/>
            </a:xfrm>
            <a:custGeom>
              <a:avLst/>
              <a:gdLst/>
              <a:ahLst/>
              <a:cxnLst/>
              <a:rect l="l" t="t" r="r" b="b"/>
              <a:pathLst>
                <a:path w="6672" h="5571" extrusionOk="0">
                  <a:moveTo>
                    <a:pt x="6638" y="0"/>
                  </a:moveTo>
                  <a:cubicBezTo>
                    <a:pt x="5871" y="467"/>
                    <a:pt x="5137" y="901"/>
                    <a:pt x="4403" y="1435"/>
                  </a:cubicBezTo>
                  <a:cubicBezTo>
                    <a:pt x="3703" y="1935"/>
                    <a:pt x="3002" y="2502"/>
                    <a:pt x="2369" y="3069"/>
                  </a:cubicBezTo>
                  <a:cubicBezTo>
                    <a:pt x="1468" y="3803"/>
                    <a:pt x="701" y="4637"/>
                    <a:pt x="0" y="5571"/>
                  </a:cubicBezTo>
                  <a:cubicBezTo>
                    <a:pt x="1335" y="4037"/>
                    <a:pt x="3836" y="2135"/>
                    <a:pt x="4570" y="1635"/>
                  </a:cubicBezTo>
                  <a:cubicBezTo>
                    <a:pt x="5271" y="1101"/>
                    <a:pt x="5971" y="534"/>
                    <a:pt x="6638" y="34"/>
                  </a:cubicBezTo>
                  <a:cubicBezTo>
                    <a:pt x="6672" y="34"/>
                    <a:pt x="6672" y="0"/>
                    <a:pt x="66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42;p34">
              <a:extLst>
                <a:ext uri="{FF2B5EF4-FFF2-40B4-BE49-F238E27FC236}">
                  <a16:creationId xmlns:a16="http://schemas.microsoft.com/office/drawing/2014/main" id="{FDD5705C-C95F-46B3-8555-30E1B2AED590}"/>
                </a:ext>
              </a:extLst>
            </p:cNvPr>
            <p:cNvSpPr/>
            <p:nvPr/>
          </p:nvSpPr>
          <p:spPr>
            <a:xfrm flipH="1">
              <a:off x="2324558" y="2163099"/>
              <a:ext cx="144381" cy="106503"/>
            </a:xfrm>
            <a:custGeom>
              <a:avLst/>
              <a:gdLst/>
              <a:ahLst/>
              <a:cxnLst/>
              <a:rect l="l" t="t" r="r" b="b"/>
              <a:pathLst>
                <a:path w="5405" h="3987" extrusionOk="0">
                  <a:moveTo>
                    <a:pt x="5404" y="0"/>
                  </a:moveTo>
                  <a:lnTo>
                    <a:pt x="5404" y="0"/>
                  </a:lnTo>
                  <a:cubicBezTo>
                    <a:pt x="5401" y="3"/>
                    <a:pt x="5397" y="5"/>
                    <a:pt x="5394" y="8"/>
                  </a:cubicBezTo>
                  <a:lnTo>
                    <a:pt x="5394" y="8"/>
                  </a:lnTo>
                  <a:cubicBezTo>
                    <a:pt x="5399" y="11"/>
                    <a:pt x="5402" y="15"/>
                    <a:pt x="5403" y="15"/>
                  </a:cubicBezTo>
                  <a:cubicBezTo>
                    <a:pt x="5404" y="15"/>
                    <a:pt x="5404" y="12"/>
                    <a:pt x="5404" y="0"/>
                  </a:cubicBezTo>
                  <a:close/>
                  <a:moveTo>
                    <a:pt x="5371" y="0"/>
                  </a:moveTo>
                  <a:cubicBezTo>
                    <a:pt x="4437" y="601"/>
                    <a:pt x="3503" y="1201"/>
                    <a:pt x="2602" y="1868"/>
                  </a:cubicBezTo>
                  <a:cubicBezTo>
                    <a:pt x="1668" y="2536"/>
                    <a:pt x="901" y="3236"/>
                    <a:pt x="34" y="3937"/>
                  </a:cubicBezTo>
                  <a:cubicBezTo>
                    <a:pt x="0" y="3970"/>
                    <a:pt x="0" y="3987"/>
                    <a:pt x="17" y="3987"/>
                  </a:cubicBezTo>
                  <a:cubicBezTo>
                    <a:pt x="34" y="3987"/>
                    <a:pt x="67" y="3970"/>
                    <a:pt x="100" y="3937"/>
                  </a:cubicBezTo>
                  <a:cubicBezTo>
                    <a:pt x="968" y="3269"/>
                    <a:pt x="1835" y="2702"/>
                    <a:pt x="2736" y="2035"/>
                  </a:cubicBezTo>
                  <a:cubicBezTo>
                    <a:pt x="3633" y="1371"/>
                    <a:pt x="4464" y="673"/>
                    <a:pt x="5394" y="8"/>
                  </a:cubicBezTo>
                  <a:lnTo>
                    <a:pt x="5394" y="8"/>
                  </a:lnTo>
                  <a:cubicBezTo>
                    <a:pt x="5389" y="4"/>
                    <a:pt x="5382" y="0"/>
                    <a:pt x="53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43;p34">
              <a:extLst>
                <a:ext uri="{FF2B5EF4-FFF2-40B4-BE49-F238E27FC236}">
                  <a16:creationId xmlns:a16="http://schemas.microsoft.com/office/drawing/2014/main" id="{B8D99A8C-3359-4ED3-9F91-DBAC4608E5C4}"/>
                </a:ext>
              </a:extLst>
            </p:cNvPr>
            <p:cNvSpPr/>
            <p:nvPr/>
          </p:nvSpPr>
          <p:spPr>
            <a:xfrm flipH="1">
              <a:off x="2269317" y="2212998"/>
              <a:ext cx="110536" cy="86014"/>
            </a:xfrm>
            <a:custGeom>
              <a:avLst/>
              <a:gdLst/>
              <a:ahLst/>
              <a:cxnLst/>
              <a:rect l="l" t="t" r="r" b="b"/>
              <a:pathLst>
                <a:path w="4138" h="3220" extrusionOk="0">
                  <a:moveTo>
                    <a:pt x="4071" y="0"/>
                  </a:moveTo>
                  <a:cubicBezTo>
                    <a:pt x="2636" y="934"/>
                    <a:pt x="1269" y="1969"/>
                    <a:pt x="34" y="3169"/>
                  </a:cubicBezTo>
                  <a:cubicBezTo>
                    <a:pt x="1" y="3203"/>
                    <a:pt x="1" y="3219"/>
                    <a:pt x="18" y="3219"/>
                  </a:cubicBezTo>
                  <a:cubicBezTo>
                    <a:pt x="34" y="3219"/>
                    <a:pt x="68" y="3203"/>
                    <a:pt x="101" y="3169"/>
                  </a:cubicBezTo>
                  <a:cubicBezTo>
                    <a:pt x="1435" y="2102"/>
                    <a:pt x="2469" y="1235"/>
                    <a:pt x="4104" y="34"/>
                  </a:cubicBezTo>
                  <a:cubicBezTo>
                    <a:pt x="4137" y="34"/>
                    <a:pt x="4104" y="0"/>
                    <a:pt x="40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44;p34">
              <a:extLst>
                <a:ext uri="{FF2B5EF4-FFF2-40B4-BE49-F238E27FC236}">
                  <a16:creationId xmlns:a16="http://schemas.microsoft.com/office/drawing/2014/main" id="{D40EDCAF-9C5F-4B1B-9C0A-D04050E11819}"/>
                </a:ext>
              </a:extLst>
            </p:cNvPr>
            <p:cNvSpPr/>
            <p:nvPr/>
          </p:nvSpPr>
          <p:spPr>
            <a:xfrm flipH="1">
              <a:off x="2014586" y="2012467"/>
              <a:ext cx="445458" cy="53532"/>
            </a:xfrm>
            <a:custGeom>
              <a:avLst/>
              <a:gdLst/>
              <a:ahLst/>
              <a:cxnLst/>
              <a:rect l="l" t="t" r="r" b="b"/>
              <a:pathLst>
                <a:path w="16676" h="2004" extrusionOk="0">
                  <a:moveTo>
                    <a:pt x="6695" y="1"/>
                  </a:moveTo>
                  <a:cubicBezTo>
                    <a:pt x="5738" y="1"/>
                    <a:pt x="4808" y="45"/>
                    <a:pt x="4037" y="169"/>
                  </a:cubicBezTo>
                  <a:cubicBezTo>
                    <a:pt x="2669" y="369"/>
                    <a:pt x="1002" y="1503"/>
                    <a:pt x="34" y="1937"/>
                  </a:cubicBezTo>
                  <a:cubicBezTo>
                    <a:pt x="1" y="1970"/>
                    <a:pt x="34" y="2004"/>
                    <a:pt x="68" y="2004"/>
                  </a:cubicBezTo>
                  <a:cubicBezTo>
                    <a:pt x="1869" y="1370"/>
                    <a:pt x="2936" y="603"/>
                    <a:pt x="4571" y="336"/>
                  </a:cubicBezTo>
                  <a:cubicBezTo>
                    <a:pt x="5052" y="267"/>
                    <a:pt x="5735" y="240"/>
                    <a:pt x="6516" y="240"/>
                  </a:cubicBezTo>
                  <a:cubicBezTo>
                    <a:pt x="8765" y="240"/>
                    <a:pt x="11824" y="462"/>
                    <a:pt x="13210" y="536"/>
                  </a:cubicBezTo>
                  <a:cubicBezTo>
                    <a:pt x="13498" y="553"/>
                    <a:pt x="13793" y="559"/>
                    <a:pt x="14091" y="559"/>
                  </a:cubicBezTo>
                  <a:cubicBezTo>
                    <a:pt x="14761" y="559"/>
                    <a:pt x="15447" y="529"/>
                    <a:pt x="16110" y="529"/>
                  </a:cubicBezTo>
                  <a:cubicBezTo>
                    <a:pt x="16279" y="529"/>
                    <a:pt x="16447" y="531"/>
                    <a:pt x="16613" y="536"/>
                  </a:cubicBezTo>
                  <a:cubicBezTo>
                    <a:pt x="16620" y="540"/>
                    <a:pt x="16627" y="541"/>
                    <a:pt x="16633" y="541"/>
                  </a:cubicBezTo>
                  <a:cubicBezTo>
                    <a:pt x="16673" y="541"/>
                    <a:pt x="16676" y="464"/>
                    <a:pt x="16656" y="464"/>
                  </a:cubicBezTo>
                  <a:cubicBezTo>
                    <a:pt x="16653" y="464"/>
                    <a:pt x="16650" y="465"/>
                    <a:pt x="16646" y="469"/>
                  </a:cubicBezTo>
                  <a:cubicBezTo>
                    <a:pt x="16112" y="419"/>
                    <a:pt x="15562" y="411"/>
                    <a:pt x="15007" y="411"/>
                  </a:cubicBezTo>
                  <a:cubicBezTo>
                    <a:pt x="14730" y="411"/>
                    <a:pt x="14452" y="413"/>
                    <a:pt x="14174" y="413"/>
                  </a:cubicBezTo>
                  <a:cubicBezTo>
                    <a:pt x="13896" y="413"/>
                    <a:pt x="13619" y="411"/>
                    <a:pt x="13344" y="402"/>
                  </a:cubicBezTo>
                  <a:cubicBezTo>
                    <a:pt x="12410" y="336"/>
                    <a:pt x="11509" y="236"/>
                    <a:pt x="10575" y="169"/>
                  </a:cubicBezTo>
                  <a:cubicBezTo>
                    <a:pt x="9478" y="91"/>
                    <a:pt x="8058" y="1"/>
                    <a:pt x="6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45;p34">
              <a:extLst>
                <a:ext uri="{FF2B5EF4-FFF2-40B4-BE49-F238E27FC236}">
                  <a16:creationId xmlns:a16="http://schemas.microsoft.com/office/drawing/2014/main" id="{B413ECA6-4504-4AF4-880F-7FA6764944DC}"/>
                </a:ext>
              </a:extLst>
            </p:cNvPr>
            <p:cNvSpPr/>
            <p:nvPr/>
          </p:nvSpPr>
          <p:spPr>
            <a:xfrm flipH="1">
              <a:off x="1437089" y="1562468"/>
              <a:ext cx="279039" cy="308396"/>
            </a:xfrm>
            <a:custGeom>
              <a:avLst/>
              <a:gdLst/>
              <a:ahLst/>
              <a:cxnLst/>
              <a:rect l="l" t="t" r="r" b="b"/>
              <a:pathLst>
                <a:path w="10446" h="11545" extrusionOk="0">
                  <a:moveTo>
                    <a:pt x="1329" y="1"/>
                  </a:moveTo>
                  <a:cubicBezTo>
                    <a:pt x="411" y="1"/>
                    <a:pt x="0" y="1159"/>
                    <a:pt x="38" y="3205"/>
                  </a:cubicBezTo>
                  <a:cubicBezTo>
                    <a:pt x="72" y="5907"/>
                    <a:pt x="806" y="10710"/>
                    <a:pt x="806" y="10710"/>
                  </a:cubicBezTo>
                  <a:lnTo>
                    <a:pt x="10446" y="11544"/>
                  </a:lnTo>
                  <a:cubicBezTo>
                    <a:pt x="10446" y="11544"/>
                    <a:pt x="6209" y="4206"/>
                    <a:pt x="4241" y="2038"/>
                  </a:cubicBezTo>
                  <a:cubicBezTo>
                    <a:pt x="2975" y="643"/>
                    <a:pt x="2011" y="1"/>
                    <a:pt x="13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46;p34">
              <a:extLst>
                <a:ext uri="{FF2B5EF4-FFF2-40B4-BE49-F238E27FC236}">
                  <a16:creationId xmlns:a16="http://schemas.microsoft.com/office/drawing/2014/main" id="{791F920F-A34E-4A61-B8F2-806A3FD30BFE}"/>
                </a:ext>
              </a:extLst>
            </p:cNvPr>
            <p:cNvSpPr/>
            <p:nvPr/>
          </p:nvSpPr>
          <p:spPr>
            <a:xfrm flipH="1">
              <a:off x="1662516" y="1755226"/>
              <a:ext cx="46373" cy="97821"/>
            </a:xfrm>
            <a:custGeom>
              <a:avLst/>
              <a:gdLst/>
              <a:ahLst/>
              <a:cxnLst/>
              <a:rect l="l" t="t" r="r" b="b"/>
              <a:pathLst>
                <a:path w="1736" h="3662" extrusionOk="0">
                  <a:moveTo>
                    <a:pt x="34" y="0"/>
                  </a:moveTo>
                  <a:cubicBezTo>
                    <a:pt x="18" y="0"/>
                    <a:pt x="1" y="9"/>
                    <a:pt x="1" y="25"/>
                  </a:cubicBezTo>
                  <a:cubicBezTo>
                    <a:pt x="34" y="392"/>
                    <a:pt x="68" y="659"/>
                    <a:pt x="68" y="959"/>
                  </a:cubicBezTo>
                  <a:cubicBezTo>
                    <a:pt x="101" y="1293"/>
                    <a:pt x="134" y="1526"/>
                    <a:pt x="168" y="1793"/>
                  </a:cubicBezTo>
                  <a:cubicBezTo>
                    <a:pt x="234" y="2394"/>
                    <a:pt x="301" y="3027"/>
                    <a:pt x="401" y="3594"/>
                  </a:cubicBezTo>
                  <a:cubicBezTo>
                    <a:pt x="835" y="3661"/>
                    <a:pt x="1268" y="3661"/>
                    <a:pt x="1735" y="3661"/>
                  </a:cubicBezTo>
                  <a:cubicBezTo>
                    <a:pt x="1735" y="3661"/>
                    <a:pt x="1735" y="3628"/>
                    <a:pt x="1735" y="3628"/>
                  </a:cubicBezTo>
                  <a:cubicBezTo>
                    <a:pt x="1635" y="3594"/>
                    <a:pt x="635" y="3494"/>
                    <a:pt x="568" y="3494"/>
                  </a:cubicBezTo>
                  <a:cubicBezTo>
                    <a:pt x="501" y="2927"/>
                    <a:pt x="435" y="2360"/>
                    <a:pt x="334" y="1793"/>
                  </a:cubicBezTo>
                  <a:cubicBezTo>
                    <a:pt x="301" y="1526"/>
                    <a:pt x="268" y="1226"/>
                    <a:pt x="201" y="959"/>
                  </a:cubicBezTo>
                  <a:cubicBezTo>
                    <a:pt x="168" y="692"/>
                    <a:pt x="101" y="292"/>
                    <a:pt x="68" y="25"/>
                  </a:cubicBezTo>
                  <a:cubicBezTo>
                    <a:pt x="68" y="9"/>
                    <a:pt x="51" y="0"/>
                    <a:pt x="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47;p34">
              <a:extLst>
                <a:ext uri="{FF2B5EF4-FFF2-40B4-BE49-F238E27FC236}">
                  <a16:creationId xmlns:a16="http://schemas.microsoft.com/office/drawing/2014/main" id="{CE8183AE-D9A0-4A86-A72F-043E40D6C4B4}"/>
                </a:ext>
              </a:extLst>
            </p:cNvPr>
            <p:cNvSpPr/>
            <p:nvPr/>
          </p:nvSpPr>
          <p:spPr>
            <a:xfrm flipH="1">
              <a:off x="1459420" y="1823610"/>
              <a:ext cx="227190" cy="22545"/>
            </a:xfrm>
            <a:custGeom>
              <a:avLst/>
              <a:gdLst/>
              <a:ahLst/>
              <a:cxnLst/>
              <a:rect l="l" t="t" r="r" b="b"/>
              <a:pathLst>
                <a:path w="8505" h="844" extrusionOk="0">
                  <a:moveTo>
                    <a:pt x="68" y="0"/>
                  </a:moveTo>
                  <a:cubicBezTo>
                    <a:pt x="1" y="0"/>
                    <a:pt x="1" y="34"/>
                    <a:pt x="68" y="67"/>
                  </a:cubicBezTo>
                  <a:cubicBezTo>
                    <a:pt x="768" y="67"/>
                    <a:pt x="1469" y="201"/>
                    <a:pt x="2169" y="234"/>
                  </a:cubicBezTo>
                  <a:cubicBezTo>
                    <a:pt x="2870" y="301"/>
                    <a:pt x="3570" y="367"/>
                    <a:pt x="4237" y="434"/>
                  </a:cubicBezTo>
                  <a:cubicBezTo>
                    <a:pt x="5638" y="567"/>
                    <a:pt x="7039" y="701"/>
                    <a:pt x="8440" y="834"/>
                  </a:cubicBezTo>
                  <a:cubicBezTo>
                    <a:pt x="8454" y="841"/>
                    <a:pt x="8464" y="844"/>
                    <a:pt x="8472" y="844"/>
                  </a:cubicBezTo>
                  <a:cubicBezTo>
                    <a:pt x="8504" y="844"/>
                    <a:pt x="8494" y="801"/>
                    <a:pt x="8440" y="801"/>
                  </a:cubicBezTo>
                  <a:cubicBezTo>
                    <a:pt x="7039" y="567"/>
                    <a:pt x="5638" y="367"/>
                    <a:pt x="4237" y="234"/>
                  </a:cubicBezTo>
                  <a:cubicBezTo>
                    <a:pt x="3537" y="167"/>
                    <a:pt x="2836" y="100"/>
                    <a:pt x="2169" y="67"/>
                  </a:cubicBezTo>
                  <a:cubicBezTo>
                    <a:pt x="1819" y="34"/>
                    <a:pt x="1460" y="34"/>
                    <a:pt x="1106" y="34"/>
                  </a:cubicBezTo>
                  <a:cubicBezTo>
                    <a:pt x="751" y="34"/>
                    <a:pt x="401" y="34"/>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48;p34">
              <a:extLst>
                <a:ext uri="{FF2B5EF4-FFF2-40B4-BE49-F238E27FC236}">
                  <a16:creationId xmlns:a16="http://schemas.microsoft.com/office/drawing/2014/main" id="{42654B73-C65E-471B-A804-656F3CE0C7FC}"/>
                </a:ext>
              </a:extLst>
            </p:cNvPr>
            <p:cNvSpPr/>
            <p:nvPr/>
          </p:nvSpPr>
          <p:spPr>
            <a:xfrm flipH="1">
              <a:off x="810681" y="2306572"/>
              <a:ext cx="3751343" cy="133669"/>
            </a:xfrm>
            <a:custGeom>
              <a:avLst/>
              <a:gdLst/>
              <a:ahLst/>
              <a:cxnLst/>
              <a:rect l="l" t="t" r="r" b="b"/>
              <a:pathLst>
                <a:path w="140434" h="5004" extrusionOk="0">
                  <a:moveTo>
                    <a:pt x="0" y="0"/>
                  </a:moveTo>
                  <a:lnTo>
                    <a:pt x="0" y="5004"/>
                  </a:lnTo>
                  <a:lnTo>
                    <a:pt x="140434" y="5004"/>
                  </a:lnTo>
                  <a:lnTo>
                    <a:pt x="140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49;p34">
              <a:extLst>
                <a:ext uri="{FF2B5EF4-FFF2-40B4-BE49-F238E27FC236}">
                  <a16:creationId xmlns:a16="http://schemas.microsoft.com/office/drawing/2014/main" id="{27A9D615-BF7F-412A-A57A-2EDF0891C378}"/>
                </a:ext>
              </a:extLst>
            </p:cNvPr>
            <p:cNvSpPr/>
            <p:nvPr/>
          </p:nvSpPr>
          <p:spPr>
            <a:xfrm flipH="1">
              <a:off x="945232" y="2434784"/>
              <a:ext cx="3482242" cy="133696"/>
            </a:xfrm>
            <a:custGeom>
              <a:avLst/>
              <a:gdLst/>
              <a:ahLst/>
              <a:cxnLst/>
              <a:rect l="l" t="t" r="r" b="b"/>
              <a:pathLst>
                <a:path w="130360" h="5005" extrusionOk="0">
                  <a:moveTo>
                    <a:pt x="0" y="1"/>
                  </a:moveTo>
                  <a:lnTo>
                    <a:pt x="0" y="5004"/>
                  </a:lnTo>
                  <a:lnTo>
                    <a:pt x="130360" y="5004"/>
                  </a:lnTo>
                  <a:lnTo>
                    <a:pt x="1303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50;p34">
              <a:extLst>
                <a:ext uri="{FF2B5EF4-FFF2-40B4-BE49-F238E27FC236}">
                  <a16:creationId xmlns:a16="http://schemas.microsoft.com/office/drawing/2014/main" id="{6A2DE670-DAEB-49F5-87CA-469956131DB7}"/>
                </a:ext>
              </a:extLst>
            </p:cNvPr>
            <p:cNvSpPr/>
            <p:nvPr/>
          </p:nvSpPr>
          <p:spPr>
            <a:xfrm flipH="1">
              <a:off x="4186874" y="2568453"/>
              <a:ext cx="294078" cy="1872119"/>
            </a:xfrm>
            <a:custGeom>
              <a:avLst/>
              <a:gdLst/>
              <a:ahLst/>
              <a:cxnLst/>
              <a:rect l="l" t="t" r="r" b="b"/>
              <a:pathLst>
                <a:path w="11009" h="70084" extrusionOk="0">
                  <a:moveTo>
                    <a:pt x="5872" y="0"/>
                  </a:moveTo>
                  <a:lnTo>
                    <a:pt x="1" y="70084"/>
                  </a:lnTo>
                  <a:lnTo>
                    <a:pt x="2002" y="70084"/>
                  </a:lnTo>
                  <a:lnTo>
                    <a:pt x="110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51;p34">
              <a:extLst>
                <a:ext uri="{FF2B5EF4-FFF2-40B4-BE49-F238E27FC236}">
                  <a16:creationId xmlns:a16="http://schemas.microsoft.com/office/drawing/2014/main" id="{88F4EC33-FE55-49A9-A970-30FEB2F16909}"/>
                </a:ext>
              </a:extLst>
            </p:cNvPr>
            <p:cNvSpPr/>
            <p:nvPr/>
          </p:nvSpPr>
          <p:spPr>
            <a:xfrm flipH="1">
              <a:off x="890872" y="2568453"/>
              <a:ext cx="294959" cy="1872119"/>
            </a:xfrm>
            <a:custGeom>
              <a:avLst/>
              <a:gdLst/>
              <a:ahLst/>
              <a:cxnLst/>
              <a:rect l="l" t="t" r="r" b="b"/>
              <a:pathLst>
                <a:path w="11042" h="70084" extrusionOk="0">
                  <a:moveTo>
                    <a:pt x="1" y="0"/>
                  </a:moveTo>
                  <a:lnTo>
                    <a:pt x="9007" y="70084"/>
                  </a:lnTo>
                  <a:lnTo>
                    <a:pt x="11042" y="70084"/>
                  </a:lnTo>
                  <a:lnTo>
                    <a:pt x="51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52;p34">
              <a:extLst>
                <a:ext uri="{FF2B5EF4-FFF2-40B4-BE49-F238E27FC236}">
                  <a16:creationId xmlns:a16="http://schemas.microsoft.com/office/drawing/2014/main" id="{E362C7D1-E84E-499A-9BB6-FC9C9987E411}"/>
                </a:ext>
              </a:extLst>
            </p:cNvPr>
            <p:cNvSpPr/>
            <p:nvPr/>
          </p:nvSpPr>
          <p:spPr>
            <a:xfrm flipH="1">
              <a:off x="2844944" y="1790647"/>
              <a:ext cx="961463" cy="516833"/>
            </a:xfrm>
            <a:custGeom>
              <a:avLst/>
              <a:gdLst/>
              <a:ahLst/>
              <a:cxnLst/>
              <a:rect l="l" t="t" r="r" b="b"/>
              <a:pathLst>
                <a:path w="35993" h="19348" extrusionOk="0">
                  <a:moveTo>
                    <a:pt x="0" y="0"/>
                  </a:moveTo>
                  <a:lnTo>
                    <a:pt x="7039" y="19347"/>
                  </a:lnTo>
                  <a:lnTo>
                    <a:pt x="35993" y="19347"/>
                  </a:lnTo>
                  <a:lnTo>
                    <a:pt x="289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53;p34">
              <a:extLst>
                <a:ext uri="{FF2B5EF4-FFF2-40B4-BE49-F238E27FC236}">
                  <a16:creationId xmlns:a16="http://schemas.microsoft.com/office/drawing/2014/main" id="{EA0FB044-7817-486F-9A65-A76966021B18}"/>
                </a:ext>
              </a:extLst>
            </p:cNvPr>
            <p:cNvSpPr/>
            <p:nvPr/>
          </p:nvSpPr>
          <p:spPr>
            <a:xfrm flipH="1">
              <a:off x="2872565" y="1790647"/>
              <a:ext cx="961463" cy="516833"/>
            </a:xfrm>
            <a:custGeom>
              <a:avLst/>
              <a:gdLst/>
              <a:ahLst/>
              <a:cxnLst/>
              <a:rect l="l" t="t" r="r" b="b"/>
              <a:pathLst>
                <a:path w="35993" h="19348" extrusionOk="0">
                  <a:moveTo>
                    <a:pt x="0" y="0"/>
                  </a:moveTo>
                  <a:lnTo>
                    <a:pt x="7038" y="19347"/>
                  </a:lnTo>
                  <a:lnTo>
                    <a:pt x="35992" y="19347"/>
                  </a:lnTo>
                  <a:lnTo>
                    <a:pt x="28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54;p34">
              <a:extLst>
                <a:ext uri="{FF2B5EF4-FFF2-40B4-BE49-F238E27FC236}">
                  <a16:creationId xmlns:a16="http://schemas.microsoft.com/office/drawing/2014/main" id="{CC21BA8F-7041-408E-9DF8-9A48026EC9CC}"/>
                </a:ext>
              </a:extLst>
            </p:cNvPr>
            <p:cNvSpPr/>
            <p:nvPr/>
          </p:nvSpPr>
          <p:spPr>
            <a:xfrm flipH="1">
              <a:off x="3602481" y="2160428"/>
              <a:ext cx="179107" cy="147052"/>
            </a:xfrm>
            <a:custGeom>
              <a:avLst/>
              <a:gdLst/>
              <a:ahLst/>
              <a:cxnLst/>
              <a:rect l="l" t="t" r="r" b="b"/>
              <a:pathLst>
                <a:path w="6705" h="5505" extrusionOk="0">
                  <a:moveTo>
                    <a:pt x="3169" y="0"/>
                  </a:moveTo>
                  <a:lnTo>
                    <a:pt x="0" y="5504"/>
                  </a:lnTo>
                  <a:lnTo>
                    <a:pt x="3536" y="5504"/>
                  </a:lnTo>
                  <a:lnTo>
                    <a:pt x="6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55;p34">
              <a:extLst>
                <a:ext uri="{FF2B5EF4-FFF2-40B4-BE49-F238E27FC236}">
                  <a16:creationId xmlns:a16="http://schemas.microsoft.com/office/drawing/2014/main" id="{D08E21B4-F659-4A62-AB87-0A9D84FC5C0A}"/>
                </a:ext>
              </a:extLst>
            </p:cNvPr>
            <p:cNvSpPr/>
            <p:nvPr/>
          </p:nvSpPr>
          <p:spPr>
            <a:xfrm flipH="1">
              <a:off x="3605022" y="2160428"/>
              <a:ext cx="84679" cy="147052"/>
            </a:xfrm>
            <a:custGeom>
              <a:avLst/>
              <a:gdLst/>
              <a:ahLst/>
              <a:cxnLst/>
              <a:rect l="l" t="t" r="r" b="b"/>
              <a:pathLst>
                <a:path w="3170" h="5505" extrusionOk="0">
                  <a:moveTo>
                    <a:pt x="3170" y="0"/>
                  </a:moveTo>
                  <a:lnTo>
                    <a:pt x="1" y="5504"/>
                  </a:lnTo>
                  <a:lnTo>
                    <a:pt x="3170" y="5504"/>
                  </a:lnTo>
                  <a:lnTo>
                    <a:pt x="31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56;p34">
              <a:extLst>
                <a:ext uri="{FF2B5EF4-FFF2-40B4-BE49-F238E27FC236}">
                  <a16:creationId xmlns:a16="http://schemas.microsoft.com/office/drawing/2014/main" id="{F0A1DA55-3EA6-40CD-9681-2052C3FB633E}"/>
                </a:ext>
              </a:extLst>
            </p:cNvPr>
            <p:cNvSpPr/>
            <p:nvPr/>
          </p:nvSpPr>
          <p:spPr>
            <a:xfrm flipH="1">
              <a:off x="3076622" y="2160428"/>
              <a:ext cx="179134" cy="147052"/>
            </a:xfrm>
            <a:custGeom>
              <a:avLst/>
              <a:gdLst/>
              <a:ahLst/>
              <a:cxnLst/>
              <a:rect l="l" t="t" r="r" b="b"/>
              <a:pathLst>
                <a:path w="6706" h="5505" extrusionOk="0">
                  <a:moveTo>
                    <a:pt x="3170" y="0"/>
                  </a:moveTo>
                  <a:lnTo>
                    <a:pt x="1" y="5504"/>
                  </a:lnTo>
                  <a:lnTo>
                    <a:pt x="3537" y="5504"/>
                  </a:lnTo>
                  <a:lnTo>
                    <a:pt x="6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57;p34">
              <a:extLst>
                <a:ext uri="{FF2B5EF4-FFF2-40B4-BE49-F238E27FC236}">
                  <a16:creationId xmlns:a16="http://schemas.microsoft.com/office/drawing/2014/main" id="{9C4882EC-FF7F-458A-AB70-01573351E00B}"/>
                </a:ext>
              </a:extLst>
            </p:cNvPr>
            <p:cNvSpPr/>
            <p:nvPr/>
          </p:nvSpPr>
          <p:spPr>
            <a:xfrm flipH="1">
              <a:off x="3076622" y="2160428"/>
              <a:ext cx="84679" cy="147052"/>
            </a:xfrm>
            <a:custGeom>
              <a:avLst/>
              <a:gdLst/>
              <a:ahLst/>
              <a:cxnLst/>
              <a:rect l="l" t="t" r="r" b="b"/>
              <a:pathLst>
                <a:path w="3170" h="5505" extrusionOk="0">
                  <a:moveTo>
                    <a:pt x="3170" y="0"/>
                  </a:moveTo>
                  <a:lnTo>
                    <a:pt x="1" y="5504"/>
                  </a:lnTo>
                  <a:lnTo>
                    <a:pt x="3170" y="5504"/>
                  </a:lnTo>
                  <a:lnTo>
                    <a:pt x="31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58;p34">
              <a:extLst>
                <a:ext uri="{FF2B5EF4-FFF2-40B4-BE49-F238E27FC236}">
                  <a16:creationId xmlns:a16="http://schemas.microsoft.com/office/drawing/2014/main" id="{FE21D83A-6F77-43E8-9AEC-8B1E850B2785}"/>
                </a:ext>
              </a:extLst>
            </p:cNvPr>
            <p:cNvSpPr/>
            <p:nvPr/>
          </p:nvSpPr>
          <p:spPr>
            <a:xfrm flipH="1">
              <a:off x="1900417" y="2278924"/>
              <a:ext cx="625553" cy="28556"/>
            </a:xfrm>
            <a:custGeom>
              <a:avLst/>
              <a:gdLst/>
              <a:ahLst/>
              <a:cxnLst/>
              <a:rect l="l" t="t" r="r" b="b"/>
              <a:pathLst>
                <a:path w="23418" h="1069" extrusionOk="0">
                  <a:moveTo>
                    <a:pt x="0" y="1"/>
                  </a:moveTo>
                  <a:lnTo>
                    <a:pt x="0" y="1068"/>
                  </a:lnTo>
                  <a:lnTo>
                    <a:pt x="23417" y="1068"/>
                  </a:lnTo>
                  <a:lnTo>
                    <a:pt x="234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59;p34">
              <a:extLst>
                <a:ext uri="{FF2B5EF4-FFF2-40B4-BE49-F238E27FC236}">
                  <a16:creationId xmlns:a16="http://schemas.microsoft.com/office/drawing/2014/main" id="{D5D4B32F-9219-47D3-89AE-D4D57A21913B}"/>
                </a:ext>
              </a:extLst>
            </p:cNvPr>
            <p:cNvSpPr/>
            <p:nvPr/>
          </p:nvSpPr>
          <p:spPr>
            <a:xfrm flipH="1">
              <a:off x="2211404" y="2278924"/>
              <a:ext cx="314566" cy="28556"/>
            </a:xfrm>
            <a:custGeom>
              <a:avLst/>
              <a:gdLst/>
              <a:ahLst/>
              <a:cxnLst/>
              <a:rect l="l" t="t" r="r" b="b"/>
              <a:pathLst>
                <a:path w="11776" h="1069" extrusionOk="0">
                  <a:moveTo>
                    <a:pt x="0" y="1"/>
                  </a:moveTo>
                  <a:lnTo>
                    <a:pt x="0" y="1068"/>
                  </a:lnTo>
                  <a:lnTo>
                    <a:pt x="11775" y="1068"/>
                  </a:lnTo>
                  <a:lnTo>
                    <a:pt x="117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60;p34">
              <a:extLst>
                <a:ext uri="{FF2B5EF4-FFF2-40B4-BE49-F238E27FC236}">
                  <a16:creationId xmlns:a16="http://schemas.microsoft.com/office/drawing/2014/main" id="{1AD8BA59-15FE-4C59-86D8-37F7B12556CA}"/>
                </a:ext>
              </a:extLst>
            </p:cNvPr>
            <p:cNvSpPr/>
            <p:nvPr/>
          </p:nvSpPr>
          <p:spPr>
            <a:xfrm flipH="1">
              <a:off x="2245275" y="1893116"/>
              <a:ext cx="688809" cy="414364"/>
            </a:xfrm>
            <a:custGeom>
              <a:avLst/>
              <a:gdLst/>
              <a:ahLst/>
              <a:cxnLst/>
              <a:rect l="l" t="t" r="r" b="b"/>
              <a:pathLst>
                <a:path w="25786" h="15512" extrusionOk="0">
                  <a:moveTo>
                    <a:pt x="1" y="0"/>
                  </a:moveTo>
                  <a:lnTo>
                    <a:pt x="2970" y="15511"/>
                  </a:lnTo>
                  <a:lnTo>
                    <a:pt x="25786" y="15511"/>
                  </a:lnTo>
                  <a:lnTo>
                    <a:pt x="228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61;p34">
              <a:extLst>
                <a:ext uri="{FF2B5EF4-FFF2-40B4-BE49-F238E27FC236}">
                  <a16:creationId xmlns:a16="http://schemas.microsoft.com/office/drawing/2014/main" id="{1C3AEF29-AA9E-40F3-A89F-2EC764598406}"/>
                </a:ext>
              </a:extLst>
            </p:cNvPr>
            <p:cNvSpPr/>
            <p:nvPr/>
          </p:nvSpPr>
          <p:spPr>
            <a:xfrm flipH="1">
              <a:off x="2550893" y="2063274"/>
              <a:ext cx="77520" cy="74020"/>
            </a:xfrm>
            <a:custGeom>
              <a:avLst/>
              <a:gdLst/>
              <a:ahLst/>
              <a:cxnLst/>
              <a:rect l="l" t="t" r="r" b="b"/>
              <a:pathLst>
                <a:path w="2902" h="2771" extrusionOk="0">
                  <a:moveTo>
                    <a:pt x="1279" y="0"/>
                  </a:moveTo>
                  <a:cubicBezTo>
                    <a:pt x="539" y="0"/>
                    <a:pt x="1" y="653"/>
                    <a:pt x="66" y="1369"/>
                  </a:cubicBezTo>
                  <a:cubicBezTo>
                    <a:pt x="166" y="2170"/>
                    <a:pt x="800" y="2737"/>
                    <a:pt x="1600" y="2770"/>
                  </a:cubicBezTo>
                  <a:cubicBezTo>
                    <a:pt x="2334" y="2770"/>
                    <a:pt x="2901" y="2136"/>
                    <a:pt x="2835" y="1369"/>
                  </a:cubicBezTo>
                  <a:cubicBezTo>
                    <a:pt x="2768" y="602"/>
                    <a:pt x="2101" y="1"/>
                    <a:pt x="1334" y="1"/>
                  </a:cubicBezTo>
                  <a:cubicBezTo>
                    <a:pt x="1315" y="1"/>
                    <a:pt x="1297" y="0"/>
                    <a:pt x="1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62;p34">
              <a:extLst>
                <a:ext uri="{FF2B5EF4-FFF2-40B4-BE49-F238E27FC236}">
                  <a16:creationId xmlns:a16="http://schemas.microsoft.com/office/drawing/2014/main" id="{867E67CB-64A9-4CC0-852C-43EB14F6D4DD}"/>
                </a:ext>
              </a:extLst>
            </p:cNvPr>
            <p:cNvSpPr/>
            <p:nvPr/>
          </p:nvSpPr>
          <p:spPr>
            <a:xfrm flipH="1">
              <a:off x="3633524" y="1245311"/>
              <a:ext cx="487423" cy="993545"/>
            </a:xfrm>
            <a:custGeom>
              <a:avLst/>
              <a:gdLst/>
              <a:ahLst/>
              <a:cxnLst/>
              <a:rect l="l" t="t" r="r" b="b"/>
              <a:pathLst>
                <a:path w="18247" h="37194" extrusionOk="0">
                  <a:moveTo>
                    <a:pt x="17880" y="1"/>
                  </a:moveTo>
                  <a:lnTo>
                    <a:pt x="3870" y="7706"/>
                  </a:lnTo>
                  <a:lnTo>
                    <a:pt x="0" y="37094"/>
                  </a:lnTo>
                  <a:lnTo>
                    <a:pt x="734" y="37194"/>
                  </a:lnTo>
                  <a:lnTo>
                    <a:pt x="4570" y="8173"/>
                  </a:lnTo>
                  <a:lnTo>
                    <a:pt x="18246" y="668"/>
                  </a:lnTo>
                  <a:lnTo>
                    <a:pt x="178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63;p34">
              <a:extLst>
                <a:ext uri="{FF2B5EF4-FFF2-40B4-BE49-F238E27FC236}">
                  <a16:creationId xmlns:a16="http://schemas.microsoft.com/office/drawing/2014/main" id="{92BB7AF8-B677-4B27-BE2B-D29F20C141EA}"/>
                </a:ext>
              </a:extLst>
            </p:cNvPr>
            <p:cNvSpPr/>
            <p:nvPr/>
          </p:nvSpPr>
          <p:spPr>
            <a:xfrm flipH="1">
              <a:off x="3970342" y="1428879"/>
              <a:ext cx="66861" cy="57191"/>
            </a:xfrm>
            <a:custGeom>
              <a:avLst/>
              <a:gdLst/>
              <a:ahLst/>
              <a:cxnLst/>
              <a:rect l="l" t="t" r="r" b="b"/>
              <a:pathLst>
                <a:path w="2503" h="2141" extrusionOk="0">
                  <a:moveTo>
                    <a:pt x="1068" y="0"/>
                  </a:moveTo>
                  <a:cubicBezTo>
                    <a:pt x="468" y="0"/>
                    <a:pt x="1" y="467"/>
                    <a:pt x="1" y="1068"/>
                  </a:cubicBezTo>
                  <a:cubicBezTo>
                    <a:pt x="1" y="1705"/>
                    <a:pt x="529" y="2141"/>
                    <a:pt x="1087" y="2141"/>
                  </a:cubicBezTo>
                  <a:cubicBezTo>
                    <a:pt x="1347" y="2141"/>
                    <a:pt x="1613" y="2047"/>
                    <a:pt x="1835" y="1835"/>
                  </a:cubicBezTo>
                  <a:cubicBezTo>
                    <a:pt x="2502" y="1134"/>
                    <a:pt x="2035" y="0"/>
                    <a:pt x="1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64;p34">
              <a:extLst>
                <a:ext uri="{FF2B5EF4-FFF2-40B4-BE49-F238E27FC236}">
                  <a16:creationId xmlns:a16="http://schemas.microsoft.com/office/drawing/2014/main" id="{7714AA98-4368-4DAE-8F1A-F8271EFF89E5}"/>
                </a:ext>
              </a:extLst>
            </p:cNvPr>
            <p:cNvSpPr/>
            <p:nvPr/>
          </p:nvSpPr>
          <p:spPr>
            <a:xfrm flipH="1">
              <a:off x="3604114" y="1225704"/>
              <a:ext cx="66861" cy="57405"/>
            </a:xfrm>
            <a:custGeom>
              <a:avLst/>
              <a:gdLst/>
              <a:ahLst/>
              <a:cxnLst/>
              <a:rect l="l" t="t" r="r" b="b"/>
              <a:pathLst>
                <a:path w="2503" h="2149" extrusionOk="0">
                  <a:moveTo>
                    <a:pt x="1068" y="1"/>
                  </a:moveTo>
                  <a:cubicBezTo>
                    <a:pt x="467" y="1"/>
                    <a:pt x="0" y="468"/>
                    <a:pt x="0" y="1068"/>
                  </a:cubicBezTo>
                  <a:cubicBezTo>
                    <a:pt x="0" y="1723"/>
                    <a:pt x="520" y="2148"/>
                    <a:pt x="1073" y="2148"/>
                  </a:cubicBezTo>
                  <a:cubicBezTo>
                    <a:pt x="1337" y="2148"/>
                    <a:pt x="1609" y="2051"/>
                    <a:pt x="1835" y="1835"/>
                  </a:cubicBezTo>
                  <a:cubicBezTo>
                    <a:pt x="2502" y="1135"/>
                    <a:pt x="2002" y="1"/>
                    <a:pt x="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65;p34">
              <a:extLst>
                <a:ext uri="{FF2B5EF4-FFF2-40B4-BE49-F238E27FC236}">
                  <a16:creationId xmlns:a16="http://schemas.microsoft.com/office/drawing/2014/main" id="{9A4D3644-4BCC-4DEC-859B-E10F81CBBA37}"/>
                </a:ext>
              </a:extLst>
            </p:cNvPr>
            <p:cNvSpPr/>
            <p:nvPr/>
          </p:nvSpPr>
          <p:spPr>
            <a:xfrm flipH="1">
              <a:off x="3450864" y="1194530"/>
              <a:ext cx="233467" cy="235257"/>
            </a:xfrm>
            <a:custGeom>
              <a:avLst/>
              <a:gdLst/>
              <a:ahLst/>
              <a:cxnLst/>
              <a:rect l="l" t="t" r="r" b="b"/>
              <a:pathLst>
                <a:path w="8740" h="8807" extrusionOk="0">
                  <a:moveTo>
                    <a:pt x="3769" y="0"/>
                  </a:moveTo>
                  <a:lnTo>
                    <a:pt x="0" y="4203"/>
                  </a:lnTo>
                  <a:lnTo>
                    <a:pt x="1401" y="5938"/>
                  </a:lnTo>
                  <a:lnTo>
                    <a:pt x="3736" y="8807"/>
                  </a:lnTo>
                  <a:lnTo>
                    <a:pt x="8740" y="3202"/>
                  </a:lnTo>
                  <a:lnTo>
                    <a:pt x="5637" y="1234"/>
                  </a:lnTo>
                  <a:lnTo>
                    <a:pt x="37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66;p34">
              <a:extLst>
                <a:ext uri="{FF2B5EF4-FFF2-40B4-BE49-F238E27FC236}">
                  <a16:creationId xmlns:a16="http://schemas.microsoft.com/office/drawing/2014/main" id="{A87206A7-A645-4D49-899C-F07ED2BB11A6}"/>
                </a:ext>
              </a:extLst>
            </p:cNvPr>
            <p:cNvSpPr/>
            <p:nvPr/>
          </p:nvSpPr>
          <p:spPr>
            <a:xfrm flipH="1">
              <a:off x="3450864" y="1227494"/>
              <a:ext cx="196043" cy="202294"/>
            </a:xfrm>
            <a:custGeom>
              <a:avLst/>
              <a:gdLst/>
              <a:ahLst/>
              <a:cxnLst/>
              <a:rect l="l" t="t" r="r" b="b"/>
              <a:pathLst>
                <a:path w="7339" h="7573" extrusionOk="0">
                  <a:moveTo>
                    <a:pt x="4236" y="0"/>
                  </a:moveTo>
                  <a:lnTo>
                    <a:pt x="0" y="4704"/>
                  </a:lnTo>
                  <a:lnTo>
                    <a:pt x="2335" y="7573"/>
                  </a:lnTo>
                  <a:lnTo>
                    <a:pt x="7339" y="1968"/>
                  </a:lnTo>
                  <a:lnTo>
                    <a:pt x="4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67;p34">
              <a:extLst>
                <a:ext uri="{FF2B5EF4-FFF2-40B4-BE49-F238E27FC236}">
                  <a16:creationId xmlns:a16="http://schemas.microsoft.com/office/drawing/2014/main" id="{6E3C0C25-AC7E-4D6E-BD74-59BCFBDCDA54}"/>
                </a:ext>
              </a:extLst>
            </p:cNvPr>
            <p:cNvSpPr/>
            <p:nvPr/>
          </p:nvSpPr>
          <p:spPr>
            <a:xfrm flipH="1">
              <a:off x="3256611" y="1221243"/>
              <a:ext cx="388533" cy="393876"/>
            </a:xfrm>
            <a:custGeom>
              <a:avLst/>
              <a:gdLst/>
              <a:ahLst/>
              <a:cxnLst/>
              <a:rect l="l" t="t" r="r" b="b"/>
              <a:pathLst>
                <a:path w="14545" h="14745" extrusionOk="0">
                  <a:moveTo>
                    <a:pt x="6539" y="1"/>
                  </a:moveTo>
                  <a:lnTo>
                    <a:pt x="1" y="7340"/>
                  </a:lnTo>
                  <a:lnTo>
                    <a:pt x="5805" y="14745"/>
                  </a:lnTo>
                  <a:lnTo>
                    <a:pt x="14545" y="4971"/>
                  </a:lnTo>
                  <a:lnTo>
                    <a:pt x="65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68;p34">
              <a:extLst>
                <a:ext uri="{FF2B5EF4-FFF2-40B4-BE49-F238E27FC236}">
                  <a16:creationId xmlns:a16="http://schemas.microsoft.com/office/drawing/2014/main" id="{FBA7D8D8-8061-4406-AF45-63DDE12BB604}"/>
                </a:ext>
              </a:extLst>
            </p:cNvPr>
            <p:cNvSpPr/>
            <p:nvPr/>
          </p:nvSpPr>
          <p:spPr>
            <a:xfrm flipH="1">
              <a:off x="3927575" y="2198733"/>
              <a:ext cx="345740" cy="108747"/>
            </a:xfrm>
            <a:custGeom>
              <a:avLst/>
              <a:gdLst/>
              <a:ahLst/>
              <a:cxnLst/>
              <a:rect l="l" t="t" r="r" b="b"/>
              <a:pathLst>
                <a:path w="12943" h="4071" extrusionOk="0">
                  <a:moveTo>
                    <a:pt x="801" y="1"/>
                  </a:moveTo>
                  <a:lnTo>
                    <a:pt x="0" y="4070"/>
                  </a:lnTo>
                  <a:lnTo>
                    <a:pt x="12943" y="4070"/>
                  </a:lnTo>
                  <a:lnTo>
                    <a:pt x="1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192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2C9038-19BB-4332-B0D6-CB5D793D4844}"/>
              </a:ext>
            </a:extLst>
          </p:cNvPr>
          <p:cNvSpPr>
            <a:spLocks noGrp="1"/>
          </p:cNvSpPr>
          <p:nvPr>
            <p:ph type="title"/>
          </p:nvPr>
        </p:nvSpPr>
        <p:spPr/>
        <p:txBody>
          <a:bodyPr/>
          <a:lstStyle/>
          <a:p>
            <a:r>
              <a:rPr lang="en-IN" dirty="0"/>
              <a:t>Code</a:t>
            </a:r>
            <a:br>
              <a:rPr lang="en-IN" dirty="0"/>
            </a:br>
            <a:endParaRPr lang="en-IN" dirty="0"/>
          </a:p>
        </p:txBody>
      </p:sp>
      <p:sp>
        <p:nvSpPr>
          <p:cNvPr id="4" name="TextBox 3">
            <a:extLst>
              <a:ext uri="{FF2B5EF4-FFF2-40B4-BE49-F238E27FC236}">
                <a16:creationId xmlns:a16="http://schemas.microsoft.com/office/drawing/2014/main" id="{A448BB98-0C9C-4376-8428-DA4E73731EB3}"/>
              </a:ext>
            </a:extLst>
          </p:cNvPr>
          <p:cNvSpPr txBox="1"/>
          <p:nvPr/>
        </p:nvSpPr>
        <p:spPr>
          <a:xfrm>
            <a:off x="531845" y="1017122"/>
            <a:ext cx="5514392" cy="4278094"/>
          </a:xfrm>
          <a:prstGeom prst="rect">
            <a:avLst/>
          </a:prstGeom>
          <a:noFill/>
        </p:spPr>
        <p:txBody>
          <a:bodyPr wrap="square" rtlCol="0">
            <a:spAutoFit/>
          </a:bodyPr>
          <a:lstStyle/>
          <a:p>
            <a:r>
              <a:rPr lang="en-IN" sz="800" dirty="0"/>
              <a:t>#include &lt;iostream&gt; </a:t>
            </a:r>
          </a:p>
          <a:p>
            <a:r>
              <a:rPr lang="en-IN" sz="800" dirty="0"/>
              <a:t>#include&lt;stack&gt;</a:t>
            </a:r>
          </a:p>
          <a:p>
            <a:r>
              <a:rPr lang="en-IN" sz="800" dirty="0"/>
              <a:t>#include&lt;string&gt;</a:t>
            </a:r>
          </a:p>
          <a:p>
            <a:r>
              <a:rPr lang="en-IN" sz="800" dirty="0"/>
              <a:t>#include&lt;cstdio&gt; </a:t>
            </a:r>
          </a:p>
          <a:p>
            <a:r>
              <a:rPr lang="en-IN" sz="800" dirty="0"/>
              <a:t>#include&lt;conio.h&gt;  </a:t>
            </a:r>
          </a:p>
          <a:p>
            <a:r>
              <a:rPr lang="en-IN" sz="800" dirty="0"/>
              <a:t>using namespace std;</a:t>
            </a:r>
          </a:p>
          <a:p>
            <a:endParaRPr lang="en-IN" sz="800" dirty="0"/>
          </a:p>
          <a:p>
            <a:endParaRPr lang="en-IN" sz="800" dirty="0"/>
          </a:p>
          <a:p>
            <a:r>
              <a:rPr lang="en-IN" sz="800" dirty="0"/>
              <a:t>struct Aeroplane{  </a:t>
            </a:r>
          </a:p>
          <a:p>
            <a:r>
              <a:rPr lang="en-IN" sz="800" dirty="0"/>
              <a:t>string name; </a:t>
            </a:r>
          </a:p>
          <a:p>
            <a:r>
              <a:rPr lang="en-IN" sz="800" dirty="0"/>
              <a:t>string destination;  </a:t>
            </a:r>
          </a:p>
          <a:p>
            <a:r>
              <a:rPr lang="en-IN" sz="800" dirty="0"/>
              <a:t>string arrival;</a:t>
            </a:r>
          </a:p>
          <a:p>
            <a:r>
              <a:rPr lang="en-IN" sz="800" dirty="0"/>
              <a:t>int </a:t>
            </a:r>
            <a:r>
              <a:rPr lang="en-IN" sz="800" dirty="0" err="1"/>
              <a:t>departureTime,arrivalTime,checkInTime</a:t>
            </a:r>
            <a:r>
              <a:rPr lang="en-IN" sz="800" dirty="0"/>
              <a:t>;  </a:t>
            </a:r>
          </a:p>
          <a:p>
            <a:r>
              <a:rPr lang="en-IN" sz="800" dirty="0"/>
              <a:t>string </a:t>
            </a:r>
            <a:r>
              <a:rPr lang="en-IN" sz="800" dirty="0" err="1"/>
              <a:t>flightId</a:t>
            </a:r>
            <a:r>
              <a:rPr lang="en-IN" sz="800" dirty="0"/>
              <a:t>;</a:t>
            </a:r>
          </a:p>
          <a:p>
            <a:r>
              <a:rPr lang="en-IN" sz="800" dirty="0"/>
              <a:t>};</a:t>
            </a:r>
          </a:p>
          <a:p>
            <a:endParaRPr lang="en-IN" sz="800" dirty="0"/>
          </a:p>
          <a:p>
            <a:endParaRPr lang="en-IN" sz="800" dirty="0"/>
          </a:p>
          <a:p>
            <a:r>
              <a:rPr lang="en-IN" sz="800" dirty="0"/>
              <a:t>void </a:t>
            </a:r>
            <a:r>
              <a:rPr lang="en-IN" sz="800" dirty="0" err="1"/>
              <a:t>deleteInMiddle</a:t>
            </a:r>
            <a:r>
              <a:rPr lang="en-IN" sz="800" dirty="0"/>
              <a:t>(stack&lt;Aeroplane&gt; &amp;</a:t>
            </a:r>
            <a:r>
              <a:rPr lang="en-IN" sz="800" dirty="0" err="1"/>
              <a:t>st,string</a:t>
            </a:r>
            <a:r>
              <a:rPr lang="en-IN" sz="800" dirty="0"/>
              <a:t> ae)</a:t>
            </a:r>
          </a:p>
          <a:p>
            <a:r>
              <a:rPr lang="en-IN" sz="800" dirty="0"/>
              <a:t>{  </a:t>
            </a:r>
          </a:p>
          <a:p>
            <a:r>
              <a:rPr lang="en-IN" sz="800" dirty="0"/>
              <a:t>if(!</a:t>
            </a:r>
            <a:r>
              <a:rPr lang="en-IN" sz="800" dirty="0" err="1"/>
              <a:t>st.empty</a:t>
            </a:r>
            <a:r>
              <a:rPr lang="en-IN" sz="800" dirty="0"/>
              <a:t>())</a:t>
            </a:r>
          </a:p>
          <a:p>
            <a:r>
              <a:rPr lang="en-IN" sz="800" dirty="0"/>
              <a:t>{</a:t>
            </a:r>
          </a:p>
          <a:p>
            <a:r>
              <a:rPr lang="en-IN" sz="800" dirty="0"/>
              <a:t>Aeroplane </a:t>
            </a:r>
            <a:r>
              <a:rPr lang="en-IN" sz="800" dirty="0" err="1"/>
              <a:t>a,b</a:t>
            </a:r>
            <a:r>
              <a:rPr lang="en-IN" sz="800" dirty="0"/>
              <a:t>;  </a:t>
            </a:r>
          </a:p>
          <a:p>
            <a:r>
              <a:rPr lang="en-IN" sz="800" dirty="0" err="1"/>
              <a:t>a.flightId</a:t>
            </a:r>
            <a:r>
              <a:rPr lang="en-IN" sz="800" dirty="0"/>
              <a:t>="";  </a:t>
            </a:r>
          </a:p>
          <a:p>
            <a:r>
              <a:rPr lang="en-IN" sz="800" dirty="0"/>
              <a:t>b=</a:t>
            </a:r>
            <a:r>
              <a:rPr lang="en-IN" sz="800" dirty="0" err="1"/>
              <a:t>st.top</a:t>
            </a:r>
            <a:r>
              <a:rPr lang="en-IN" sz="800" dirty="0"/>
              <a:t>();  </a:t>
            </a:r>
          </a:p>
          <a:p>
            <a:r>
              <a:rPr lang="en-IN" sz="800" dirty="0"/>
              <a:t>if(</a:t>
            </a:r>
            <a:r>
              <a:rPr lang="en-IN" sz="800" dirty="0" err="1"/>
              <a:t>b.flightId</a:t>
            </a:r>
            <a:r>
              <a:rPr lang="en-IN" sz="800" dirty="0"/>
              <a:t> != ae)</a:t>
            </a:r>
          </a:p>
          <a:p>
            <a:r>
              <a:rPr lang="en-IN" sz="800" dirty="0"/>
              <a:t>{</a:t>
            </a:r>
          </a:p>
          <a:p>
            <a:r>
              <a:rPr lang="en-IN" sz="800" dirty="0"/>
              <a:t>a=</a:t>
            </a:r>
            <a:r>
              <a:rPr lang="en-IN" sz="800" dirty="0" err="1"/>
              <a:t>st.top</a:t>
            </a:r>
            <a:r>
              <a:rPr lang="en-IN" sz="800" dirty="0"/>
              <a:t>();</a:t>
            </a:r>
          </a:p>
          <a:p>
            <a:r>
              <a:rPr lang="en-IN" sz="800" dirty="0" err="1"/>
              <a:t>st.pop</a:t>
            </a:r>
            <a:r>
              <a:rPr lang="en-IN" sz="800" dirty="0"/>
              <a:t>();</a:t>
            </a:r>
          </a:p>
          <a:p>
            <a:r>
              <a:rPr lang="en-IN" sz="800" dirty="0" err="1"/>
              <a:t>deleteInMiddle</a:t>
            </a:r>
            <a:r>
              <a:rPr lang="en-IN" sz="800" dirty="0"/>
              <a:t>(</a:t>
            </a:r>
            <a:r>
              <a:rPr lang="en-IN" sz="800" dirty="0" err="1"/>
              <a:t>st,ae</a:t>
            </a:r>
            <a:r>
              <a:rPr lang="en-IN" sz="800" dirty="0"/>
              <a:t>);</a:t>
            </a:r>
          </a:p>
          <a:p>
            <a:r>
              <a:rPr lang="en-IN" sz="800" dirty="0"/>
              <a:t>}</a:t>
            </a:r>
          </a:p>
          <a:p>
            <a:r>
              <a:rPr lang="en-IN" sz="800" dirty="0"/>
              <a:t>else</a:t>
            </a:r>
          </a:p>
          <a:p>
            <a:r>
              <a:rPr lang="en-IN" sz="800" dirty="0"/>
              <a:t>{</a:t>
            </a:r>
            <a:r>
              <a:rPr lang="en-IN" sz="800" dirty="0" err="1"/>
              <a:t>st.pop</a:t>
            </a:r>
            <a:r>
              <a:rPr lang="en-IN" sz="800" dirty="0"/>
              <a:t>();</a:t>
            </a:r>
          </a:p>
          <a:p>
            <a:r>
              <a:rPr lang="en-IN" sz="800" dirty="0"/>
              <a:t>}</a:t>
            </a:r>
          </a:p>
          <a:p>
            <a:endParaRPr lang="en-IN" sz="800" dirty="0"/>
          </a:p>
        </p:txBody>
      </p:sp>
      <p:sp>
        <p:nvSpPr>
          <p:cNvPr id="7" name="TextBox 6">
            <a:extLst>
              <a:ext uri="{FF2B5EF4-FFF2-40B4-BE49-F238E27FC236}">
                <a16:creationId xmlns:a16="http://schemas.microsoft.com/office/drawing/2014/main" id="{972475AA-B872-4CF5-AED9-440F17763572}"/>
              </a:ext>
            </a:extLst>
          </p:cNvPr>
          <p:cNvSpPr txBox="1"/>
          <p:nvPr/>
        </p:nvSpPr>
        <p:spPr>
          <a:xfrm>
            <a:off x="7511143" y="205273"/>
            <a:ext cx="1035698" cy="307777"/>
          </a:xfrm>
          <a:prstGeom prst="rect">
            <a:avLst/>
          </a:prstGeom>
          <a:noFill/>
        </p:spPr>
        <p:txBody>
          <a:bodyPr wrap="square" rtlCol="0">
            <a:spAutoFit/>
          </a:bodyPr>
          <a:lstStyle/>
          <a:p>
            <a:r>
              <a:rPr lang="en-IN" dirty="0"/>
              <a:t>Slide -11</a:t>
            </a:r>
          </a:p>
        </p:txBody>
      </p:sp>
    </p:spTree>
    <p:extLst>
      <p:ext uri="{BB962C8B-B14F-4D97-AF65-F5344CB8AC3E}">
        <p14:creationId xmlns:p14="http://schemas.microsoft.com/office/powerpoint/2010/main" val="1684060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DAECAA-6B95-4B6B-8006-F30AFB1C9249}"/>
              </a:ext>
            </a:extLst>
          </p:cNvPr>
          <p:cNvSpPr>
            <a:spLocks noGrp="1"/>
          </p:cNvSpPr>
          <p:nvPr>
            <p:ph type="body" idx="1"/>
          </p:nvPr>
        </p:nvSpPr>
        <p:spPr/>
        <p:txBody>
          <a:bodyPr/>
          <a:lstStyle/>
          <a:p>
            <a:pPr marL="152400" indent="0">
              <a:buNone/>
            </a:pPr>
            <a:r>
              <a:rPr lang="en-IN" sz="800" dirty="0"/>
              <a:t>if(</a:t>
            </a:r>
            <a:r>
              <a:rPr lang="en-IN" sz="800" dirty="0" err="1"/>
              <a:t>a.flightId</a:t>
            </a:r>
            <a:r>
              <a:rPr lang="en-IN" sz="800" dirty="0"/>
              <a:t>!="")</a:t>
            </a:r>
          </a:p>
          <a:p>
            <a:pPr marL="152400" indent="0">
              <a:buNone/>
            </a:pPr>
            <a:r>
              <a:rPr lang="en-IN" sz="800" dirty="0"/>
              <a:t>{  </a:t>
            </a:r>
          </a:p>
          <a:p>
            <a:pPr marL="152400" indent="0">
              <a:buNone/>
            </a:pPr>
            <a:r>
              <a:rPr lang="en-IN" sz="800" dirty="0" err="1"/>
              <a:t>st.push</a:t>
            </a:r>
            <a:r>
              <a:rPr lang="en-IN" sz="800" dirty="0"/>
              <a:t>(a);</a:t>
            </a:r>
          </a:p>
          <a:p>
            <a:pPr marL="152400" indent="0">
              <a:buNone/>
            </a:pPr>
            <a:r>
              <a:rPr lang="en-IN" sz="800" dirty="0"/>
              <a:t>}</a:t>
            </a:r>
          </a:p>
          <a:p>
            <a:pPr marL="152400" indent="0">
              <a:buNone/>
            </a:pPr>
            <a:r>
              <a:rPr lang="en-IN" sz="800" dirty="0"/>
              <a:t>}</a:t>
            </a:r>
          </a:p>
          <a:p>
            <a:pPr marL="152400" indent="0">
              <a:buNone/>
            </a:pPr>
            <a:r>
              <a:rPr lang="en-IN" sz="800" dirty="0"/>
              <a:t>}</a:t>
            </a:r>
          </a:p>
          <a:p>
            <a:pPr marL="152400" indent="0">
              <a:buNone/>
            </a:pPr>
            <a:endParaRPr lang="en-US" sz="800" dirty="0"/>
          </a:p>
          <a:p>
            <a:pPr marL="152400" indent="0">
              <a:buNone/>
            </a:pPr>
            <a:r>
              <a:rPr lang="en-US" sz="800" dirty="0"/>
              <a:t>void </a:t>
            </a:r>
            <a:r>
              <a:rPr lang="en-US" sz="800" dirty="0" err="1"/>
              <a:t>displayTheAeroplaneTop</a:t>
            </a:r>
            <a:r>
              <a:rPr lang="en-US" sz="800" dirty="0"/>
              <a:t>(</a:t>
            </a:r>
            <a:r>
              <a:rPr lang="en-US" sz="800" dirty="0" err="1"/>
              <a:t>Aeroplane</a:t>
            </a:r>
            <a:r>
              <a:rPr lang="en-US" sz="800" dirty="0"/>
              <a:t> </a:t>
            </a:r>
            <a:r>
              <a:rPr lang="en-US" sz="800" dirty="0" err="1"/>
              <a:t>aee</a:t>
            </a:r>
            <a:r>
              <a:rPr lang="en-US" sz="800" dirty="0"/>
              <a:t>){</a:t>
            </a:r>
          </a:p>
          <a:p>
            <a:pPr marL="152400" indent="0">
              <a:buNone/>
            </a:pPr>
            <a:r>
              <a:rPr lang="en-US" sz="800" dirty="0" err="1"/>
              <a:t>cout</a:t>
            </a:r>
            <a:r>
              <a:rPr lang="en-US" sz="800" dirty="0"/>
              <a:t>&lt;&lt;"The place from where flight has to be boarded: ";  </a:t>
            </a:r>
          </a:p>
          <a:p>
            <a:pPr marL="152400" indent="0">
              <a:buNone/>
            </a:pPr>
            <a:r>
              <a:rPr lang="en-US" sz="800" dirty="0" err="1"/>
              <a:t>cout</a:t>
            </a:r>
            <a:r>
              <a:rPr lang="en-US" sz="800" dirty="0"/>
              <a:t>&lt;&lt;</a:t>
            </a:r>
            <a:r>
              <a:rPr lang="en-US" sz="800" dirty="0" err="1"/>
              <a:t>aee.arrival</a:t>
            </a:r>
            <a:r>
              <a:rPr lang="en-US" sz="800" dirty="0"/>
              <a:t>&lt;&lt;</a:t>
            </a:r>
            <a:r>
              <a:rPr lang="en-US" sz="800" dirty="0" err="1"/>
              <a:t>endl</a:t>
            </a:r>
            <a:r>
              <a:rPr lang="en-US" sz="800" dirty="0"/>
              <a:t>;</a:t>
            </a:r>
          </a:p>
          <a:p>
            <a:pPr marL="152400" indent="0">
              <a:buNone/>
            </a:pPr>
            <a:r>
              <a:rPr lang="en-US" sz="800" dirty="0" err="1"/>
              <a:t>cout</a:t>
            </a:r>
            <a:r>
              <a:rPr lang="en-US" sz="800" dirty="0"/>
              <a:t>&lt;&lt;"The arrival time of the flight: ";  </a:t>
            </a:r>
          </a:p>
          <a:p>
            <a:pPr marL="152400" indent="0">
              <a:buNone/>
            </a:pPr>
            <a:r>
              <a:rPr lang="en-US" sz="800" dirty="0" err="1"/>
              <a:t>cout</a:t>
            </a:r>
            <a:r>
              <a:rPr lang="en-US" sz="800" dirty="0"/>
              <a:t>&lt;&lt;</a:t>
            </a:r>
            <a:r>
              <a:rPr lang="en-US" sz="800" dirty="0" err="1"/>
              <a:t>aee.arrivalTime</a:t>
            </a:r>
            <a:r>
              <a:rPr lang="en-US" sz="800" dirty="0"/>
              <a:t>&lt;&lt;</a:t>
            </a:r>
            <a:r>
              <a:rPr lang="en-US" sz="800" dirty="0" err="1"/>
              <a:t>endl</a:t>
            </a:r>
            <a:r>
              <a:rPr lang="en-US" sz="800" dirty="0"/>
              <a:t>;  </a:t>
            </a:r>
          </a:p>
          <a:p>
            <a:pPr marL="152400" indent="0">
              <a:buNone/>
            </a:pPr>
            <a:r>
              <a:rPr lang="en-US" sz="800" dirty="0" err="1"/>
              <a:t>cout</a:t>
            </a:r>
            <a:r>
              <a:rPr lang="en-US" sz="800" dirty="0"/>
              <a:t>&lt;&lt;"The name of the airline: ";  </a:t>
            </a:r>
          </a:p>
          <a:p>
            <a:pPr marL="152400" indent="0">
              <a:buNone/>
            </a:pPr>
            <a:r>
              <a:rPr lang="en-US" sz="800" dirty="0" err="1"/>
              <a:t>cout</a:t>
            </a:r>
            <a:r>
              <a:rPr lang="en-US" sz="800" dirty="0"/>
              <a:t>&lt;&lt;aee.name&lt;&lt;</a:t>
            </a:r>
            <a:r>
              <a:rPr lang="en-US" sz="800" dirty="0" err="1"/>
              <a:t>endl</a:t>
            </a:r>
            <a:r>
              <a:rPr lang="en-US" sz="800" dirty="0"/>
              <a:t>;</a:t>
            </a:r>
          </a:p>
          <a:p>
            <a:pPr marL="152400" indent="0">
              <a:buNone/>
            </a:pPr>
            <a:r>
              <a:rPr lang="en-US" sz="800" dirty="0" err="1"/>
              <a:t>cout</a:t>
            </a:r>
            <a:r>
              <a:rPr lang="en-US" sz="800" dirty="0"/>
              <a:t>&lt;&lt;"The airplane ID: ";  </a:t>
            </a:r>
          </a:p>
          <a:p>
            <a:pPr marL="152400" indent="0">
              <a:buNone/>
            </a:pPr>
            <a:r>
              <a:rPr lang="en-US" sz="800" dirty="0" err="1"/>
              <a:t>cout</a:t>
            </a:r>
            <a:r>
              <a:rPr lang="en-US" sz="800" dirty="0"/>
              <a:t>&lt;&lt;</a:t>
            </a:r>
            <a:r>
              <a:rPr lang="en-US" sz="800" dirty="0" err="1"/>
              <a:t>aee.flightId</a:t>
            </a:r>
            <a:r>
              <a:rPr lang="en-US" sz="800" dirty="0"/>
              <a:t>&lt;&lt;</a:t>
            </a:r>
            <a:r>
              <a:rPr lang="en-US" sz="800" dirty="0" err="1"/>
              <a:t>endl</a:t>
            </a:r>
            <a:r>
              <a:rPr lang="en-US" sz="800" dirty="0"/>
              <a:t>;</a:t>
            </a:r>
          </a:p>
          <a:p>
            <a:pPr marL="152400" indent="0">
              <a:buNone/>
            </a:pPr>
            <a:r>
              <a:rPr lang="en-US" sz="800" dirty="0" err="1"/>
              <a:t>cout</a:t>
            </a:r>
            <a:r>
              <a:rPr lang="en-US" sz="800" dirty="0"/>
              <a:t>&lt;&lt;"The departure time of the flight: ";  </a:t>
            </a:r>
          </a:p>
          <a:p>
            <a:pPr marL="152400" indent="0">
              <a:buNone/>
            </a:pPr>
            <a:r>
              <a:rPr lang="en-US" sz="800" dirty="0" err="1"/>
              <a:t>cout</a:t>
            </a:r>
            <a:r>
              <a:rPr lang="en-US" sz="800" dirty="0"/>
              <a:t>&lt;&lt;</a:t>
            </a:r>
            <a:r>
              <a:rPr lang="en-US" sz="800" dirty="0" err="1"/>
              <a:t>aee.departureTime</a:t>
            </a:r>
            <a:r>
              <a:rPr lang="en-US" sz="800" dirty="0"/>
              <a:t>&lt;&lt;</a:t>
            </a:r>
            <a:r>
              <a:rPr lang="en-US" sz="800" dirty="0" err="1"/>
              <a:t>endl</a:t>
            </a:r>
            <a:r>
              <a:rPr lang="en-US" sz="800" dirty="0"/>
              <a:t>;  </a:t>
            </a:r>
          </a:p>
          <a:p>
            <a:pPr marL="152400" indent="0">
              <a:buNone/>
            </a:pPr>
            <a:r>
              <a:rPr lang="en-US" sz="800" dirty="0" err="1"/>
              <a:t>cout</a:t>
            </a:r>
            <a:r>
              <a:rPr lang="en-US" sz="800" dirty="0"/>
              <a:t>&lt;&lt;"The Check IN for the passengers: ";  </a:t>
            </a:r>
          </a:p>
          <a:p>
            <a:pPr marL="152400" indent="0">
              <a:buNone/>
            </a:pPr>
            <a:r>
              <a:rPr lang="en-US" sz="800" dirty="0" err="1"/>
              <a:t>cout</a:t>
            </a:r>
            <a:r>
              <a:rPr lang="en-US" sz="800" dirty="0"/>
              <a:t>&lt;&lt;</a:t>
            </a:r>
            <a:r>
              <a:rPr lang="en-US" sz="800" dirty="0" err="1"/>
              <a:t>aee.checkInTime</a:t>
            </a:r>
            <a:r>
              <a:rPr lang="en-US" sz="800" dirty="0"/>
              <a:t>&lt;&lt;</a:t>
            </a:r>
            <a:r>
              <a:rPr lang="en-US" sz="800" dirty="0" err="1"/>
              <a:t>endl</a:t>
            </a:r>
            <a:r>
              <a:rPr lang="en-US" sz="800" dirty="0"/>
              <a:t>;  </a:t>
            </a:r>
          </a:p>
          <a:p>
            <a:pPr marL="152400" indent="0">
              <a:buNone/>
            </a:pPr>
            <a:r>
              <a:rPr lang="en-US" sz="800" dirty="0" err="1"/>
              <a:t>cout</a:t>
            </a:r>
            <a:r>
              <a:rPr lang="en-US" sz="800" dirty="0"/>
              <a:t>&lt;&lt;"The destination of the flight: ";  </a:t>
            </a:r>
          </a:p>
          <a:p>
            <a:pPr marL="152400" indent="0">
              <a:buNone/>
            </a:pPr>
            <a:r>
              <a:rPr lang="en-US" sz="800" dirty="0" err="1"/>
              <a:t>cout</a:t>
            </a:r>
            <a:r>
              <a:rPr lang="en-US" sz="800" dirty="0"/>
              <a:t>&lt;&lt;</a:t>
            </a:r>
            <a:r>
              <a:rPr lang="en-US" sz="800" dirty="0" err="1"/>
              <a:t>aee.destination</a:t>
            </a:r>
            <a:r>
              <a:rPr lang="en-US" sz="800" dirty="0"/>
              <a:t>&lt;&lt;</a:t>
            </a:r>
            <a:r>
              <a:rPr lang="en-US" sz="800" dirty="0" err="1"/>
              <a:t>endl</a:t>
            </a:r>
            <a:r>
              <a:rPr lang="en-US" sz="800" dirty="0"/>
              <a:t>;</a:t>
            </a:r>
          </a:p>
          <a:p>
            <a:pPr marL="152400" indent="0">
              <a:buNone/>
            </a:pPr>
            <a:r>
              <a:rPr lang="en-US" sz="800" dirty="0"/>
              <a:t>}</a:t>
            </a:r>
          </a:p>
          <a:p>
            <a:pPr marL="152400" indent="0">
              <a:buNone/>
            </a:pPr>
            <a:endParaRPr lang="en-US" sz="800" dirty="0"/>
          </a:p>
          <a:p>
            <a:pPr marL="152400" indent="0">
              <a:buNone/>
            </a:pPr>
            <a:r>
              <a:rPr lang="en-US" sz="800" dirty="0"/>
              <a:t>void </a:t>
            </a:r>
            <a:r>
              <a:rPr lang="en-US" sz="800" dirty="0" err="1"/>
              <a:t>searchInMiddle</a:t>
            </a:r>
            <a:r>
              <a:rPr lang="en-US" sz="800" dirty="0"/>
              <a:t>(stack&lt;</a:t>
            </a:r>
            <a:r>
              <a:rPr lang="en-US" sz="800" dirty="0" err="1"/>
              <a:t>Aeroplane</a:t>
            </a:r>
            <a:r>
              <a:rPr lang="en-US" sz="800" dirty="0"/>
              <a:t>&gt; </a:t>
            </a:r>
            <a:r>
              <a:rPr lang="en-US" sz="800" dirty="0" err="1"/>
              <a:t>st,string</a:t>
            </a:r>
            <a:r>
              <a:rPr lang="en-US" sz="800" dirty="0"/>
              <a:t> ae)</a:t>
            </a:r>
          </a:p>
          <a:p>
            <a:pPr marL="152400" indent="0">
              <a:buNone/>
            </a:pPr>
            <a:r>
              <a:rPr lang="en-US" sz="800" dirty="0"/>
              <a:t>{</a:t>
            </a:r>
          </a:p>
          <a:p>
            <a:pPr marL="152400" indent="0">
              <a:buNone/>
            </a:pPr>
            <a:r>
              <a:rPr lang="en-US" sz="800" dirty="0"/>
              <a:t>if(!</a:t>
            </a:r>
            <a:r>
              <a:rPr lang="en-US" sz="800" dirty="0" err="1"/>
              <a:t>st.empty</a:t>
            </a:r>
            <a:r>
              <a:rPr lang="en-US" sz="800" dirty="0"/>
              <a:t>())</a:t>
            </a:r>
          </a:p>
          <a:p>
            <a:pPr marL="152400" indent="0">
              <a:buNone/>
            </a:pPr>
            <a:r>
              <a:rPr lang="en-US" sz="800" dirty="0"/>
              <a:t>{</a:t>
            </a:r>
          </a:p>
          <a:p>
            <a:pPr marL="152400" indent="0">
              <a:buNone/>
            </a:pPr>
            <a:r>
              <a:rPr lang="en-US" sz="800" dirty="0" err="1"/>
              <a:t>Aeroplane</a:t>
            </a:r>
            <a:r>
              <a:rPr lang="en-US" sz="800" dirty="0"/>
              <a:t> </a:t>
            </a:r>
            <a:r>
              <a:rPr lang="en-US" sz="800" dirty="0" err="1"/>
              <a:t>a,b</a:t>
            </a:r>
            <a:r>
              <a:rPr lang="en-US" sz="800" dirty="0"/>
              <a:t>;</a:t>
            </a:r>
          </a:p>
          <a:p>
            <a:pPr marL="152400" indent="0">
              <a:buNone/>
            </a:pPr>
            <a:r>
              <a:rPr lang="en-US" sz="800" dirty="0" err="1"/>
              <a:t>a.flightId</a:t>
            </a:r>
            <a:r>
              <a:rPr lang="en-US" sz="800" dirty="0"/>
              <a:t>="";  </a:t>
            </a:r>
          </a:p>
          <a:p>
            <a:pPr marL="152400" indent="0">
              <a:buNone/>
            </a:pPr>
            <a:r>
              <a:rPr lang="en-US" sz="800" dirty="0"/>
              <a:t>b=</a:t>
            </a:r>
            <a:r>
              <a:rPr lang="en-US" sz="800" dirty="0" err="1"/>
              <a:t>st.top</a:t>
            </a:r>
            <a:r>
              <a:rPr lang="en-US" sz="800" dirty="0"/>
              <a:t>();  </a:t>
            </a:r>
          </a:p>
          <a:p>
            <a:pPr marL="152400" indent="0">
              <a:buNone/>
            </a:pPr>
            <a:r>
              <a:rPr lang="en-US" sz="800" dirty="0"/>
              <a:t>if(</a:t>
            </a:r>
            <a:r>
              <a:rPr lang="en-US" sz="800" dirty="0" err="1"/>
              <a:t>b.flightId</a:t>
            </a:r>
            <a:r>
              <a:rPr lang="en-US" sz="800" dirty="0"/>
              <a:t> != ae)</a:t>
            </a:r>
          </a:p>
          <a:p>
            <a:pPr marL="152400" indent="0">
              <a:buNone/>
            </a:pPr>
            <a:r>
              <a:rPr lang="en-US" sz="800" dirty="0"/>
              <a:t>{</a:t>
            </a:r>
          </a:p>
          <a:p>
            <a:pPr marL="152400" indent="0">
              <a:buNone/>
            </a:pPr>
            <a:r>
              <a:rPr lang="en-US" sz="800" dirty="0"/>
              <a:t>a=</a:t>
            </a:r>
            <a:r>
              <a:rPr lang="en-US" sz="800" dirty="0" err="1"/>
              <a:t>st.top</a:t>
            </a:r>
            <a:r>
              <a:rPr lang="en-US" sz="800" dirty="0"/>
              <a:t>();</a:t>
            </a:r>
          </a:p>
          <a:p>
            <a:pPr marL="152400" indent="0">
              <a:buNone/>
            </a:pPr>
            <a:r>
              <a:rPr lang="en-US" sz="800" dirty="0" err="1"/>
              <a:t>st.pop</a:t>
            </a:r>
            <a:r>
              <a:rPr lang="en-US" sz="800" dirty="0"/>
              <a:t>();</a:t>
            </a:r>
          </a:p>
          <a:p>
            <a:pPr marL="152400" indent="0">
              <a:buNone/>
            </a:pPr>
            <a:r>
              <a:rPr lang="en-US" sz="800" dirty="0"/>
              <a:t>}</a:t>
            </a:r>
          </a:p>
          <a:p>
            <a:pPr marL="152400" indent="0">
              <a:buNone/>
            </a:pPr>
            <a:endParaRPr lang="en-US" sz="800" dirty="0"/>
          </a:p>
          <a:p>
            <a:pPr marL="152400" indent="0">
              <a:buNone/>
            </a:pPr>
            <a:endParaRPr lang="en-IN" sz="800" dirty="0"/>
          </a:p>
          <a:p>
            <a:pPr marL="152400" indent="0">
              <a:buNone/>
            </a:pPr>
            <a:endParaRPr lang="en-IN" sz="800" dirty="0"/>
          </a:p>
          <a:p>
            <a:pPr marL="152400" indent="0">
              <a:buNone/>
            </a:pPr>
            <a:endParaRPr lang="en-IN" sz="800" dirty="0"/>
          </a:p>
        </p:txBody>
      </p:sp>
      <p:sp>
        <p:nvSpPr>
          <p:cNvPr id="4" name="TextBox 3">
            <a:extLst>
              <a:ext uri="{FF2B5EF4-FFF2-40B4-BE49-F238E27FC236}">
                <a16:creationId xmlns:a16="http://schemas.microsoft.com/office/drawing/2014/main" id="{94C724D6-F85E-4795-8BAD-246D251BAEED}"/>
              </a:ext>
            </a:extLst>
          </p:cNvPr>
          <p:cNvSpPr txBox="1"/>
          <p:nvPr/>
        </p:nvSpPr>
        <p:spPr>
          <a:xfrm>
            <a:off x="7511143" y="205273"/>
            <a:ext cx="1035698" cy="307777"/>
          </a:xfrm>
          <a:prstGeom prst="rect">
            <a:avLst/>
          </a:prstGeom>
          <a:noFill/>
        </p:spPr>
        <p:txBody>
          <a:bodyPr wrap="square" rtlCol="0">
            <a:spAutoFit/>
          </a:bodyPr>
          <a:lstStyle/>
          <a:p>
            <a:r>
              <a:rPr lang="en-IN" dirty="0"/>
              <a:t>Slide -12</a:t>
            </a:r>
          </a:p>
        </p:txBody>
      </p:sp>
    </p:spTree>
    <p:extLst>
      <p:ext uri="{BB962C8B-B14F-4D97-AF65-F5344CB8AC3E}">
        <p14:creationId xmlns:p14="http://schemas.microsoft.com/office/powerpoint/2010/main" val="31395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5AB56A-64C1-4EA1-B8AF-A0609DAD516C}"/>
              </a:ext>
            </a:extLst>
          </p:cNvPr>
          <p:cNvSpPr>
            <a:spLocks noGrp="1"/>
          </p:cNvSpPr>
          <p:nvPr>
            <p:ph type="body" idx="1"/>
          </p:nvPr>
        </p:nvSpPr>
        <p:spPr/>
        <p:txBody>
          <a:bodyPr/>
          <a:lstStyle/>
          <a:p>
            <a:pPr marL="152400" indent="0">
              <a:buNone/>
            </a:pPr>
            <a:r>
              <a:rPr lang="en-US" sz="800" dirty="0"/>
              <a:t>else</a:t>
            </a:r>
          </a:p>
          <a:p>
            <a:pPr marL="152400" indent="0">
              <a:buNone/>
            </a:pPr>
            <a:r>
              <a:rPr lang="en-US" sz="800" dirty="0"/>
              <a:t>{</a:t>
            </a:r>
          </a:p>
          <a:p>
            <a:pPr marL="152400" indent="0">
              <a:buNone/>
            </a:pPr>
            <a:r>
              <a:rPr lang="en-US" sz="800" dirty="0" err="1"/>
              <a:t>Aeroplane</a:t>
            </a:r>
            <a:r>
              <a:rPr lang="en-US" sz="800" dirty="0"/>
              <a:t> </a:t>
            </a:r>
            <a:r>
              <a:rPr lang="en-US" sz="800" dirty="0" err="1"/>
              <a:t>aee</a:t>
            </a:r>
            <a:r>
              <a:rPr lang="en-US" sz="800" dirty="0"/>
              <a:t>=</a:t>
            </a:r>
            <a:r>
              <a:rPr lang="en-US" sz="800" dirty="0" err="1"/>
              <a:t>st.top</a:t>
            </a:r>
            <a:r>
              <a:rPr lang="en-US" sz="800" dirty="0"/>
              <a:t>(); </a:t>
            </a:r>
          </a:p>
          <a:p>
            <a:pPr marL="152400" indent="0">
              <a:buNone/>
            </a:pPr>
            <a:r>
              <a:rPr lang="en-US" sz="800" dirty="0" err="1"/>
              <a:t>displayTheAeroplaneTop</a:t>
            </a:r>
            <a:r>
              <a:rPr lang="en-US" sz="800" dirty="0"/>
              <a:t>(</a:t>
            </a:r>
            <a:r>
              <a:rPr lang="en-US" sz="800" dirty="0" err="1"/>
              <a:t>aee</a:t>
            </a:r>
            <a:r>
              <a:rPr lang="en-US" sz="800" dirty="0"/>
              <a:t>);  </a:t>
            </a:r>
          </a:p>
          <a:p>
            <a:pPr marL="152400" indent="0">
              <a:buNone/>
            </a:pPr>
            <a:r>
              <a:rPr lang="en-US" sz="800" dirty="0"/>
              <a:t>return;</a:t>
            </a:r>
          </a:p>
          <a:p>
            <a:pPr marL="152400" indent="0">
              <a:buNone/>
            </a:pPr>
            <a:r>
              <a:rPr lang="en-US" sz="800" dirty="0"/>
              <a:t>}</a:t>
            </a:r>
          </a:p>
          <a:p>
            <a:pPr marL="152400" indent="0">
              <a:buNone/>
            </a:pPr>
            <a:endParaRPr lang="en-US" sz="800" dirty="0"/>
          </a:p>
          <a:p>
            <a:pPr marL="152400" indent="0">
              <a:buNone/>
            </a:pPr>
            <a:r>
              <a:rPr lang="en-US" sz="800" dirty="0"/>
              <a:t>if(</a:t>
            </a:r>
            <a:r>
              <a:rPr lang="en-US" sz="800" dirty="0" err="1"/>
              <a:t>a.flightId</a:t>
            </a:r>
            <a:r>
              <a:rPr lang="en-US" sz="800" dirty="0"/>
              <a:t>!="")</a:t>
            </a:r>
          </a:p>
          <a:p>
            <a:pPr marL="152400" indent="0">
              <a:buNone/>
            </a:pPr>
            <a:r>
              <a:rPr lang="en-US" sz="800" dirty="0"/>
              <a:t>{</a:t>
            </a:r>
          </a:p>
          <a:p>
            <a:pPr marL="152400" indent="0">
              <a:buNone/>
            </a:pPr>
            <a:r>
              <a:rPr lang="en-US" sz="800" dirty="0" err="1"/>
              <a:t>st.push</a:t>
            </a:r>
            <a:r>
              <a:rPr lang="en-US" sz="800" dirty="0"/>
              <a:t>(a);</a:t>
            </a:r>
          </a:p>
          <a:p>
            <a:pPr marL="152400" indent="0">
              <a:buNone/>
            </a:pPr>
            <a:r>
              <a:rPr lang="en-US" sz="800" dirty="0"/>
              <a:t>}</a:t>
            </a:r>
          </a:p>
          <a:p>
            <a:pPr marL="152400" indent="0">
              <a:buNone/>
            </a:pPr>
            <a:r>
              <a:rPr lang="en-US" sz="800" dirty="0"/>
              <a:t>}</a:t>
            </a:r>
          </a:p>
          <a:p>
            <a:pPr marL="152400" indent="0">
              <a:buNone/>
            </a:pPr>
            <a:r>
              <a:rPr lang="en-US" sz="800" dirty="0"/>
              <a:t>}</a:t>
            </a:r>
          </a:p>
          <a:p>
            <a:pPr marL="152400" indent="0">
              <a:buNone/>
            </a:pPr>
            <a:endParaRPr lang="en-US" sz="800" dirty="0"/>
          </a:p>
          <a:p>
            <a:pPr marL="152400" indent="0">
              <a:buNone/>
            </a:pPr>
            <a:r>
              <a:rPr lang="en-US" sz="800" dirty="0"/>
              <a:t>void </a:t>
            </a:r>
            <a:r>
              <a:rPr lang="en-US" sz="800" dirty="0" err="1"/>
              <a:t>displayTheAeroplane</a:t>
            </a:r>
            <a:r>
              <a:rPr lang="en-US" sz="800" dirty="0"/>
              <a:t>(stack&lt;</a:t>
            </a:r>
            <a:r>
              <a:rPr lang="en-US" sz="800" dirty="0" err="1"/>
              <a:t>Aeroplane</a:t>
            </a:r>
            <a:r>
              <a:rPr lang="en-US" sz="800" dirty="0"/>
              <a:t>&gt; </a:t>
            </a:r>
            <a:r>
              <a:rPr lang="en-US" sz="800" dirty="0" err="1"/>
              <a:t>aeroplane</a:t>
            </a:r>
            <a:r>
              <a:rPr lang="en-US" sz="800" dirty="0"/>
              <a:t>)</a:t>
            </a:r>
          </a:p>
          <a:p>
            <a:pPr marL="152400" indent="0">
              <a:buNone/>
            </a:pPr>
            <a:r>
              <a:rPr lang="en-US" sz="800" dirty="0"/>
              <a:t>{</a:t>
            </a:r>
          </a:p>
          <a:p>
            <a:pPr marL="152400" indent="0">
              <a:buNone/>
            </a:pPr>
            <a:r>
              <a:rPr lang="en-US" sz="800" dirty="0"/>
              <a:t> while(!</a:t>
            </a:r>
            <a:r>
              <a:rPr lang="en-US" sz="800" dirty="0" err="1"/>
              <a:t>aeroplane.empty</a:t>
            </a:r>
            <a:r>
              <a:rPr lang="en-US" sz="800" dirty="0"/>
              <a:t>())</a:t>
            </a:r>
          </a:p>
          <a:p>
            <a:pPr marL="152400" indent="0">
              <a:buNone/>
            </a:pPr>
            <a:r>
              <a:rPr lang="en-US" sz="800" dirty="0"/>
              <a:t>{</a:t>
            </a:r>
          </a:p>
          <a:p>
            <a:pPr marL="152400" indent="0">
              <a:buNone/>
            </a:pPr>
            <a:r>
              <a:rPr lang="en-US" sz="800" dirty="0" err="1"/>
              <a:t>Aeroplane</a:t>
            </a:r>
            <a:r>
              <a:rPr lang="en-US" sz="800" dirty="0"/>
              <a:t> ae=</a:t>
            </a:r>
            <a:r>
              <a:rPr lang="en-US" sz="800" dirty="0" err="1"/>
              <a:t>aeroplane.top</a:t>
            </a:r>
            <a:r>
              <a:rPr lang="en-US" sz="800" dirty="0"/>
              <a:t>();</a:t>
            </a:r>
          </a:p>
          <a:p>
            <a:pPr marL="152400" indent="0">
              <a:buNone/>
            </a:pPr>
            <a:r>
              <a:rPr lang="en-US" sz="800" dirty="0" err="1"/>
              <a:t>cout</a:t>
            </a:r>
            <a:r>
              <a:rPr lang="en-US" sz="800" dirty="0"/>
              <a:t>&lt;&lt;"The place from where flight has to be boarded: "; </a:t>
            </a:r>
          </a:p>
          <a:p>
            <a:pPr marL="152400" indent="0">
              <a:buNone/>
            </a:pPr>
            <a:r>
              <a:rPr lang="en-US" sz="800" dirty="0" err="1"/>
              <a:t>cout</a:t>
            </a:r>
            <a:r>
              <a:rPr lang="en-US" sz="800" dirty="0"/>
              <a:t>&lt;&lt;</a:t>
            </a:r>
            <a:r>
              <a:rPr lang="en-US" sz="800" dirty="0" err="1"/>
              <a:t>ae.arrival</a:t>
            </a:r>
            <a:r>
              <a:rPr lang="en-US" sz="800" dirty="0"/>
              <a:t>&lt;&lt;</a:t>
            </a:r>
            <a:r>
              <a:rPr lang="en-US" sz="800" dirty="0" err="1"/>
              <a:t>endl</a:t>
            </a:r>
            <a:r>
              <a:rPr lang="en-US" sz="800" dirty="0"/>
              <a:t>;</a:t>
            </a:r>
          </a:p>
          <a:p>
            <a:pPr marL="152400" indent="0">
              <a:buNone/>
            </a:pPr>
            <a:r>
              <a:rPr lang="en-US" sz="800" dirty="0" err="1"/>
              <a:t>cout</a:t>
            </a:r>
            <a:r>
              <a:rPr lang="en-US" sz="800" dirty="0"/>
              <a:t>&lt;&lt;"The arrival time of the flight: "; </a:t>
            </a:r>
          </a:p>
          <a:p>
            <a:pPr marL="152400" indent="0">
              <a:buNone/>
            </a:pPr>
            <a:r>
              <a:rPr lang="en-US" sz="800" dirty="0" err="1"/>
              <a:t>cout</a:t>
            </a:r>
            <a:r>
              <a:rPr lang="en-US" sz="800" dirty="0"/>
              <a:t>&lt;&lt;</a:t>
            </a:r>
            <a:r>
              <a:rPr lang="en-US" sz="800" dirty="0" err="1"/>
              <a:t>ae.arrivalTime</a:t>
            </a:r>
            <a:r>
              <a:rPr lang="en-US" sz="800" dirty="0"/>
              <a:t>&lt;&lt;</a:t>
            </a:r>
            <a:r>
              <a:rPr lang="en-US" sz="800" dirty="0" err="1"/>
              <a:t>endl</a:t>
            </a:r>
            <a:r>
              <a:rPr lang="en-US" sz="800" dirty="0"/>
              <a:t>; </a:t>
            </a:r>
          </a:p>
          <a:p>
            <a:pPr marL="152400" indent="0">
              <a:buNone/>
            </a:pPr>
            <a:r>
              <a:rPr lang="en-US" sz="800" dirty="0" err="1"/>
              <a:t>cout</a:t>
            </a:r>
            <a:r>
              <a:rPr lang="en-US" sz="800" dirty="0"/>
              <a:t>&lt;&lt;"The name of the airline: "; </a:t>
            </a:r>
          </a:p>
          <a:p>
            <a:pPr marL="152400" indent="0">
              <a:buNone/>
            </a:pPr>
            <a:r>
              <a:rPr lang="en-US" sz="800" dirty="0" err="1"/>
              <a:t>cout</a:t>
            </a:r>
            <a:r>
              <a:rPr lang="en-US" sz="800" dirty="0"/>
              <a:t>&lt;&lt;ae.name&lt;&lt;</a:t>
            </a:r>
            <a:r>
              <a:rPr lang="en-US" sz="800" dirty="0" err="1"/>
              <a:t>endl</a:t>
            </a:r>
            <a:r>
              <a:rPr lang="en-US" sz="800" dirty="0"/>
              <a:t>;</a:t>
            </a:r>
          </a:p>
          <a:p>
            <a:pPr marL="152400" indent="0">
              <a:buNone/>
            </a:pPr>
            <a:r>
              <a:rPr lang="en-US" sz="800" dirty="0" err="1"/>
              <a:t>cout</a:t>
            </a:r>
            <a:r>
              <a:rPr lang="en-US" sz="800" dirty="0"/>
              <a:t>&lt;&lt;"The airplane ID: ";  </a:t>
            </a:r>
          </a:p>
          <a:p>
            <a:pPr marL="152400" indent="0">
              <a:buNone/>
            </a:pPr>
            <a:r>
              <a:rPr lang="en-US" sz="800" dirty="0" err="1"/>
              <a:t>cout</a:t>
            </a:r>
            <a:r>
              <a:rPr lang="en-US" sz="800" dirty="0"/>
              <a:t>&lt;&lt;</a:t>
            </a:r>
            <a:r>
              <a:rPr lang="en-US" sz="800" dirty="0" err="1"/>
              <a:t>ae.flightId</a:t>
            </a:r>
            <a:r>
              <a:rPr lang="en-US" sz="800" dirty="0"/>
              <a:t>&lt;&lt;</a:t>
            </a:r>
            <a:r>
              <a:rPr lang="en-US" sz="800" dirty="0" err="1"/>
              <a:t>endl</a:t>
            </a:r>
            <a:r>
              <a:rPr lang="en-US" sz="800" dirty="0"/>
              <a:t>;</a:t>
            </a:r>
          </a:p>
          <a:p>
            <a:pPr marL="152400" indent="0">
              <a:buNone/>
            </a:pPr>
            <a:r>
              <a:rPr lang="en-US" sz="800" dirty="0" err="1"/>
              <a:t>cout</a:t>
            </a:r>
            <a:r>
              <a:rPr lang="en-US" sz="800" dirty="0"/>
              <a:t>&lt;&lt;"The departure time of the flight: ";</a:t>
            </a:r>
          </a:p>
          <a:p>
            <a:pPr marL="152400" indent="0">
              <a:buNone/>
            </a:pPr>
            <a:r>
              <a:rPr lang="en-US" sz="800" dirty="0" err="1"/>
              <a:t>cout</a:t>
            </a:r>
            <a:r>
              <a:rPr lang="en-US" sz="800" dirty="0"/>
              <a:t>&lt;&lt;</a:t>
            </a:r>
            <a:r>
              <a:rPr lang="en-US" sz="800" dirty="0" err="1"/>
              <a:t>ae.departureTime</a:t>
            </a:r>
            <a:r>
              <a:rPr lang="en-US" sz="800" dirty="0"/>
              <a:t>&lt;&lt;</a:t>
            </a:r>
            <a:r>
              <a:rPr lang="en-US" sz="800" dirty="0" err="1"/>
              <a:t>endl</a:t>
            </a:r>
            <a:r>
              <a:rPr lang="en-US" sz="800" dirty="0"/>
              <a:t>;</a:t>
            </a:r>
          </a:p>
          <a:p>
            <a:pPr marL="152400" indent="0">
              <a:buNone/>
            </a:pPr>
            <a:r>
              <a:rPr lang="en-US" sz="800" dirty="0" err="1"/>
              <a:t>cout</a:t>
            </a:r>
            <a:r>
              <a:rPr lang="en-US" sz="800" dirty="0"/>
              <a:t>&lt;&lt;"The Check IN for the passengers: ";</a:t>
            </a:r>
          </a:p>
          <a:p>
            <a:pPr marL="152400" indent="0">
              <a:buNone/>
            </a:pPr>
            <a:r>
              <a:rPr lang="en-US" sz="800" dirty="0" err="1"/>
              <a:t>cout</a:t>
            </a:r>
            <a:r>
              <a:rPr lang="en-US" sz="800" dirty="0"/>
              <a:t>&lt;&lt;</a:t>
            </a:r>
            <a:r>
              <a:rPr lang="en-US" sz="800" dirty="0" err="1"/>
              <a:t>ae.checkInTime</a:t>
            </a:r>
            <a:r>
              <a:rPr lang="en-US" sz="800" dirty="0"/>
              <a:t>&lt;&lt;</a:t>
            </a:r>
            <a:r>
              <a:rPr lang="en-US" sz="800" dirty="0" err="1"/>
              <a:t>endl</a:t>
            </a:r>
            <a:r>
              <a:rPr lang="en-US" sz="800" dirty="0"/>
              <a:t>;</a:t>
            </a:r>
          </a:p>
          <a:p>
            <a:pPr marL="152400" indent="0">
              <a:buNone/>
            </a:pPr>
            <a:r>
              <a:rPr lang="en-US" sz="800" dirty="0" err="1"/>
              <a:t>cout</a:t>
            </a:r>
            <a:r>
              <a:rPr lang="en-US" sz="800" dirty="0"/>
              <a:t>&lt;&lt;"The destination of the flight: ";  </a:t>
            </a:r>
          </a:p>
          <a:p>
            <a:pPr marL="152400" indent="0">
              <a:buNone/>
            </a:pPr>
            <a:r>
              <a:rPr lang="en-US" sz="800" dirty="0" err="1"/>
              <a:t>cout</a:t>
            </a:r>
            <a:r>
              <a:rPr lang="en-US" sz="800" dirty="0"/>
              <a:t>&lt;&lt;</a:t>
            </a:r>
            <a:r>
              <a:rPr lang="en-US" sz="800" dirty="0" err="1"/>
              <a:t>ae.destination</a:t>
            </a:r>
            <a:r>
              <a:rPr lang="en-US" sz="800" dirty="0"/>
              <a:t>&lt;&lt;</a:t>
            </a:r>
            <a:r>
              <a:rPr lang="en-US" sz="800" dirty="0" err="1"/>
              <a:t>endl</a:t>
            </a:r>
            <a:r>
              <a:rPr lang="en-US" sz="800" dirty="0"/>
              <a:t>&lt;&lt;</a:t>
            </a:r>
            <a:r>
              <a:rPr lang="en-US" sz="800" dirty="0" err="1"/>
              <a:t>endl</a:t>
            </a:r>
            <a:r>
              <a:rPr lang="en-US" sz="800" dirty="0"/>
              <a:t>;</a:t>
            </a:r>
          </a:p>
          <a:p>
            <a:pPr marL="152400" indent="0">
              <a:buNone/>
            </a:pPr>
            <a:r>
              <a:rPr lang="en-US" sz="800" dirty="0" err="1"/>
              <a:t>aeroplane.pop</a:t>
            </a:r>
            <a:r>
              <a:rPr lang="en-US" sz="800" dirty="0"/>
              <a:t>();</a:t>
            </a:r>
          </a:p>
          <a:p>
            <a:pPr marL="152400" indent="0">
              <a:buNone/>
            </a:pPr>
            <a:r>
              <a:rPr lang="en-US" sz="800" dirty="0"/>
              <a:t>}</a:t>
            </a:r>
          </a:p>
          <a:p>
            <a:pPr marL="152400" indent="0">
              <a:buNone/>
            </a:pPr>
            <a:r>
              <a:rPr lang="en-US" sz="800" dirty="0"/>
              <a:t>}</a:t>
            </a:r>
          </a:p>
          <a:p>
            <a:pPr marL="152400" indent="0">
              <a:buNone/>
            </a:pPr>
            <a:endParaRPr lang="en-US" sz="800" dirty="0"/>
          </a:p>
          <a:p>
            <a:pPr marL="152400" indent="0">
              <a:buNone/>
            </a:pPr>
            <a:endParaRPr lang="en-US" sz="800" dirty="0"/>
          </a:p>
          <a:p>
            <a:pPr marL="152400" indent="0">
              <a:buNone/>
            </a:pPr>
            <a:endParaRPr lang="en-IN" sz="800" dirty="0"/>
          </a:p>
          <a:p>
            <a:pPr marL="152400" indent="0">
              <a:buNone/>
            </a:pPr>
            <a:endParaRPr lang="en-IN" sz="800" dirty="0"/>
          </a:p>
        </p:txBody>
      </p:sp>
      <p:sp>
        <p:nvSpPr>
          <p:cNvPr id="4" name="TextBox 3">
            <a:extLst>
              <a:ext uri="{FF2B5EF4-FFF2-40B4-BE49-F238E27FC236}">
                <a16:creationId xmlns:a16="http://schemas.microsoft.com/office/drawing/2014/main" id="{BAEE4ECE-FA48-4060-9455-477DA9A19F9B}"/>
              </a:ext>
            </a:extLst>
          </p:cNvPr>
          <p:cNvSpPr txBox="1"/>
          <p:nvPr/>
        </p:nvSpPr>
        <p:spPr>
          <a:xfrm>
            <a:off x="7511143" y="205273"/>
            <a:ext cx="1035698" cy="307777"/>
          </a:xfrm>
          <a:prstGeom prst="rect">
            <a:avLst/>
          </a:prstGeom>
          <a:noFill/>
        </p:spPr>
        <p:txBody>
          <a:bodyPr wrap="square" rtlCol="0">
            <a:spAutoFit/>
          </a:bodyPr>
          <a:lstStyle/>
          <a:p>
            <a:r>
              <a:rPr lang="en-IN" dirty="0"/>
              <a:t>Slide -13</a:t>
            </a:r>
          </a:p>
        </p:txBody>
      </p:sp>
    </p:spTree>
    <p:extLst>
      <p:ext uri="{BB962C8B-B14F-4D97-AF65-F5344CB8AC3E}">
        <p14:creationId xmlns:p14="http://schemas.microsoft.com/office/powerpoint/2010/main" val="1824488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998B4F-9130-44C0-9F16-E825ECF8DED8}"/>
              </a:ext>
            </a:extLst>
          </p:cNvPr>
          <p:cNvSpPr>
            <a:spLocks noGrp="1"/>
          </p:cNvSpPr>
          <p:nvPr>
            <p:ph type="body" idx="1"/>
          </p:nvPr>
        </p:nvSpPr>
        <p:spPr/>
        <p:txBody>
          <a:bodyPr/>
          <a:lstStyle/>
          <a:p>
            <a:pPr marL="152400" indent="0">
              <a:buNone/>
            </a:pPr>
            <a:r>
              <a:rPr lang="en-IN" sz="800" dirty="0"/>
              <a:t>void </a:t>
            </a:r>
            <a:r>
              <a:rPr lang="en-IN" sz="800" dirty="0" err="1"/>
              <a:t>insertNewAeroplane</a:t>
            </a:r>
            <a:r>
              <a:rPr lang="en-IN" sz="800" dirty="0"/>
              <a:t>(stack&lt;Aeroplane&gt; &amp;aeroplane){ </a:t>
            </a:r>
          </a:p>
          <a:p>
            <a:pPr marL="152400" indent="0">
              <a:buNone/>
            </a:pPr>
            <a:r>
              <a:rPr lang="en-IN" sz="800" dirty="0"/>
              <a:t>Aeroplane ae;</a:t>
            </a:r>
          </a:p>
          <a:p>
            <a:pPr marL="152400" indent="0">
              <a:buNone/>
            </a:pPr>
            <a:r>
              <a:rPr lang="en-IN" sz="800" dirty="0" err="1"/>
              <a:t>cout</a:t>
            </a:r>
            <a:r>
              <a:rPr lang="en-IN" sz="800" dirty="0"/>
              <a:t>&lt;&lt;"Enter the place from where flight has to be boarded \n \b"; </a:t>
            </a:r>
          </a:p>
          <a:p>
            <a:pPr marL="152400" indent="0">
              <a:buNone/>
            </a:pPr>
            <a:r>
              <a:rPr lang="en-IN" sz="800" dirty="0" err="1"/>
              <a:t>cin</a:t>
            </a:r>
            <a:r>
              <a:rPr lang="en-IN" sz="800" dirty="0"/>
              <a:t>&gt;&gt;</a:t>
            </a:r>
            <a:r>
              <a:rPr lang="en-IN" sz="800" dirty="0" err="1"/>
              <a:t>ae.arrival</a:t>
            </a:r>
            <a:r>
              <a:rPr lang="en-IN" sz="800" dirty="0"/>
              <a:t>;</a:t>
            </a:r>
          </a:p>
          <a:p>
            <a:pPr marL="152400" indent="0">
              <a:buNone/>
            </a:pPr>
            <a:r>
              <a:rPr lang="en-IN" sz="800" dirty="0" err="1"/>
              <a:t>cout</a:t>
            </a:r>
            <a:r>
              <a:rPr lang="en-IN" sz="800" dirty="0"/>
              <a:t>&lt;&lt;"Enter the arrival time of the flight \n \b"; </a:t>
            </a:r>
          </a:p>
          <a:p>
            <a:pPr marL="152400" indent="0">
              <a:buNone/>
            </a:pPr>
            <a:r>
              <a:rPr lang="en-IN" sz="800" dirty="0" err="1"/>
              <a:t>cin</a:t>
            </a:r>
            <a:r>
              <a:rPr lang="en-IN" sz="800" dirty="0"/>
              <a:t>&gt;&gt;</a:t>
            </a:r>
            <a:r>
              <a:rPr lang="en-IN" sz="800" dirty="0" err="1"/>
              <a:t>ae.arrivalTime</a:t>
            </a:r>
            <a:r>
              <a:rPr lang="en-IN" sz="800" dirty="0"/>
              <a:t>;</a:t>
            </a:r>
          </a:p>
          <a:p>
            <a:pPr marL="152400" indent="0">
              <a:buNone/>
            </a:pPr>
            <a:r>
              <a:rPr lang="en-IN" sz="800" dirty="0" err="1"/>
              <a:t>cout</a:t>
            </a:r>
            <a:r>
              <a:rPr lang="en-IN" sz="800" dirty="0"/>
              <a:t>&lt;&lt;"Enter the name of the airline \n \b"; </a:t>
            </a:r>
          </a:p>
          <a:p>
            <a:pPr marL="152400" indent="0">
              <a:buNone/>
            </a:pPr>
            <a:r>
              <a:rPr lang="en-IN" sz="800" dirty="0" err="1"/>
              <a:t>cin</a:t>
            </a:r>
            <a:r>
              <a:rPr lang="en-IN" sz="800" dirty="0"/>
              <a:t>&gt;&gt;ae.name;</a:t>
            </a:r>
          </a:p>
          <a:p>
            <a:pPr marL="152400" indent="0">
              <a:buNone/>
            </a:pPr>
            <a:r>
              <a:rPr lang="en-IN" sz="800" dirty="0" err="1"/>
              <a:t>cout</a:t>
            </a:r>
            <a:r>
              <a:rPr lang="en-IN" sz="800" dirty="0"/>
              <a:t>&lt;&lt;"Enter the airplane ID \n \b";  </a:t>
            </a:r>
            <a:r>
              <a:rPr lang="en-IN" sz="800" dirty="0" err="1"/>
              <a:t>cin</a:t>
            </a:r>
            <a:r>
              <a:rPr lang="en-IN" sz="800" dirty="0"/>
              <a:t>&gt;&gt;</a:t>
            </a:r>
            <a:r>
              <a:rPr lang="en-IN" sz="800" dirty="0" err="1"/>
              <a:t>ae.flightId</a:t>
            </a:r>
            <a:r>
              <a:rPr lang="en-IN" sz="800" dirty="0"/>
              <a:t>;</a:t>
            </a:r>
          </a:p>
          <a:p>
            <a:pPr marL="152400" indent="0">
              <a:buNone/>
            </a:pPr>
            <a:r>
              <a:rPr lang="en-IN" sz="800" dirty="0" err="1"/>
              <a:t>cout</a:t>
            </a:r>
            <a:r>
              <a:rPr lang="en-IN" sz="800" dirty="0"/>
              <a:t>&lt;&lt;"Enter the departure time of the flight \n \b"; </a:t>
            </a:r>
          </a:p>
          <a:p>
            <a:pPr marL="152400" indent="0">
              <a:buNone/>
            </a:pPr>
            <a:r>
              <a:rPr lang="en-IN" sz="800" dirty="0"/>
              <a:t> </a:t>
            </a:r>
            <a:r>
              <a:rPr lang="en-IN" sz="800" dirty="0" err="1"/>
              <a:t>cin</a:t>
            </a:r>
            <a:r>
              <a:rPr lang="en-IN" sz="800" dirty="0"/>
              <a:t>&gt;&gt;</a:t>
            </a:r>
            <a:r>
              <a:rPr lang="en-IN" sz="800" dirty="0" err="1"/>
              <a:t>ae.departureTime</a:t>
            </a:r>
            <a:r>
              <a:rPr lang="en-IN" sz="800" dirty="0"/>
              <a:t>;</a:t>
            </a:r>
          </a:p>
          <a:p>
            <a:pPr marL="152400" indent="0">
              <a:buNone/>
            </a:pPr>
            <a:r>
              <a:rPr lang="en-IN" sz="800" dirty="0" err="1"/>
              <a:t>cout</a:t>
            </a:r>
            <a:r>
              <a:rPr lang="en-IN" sz="800" dirty="0"/>
              <a:t>&lt;&lt;"Enter the Check IN for the passengers \n \b";  </a:t>
            </a:r>
            <a:r>
              <a:rPr lang="en-IN" sz="800" dirty="0" err="1"/>
              <a:t>cin</a:t>
            </a:r>
            <a:r>
              <a:rPr lang="en-IN" sz="800" dirty="0"/>
              <a:t>&gt;&gt;</a:t>
            </a:r>
            <a:r>
              <a:rPr lang="en-IN" sz="800" dirty="0" err="1"/>
              <a:t>ae.checkInTime</a:t>
            </a:r>
            <a:r>
              <a:rPr lang="en-IN" sz="800" dirty="0"/>
              <a:t>;</a:t>
            </a:r>
          </a:p>
          <a:p>
            <a:pPr marL="152400" indent="0">
              <a:buNone/>
            </a:pPr>
            <a:r>
              <a:rPr lang="en-IN" sz="800" dirty="0" err="1"/>
              <a:t>cout</a:t>
            </a:r>
            <a:r>
              <a:rPr lang="en-IN" sz="800" dirty="0"/>
              <a:t>&lt;&lt;"Enter the destination of the flight \n \b";</a:t>
            </a:r>
          </a:p>
          <a:p>
            <a:pPr marL="152400" indent="0">
              <a:buNone/>
            </a:pPr>
            <a:r>
              <a:rPr lang="en-IN" sz="800" dirty="0" err="1"/>
              <a:t>cin</a:t>
            </a:r>
            <a:r>
              <a:rPr lang="en-IN" sz="800" dirty="0"/>
              <a:t>&gt;&gt;</a:t>
            </a:r>
            <a:r>
              <a:rPr lang="en-IN" sz="800" dirty="0" err="1"/>
              <a:t>ae.destination</a:t>
            </a:r>
            <a:r>
              <a:rPr lang="en-IN" sz="800" dirty="0"/>
              <a:t>;  </a:t>
            </a:r>
          </a:p>
          <a:p>
            <a:pPr marL="152400" indent="0">
              <a:buNone/>
            </a:pPr>
            <a:r>
              <a:rPr lang="en-IN" sz="800" dirty="0" err="1"/>
              <a:t>aeroplane.push</a:t>
            </a:r>
            <a:r>
              <a:rPr lang="en-IN" sz="800" dirty="0"/>
              <a:t>(ae);</a:t>
            </a:r>
          </a:p>
          <a:p>
            <a:pPr marL="152400" indent="0">
              <a:buNone/>
            </a:pPr>
            <a:r>
              <a:rPr lang="en-IN" sz="800" dirty="0"/>
              <a:t>}</a:t>
            </a:r>
          </a:p>
          <a:p>
            <a:pPr marL="152400" indent="0">
              <a:buNone/>
            </a:pPr>
            <a:endParaRPr lang="en-IN" sz="800" dirty="0"/>
          </a:p>
          <a:p>
            <a:pPr marL="152400" indent="0">
              <a:buNone/>
            </a:pPr>
            <a:r>
              <a:rPr lang="en-IN" sz="800" dirty="0"/>
              <a:t>int main()</a:t>
            </a:r>
          </a:p>
          <a:p>
            <a:pPr marL="152400" indent="0">
              <a:buNone/>
            </a:pPr>
            <a:r>
              <a:rPr lang="en-IN" sz="800" dirty="0"/>
              <a:t>{</a:t>
            </a:r>
          </a:p>
          <a:p>
            <a:pPr marL="152400" indent="0">
              <a:buNone/>
            </a:pPr>
            <a:r>
              <a:rPr lang="en-IN" sz="800" dirty="0"/>
              <a:t>stack&lt;Aeroplane&gt; aeroplane;</a:t>
            </a:r>
          </a:p>
          <a:p>
            <a:pPr marL="152400" indent="0">
              <a:buNone/>
            </a:pPr>
            <a:endParaRPr lang="en-IN" sz="800" dirty="0"/>
          </a:p>
          <a:p>
            <a:pPr marL="152400" indent="0">
              <a:buNone/>
            </a:pPr>
            <a:endParaRPr lang="en-IN" sz="800" dirty="0"/>
          </a:p>
          <a:p>
            <a:pPr marL="152400" indent="0">
              <a:buNone/>
            </a:pPr>
            <a:r>
              <a:rPr lang="en-IN" sz="800" dirty="0"/>
              <a:t>char c='y'; </a:t>
            </a:r>
          </a:p>
          <a:p>
            <a:pPr marL="152400" indent="0">
              <a:buNone/>
            </a:pPr>
            <a:r>
              <a:rPr lang="en-IN" sz="800" dirty="0"/>
              <a:t>while(c=='y'){</a:t>
            </a:r>
          </a:p>
          <a:p>
            <a:pPr marL="152400" indent="0">
              <a:buNone/>
            </a:pPr>
            <a:r>
              <a:rPr lang="en-IN" sz="800" dirty="0" err="1"/>
              <a:t>cout</a:t>
            </a:r>
            <a:r>
              <a:rPr lang="en-IN" sz="800" dirty="0"/>
              <a:t>&lt;&lt;"\n\</a:t>
            </a:r>
            <a:r>
              <a:rPr lang="en-IN" sz="800" dirty="0" err="1"/>
              <a:t>nSanjana</a:t>
            </a:r>
            <a:r>
              <a:rPr lang="en-IN" sz="800" dirty="0"/>
              <a:t> Prasad \</a:t>
            </a:r>
            <a:r>
              <a:rPr lang="en-IN" sz="800" dirty="0" err="1"/>
              <a:t>nBrijesh</a:t>
            </a:r>
            <a:r>
              <a:rPr lang="en-IN" sz="800" dirty="0"/>
              <a:t> Kumar\n\n";</a:t>
            </a:r>
          </a:p>
          <a:p>
            <a:pPr marL="152400" indent="0">
              <a:buNone/>
            </a:pPr>
            <a:endParaRPr lang="en-IN" sz="800" dirty="0"/>
          </a:p>
          <a:p>
            <a:pPr marL="152400" indent="0">
              <a:buNone/>
            </a:pPr>
            <a:endParaRPr lang="en-IN" sz="800" dirty="0"/>
          </a:p>
          <a:p>
            <a:pPr marL="152400" indent="0">
              <a:buNone/>
            </a:pPr>
            <a:r>
              <a:rPr lang="en-IN" sz="800" dirty="0" err="1"/>
              <a:t>cout</a:t>
            </a:r>
            <a:r>
              <a:rPr lang="en-IN" sz="800" dirty="0"/>
              <a:t>&lt;&lt;"********************************WELCOME***********************************\n";</a:t>
            </a:r>
          </a:p>
          <a:p>
            <a:pPr marL="152400" indent="0">
              <a:buNone/>
            </a:pPr>
            <a:r>
              <a:rPr lang="en-IN" sz="800" dirty="0" err="1"/>
              <a:t>cout</a:t>
            </a:r>
            <a:r>
              <a:rPr lang="en-IN" sz="800" dirty="0"/>
              <a:t>&lt;&lt;"\n1.==&gt;Insert new Aeroplane Details\n2.==&gt;Search any Aeroplane with its unique  Aeroplane ID\n3.==&gt;Enter details of Departing Aeroplane\n4.==&gt;Display all Aeroplane\n\n";</a:t>
            </a:r>
          </a:p>
          <a:p>
            <a:pPr marL="152400" indent="0">
              <a:buNone/>
            </a:pPr>
            <a:r>
              <a:rPr lang="en-US" sz="800" dirty="0"/>
              <a:t>int n;</a:t>
            </a:r>
          </a:p>
          <a:p>
            <a:pPr marL="152400" indent="0">
              <a:buNone/>
            </a:pPr>
            <a:r>
              <a:rPr lang="en-US" sz="800" dirty="0" err="1"/>
              <a:t>cout</a:t>
            </a:r>
            <a:r>
              <a:rPr lang="en-US" sz="800" dirty="0"/>
              <a:t>&lt;&lt;"Enter your choice...\n"; </a:t>
            </a:r>
          </a:p>
          <a:p>
            <a:pPr marL="152400" indent="0">
              <a:buNone/>
            </a:pPr>
            <a:r>
              <a:rPr lang="en-US" sz="800" dirty="0" err="1"/>
              <a:t>cin</a:t>
            </a:r>
            <a:r>
              <a:rPr lang="en-US" sz="800" dirty="0"/>
              <a:t>&gt;&gt;n;</a:t>
            </a:r>
            <a:endParaRPr lang="en-IN" sz="800" dirty="0"/>
          </a:p>
          <a:p>
            <a:pPr marL="152400" indent="0">
              <a:buNone/>
            </a:pPr>
            <a:endParaRPr lang="en-IN" sz="800" dirty="0"/>
          </a:p>
        </p:txBody>
      </p:sp>
      <p:sp>
        <p:nvSpPr>
          <p:cNvPr id="3" name="Title 2">
            <a:extLst>
              <a:ext uri="{FF2B5EF4-FFF2-40B4-BE49-F238E27FC236}">
                <a16:creationId xmlns:a16="http://schemas.microsoft.com/office/drawing/2014/main" id="{97C9327B-7DE8-4949-ABBF-F128F79E4909}"/>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99CBDE2A-B5BD-4754-9E56-6E514D7D2AF5}"/>
              </a:ext>
            </a:extLst>
          </p:cNvPr>
          <p:cNvSpPr txBox="1"/>
          <p:nvPr/>
        </p:nvSpPr>
        <p:spPr>
          <a:xfrm>
            <a:off x="7511143" y="205273"/>
            <a:ext cx="1035698" cy="307777"/>
          </a:xfrm>
          <a:prstGeom prst="rect">
            <a:avLst/>
          </a:prstGeom>
          <a:noFill/>
        </p:spPr>
        <p:txBody>
          <a:bodyPr wrap="square" rtlCol="0">
            <a:spAutoFit/>
          </a:bodyPr>
          <a:lstStyle/>
          <a:p>
            <a:r>
              <a:rPr lang="en-IN" dirty="0"/>
              <a:t>Slide -14</a:t>
            </a:r>
          </a:p>
        </p:txBody>
      </p:sp>
    </p:spTree>
    <p:extLst>
      <p:ext uri="{BB962C8B-B14F-4D97-AF65-F5344CB8AC3E}">
        <p14:creationId xmlns:p14="http://schemas.microsoft.com/office/powerpoint/2010/main" val="262446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4B1366-25EC-4FEC-B473-69E74E16384E}"/>
              </a:ext>
            </a:extLst>
          </p:cNvPr>
          <p:cNvSpPr>
            <a:spLocks noGrp="1"/>
          </p:cNvSpPr>
          <p:nvPr>
            <p:ph type="body" idx="1"/>
          </p:nvPr>
        </p:nvSpPr>
        <p:spPr>
          <a:xfrm>
            <a:off x="720000" y="1083969"/>
            <a:ext cx="7300200" cy="3471000"/>
          </a:xfrm>
        </p:spPr>
        <p:txBody>
          <a:bodyPr/>
          <a:lstStyle/>
          <a:p>
            <a:pPr marL="152400" indent="0">
              <a:buNone/>
            </a:pPr>
            <a:r>
              <a:rPr lang="en-IN" sz="800" dirty="0"/>
              <a:t>switch(n)</a:t>
            </a:r>
          </a:p>
          <a:p>
            <a:pPr marL="152400" indent="0">
              <a:buNone/>
            </a:pPr>
            <a:r>
              <a:rPr lang="en-IN" sz="800" dirty="0"/>
              <a:t>{</a:t>
            </a:r>
          </a:p>
          <a:p>
            <a:pPr marL="152400" indent="0">
              <a:buNone/>
            </a:pPr>
            <a:r>
              <a:rPr lang="en-IN" sz="800" dirty="0"/>
              <a:t>case 1:{</a:t>
            </a:r>
          </a:p>
          <a:p>
            <a:pPr marL="152400" indent="0">
              <a:buNone/>
            </a:pPr>
            <a:r>
              <a:rPr lang="en-IN" sz="800" dirty="0" err="1"/>
              <a:t>insertNewAeroplane</a:t>
            </a:r>
            <a:r>
              <a:rPr lang="en-IN" sz="800" dirty="0"/>
              <a:t>(aeroplane); </a:t>
            </a:r>
          </a:p>
          <a:p>
            <a:pPr marL="152400" indent="0">
              <a:buNone/>
            </a:pPr>
            <a:r>
              <a:rPr lang="en-IN" sz="800" dirty="0"/>
              <a:t>break;</a:t>
            </a:r>
          </a:p>
          <a:p>
            <a:pPr marL="152400" indent="0">
              <a:buNone/>
            </a:pPr>
            <a:r>
              <a:rPr lang="en-IN" sz="800" dirty="0"/>
              <a:t>}</a:t>
            </a:r>
          </a:p>
          <a:p>
            <a:pPr marL="152400" indent="0">
              <a:buNone/>
            </a:pPr>
            <a:r>
              <a:rPr lang="en-IN" sz="800" dirty="0"/>
              <a:t>case 2:</a:t>
            </a:r>
          </a:p>
          <a:p>
            <a:pPr marL="152400" indent="0">
              <a:buNone/>
            </a:pPr>
            <a:r>
              <a:rPr lang="en-IN" sz="800" dirty="0"/>
              <a:t>{</a:t>
            </a:r>
            <a:r>
              <a:rPr lang="en-IN" sz="800" dirty="0" err="1"/>
              <a:t>cout</a:t>
            </a:r>
            <a:r>
              <a:rPr lang="en-IN" sz="800" dirty="0"/>
              <a:t>&lt;&lt;"Enter the flight ID the  Aeroplane you want to search\n";  </a:t>
            </a:r>
          </a:p>
          <a:p>
            <a:pPr marL="152400" indent="0">
              <a:buNone/>
            </a:pPr>
            <a:r>
              <a:rPr lang="en-IN" sz="800" dirty="0"/>
              <a:t>string b;</a:t>
            </a:r>
          </a:p>
          <a:p>
            <a:pPr marL="152400" indent="0">
              <a:buNone/>
            </a:pPr>
            <a:r>
              <a:rPr lang="en-IN" sz="800" dirty="0" err="1"/>
              <a:t>cin</a:t>
            </a:r>
            <a:r>
              <a:rPr lang="en-IN" sz="800" dirty="0"/>
              <a:t>&gt;&gt;b;  </a:t>
            </a:r>
          </a:p>
          <a:p>
            <a:pPr marL="152400" indent="0">
              <a:buNone/>
            </a:pPr>
            <a:r>
              <a:rPr lang="en-IN" sz="800" dirty="0" err="1"/>
              <a:t>searchInMiddle</a:t>
            </a:r>
            <a:r>
              <a:rPr lang="en-IN" sz="800" dirty="0"/>
              <a:t>(</a:t>
            </a:r>
            <a:r>
              <a:rPr lang="en-IN" sz="800" dirty="0" err="1"/>
              <a:t>aeroplane,b</a:t>
            </a:r>
            <a:r>
              <a:rPr lang="en-IN" sz="800" dirty="0"/>
              <a:t>);</a:t>
            </a:r>
          </a:p>
          <a:p>
            <a:pPr marL="152400" indent="0">
              <a:buNone/>
            </a:pPr>
            <a:r>
              <a:rPr lang="en-IN" sz="800" dirty="0"/>
              <a:t>break;}</a:t>
            </a:r>
          </a:p>
          <a:p>
            <a:pPr marL="152400" indent="0">
              <a:buNone/>
            </a:pPr>
            <a:r>
              <a:rPr lang="en-IN" sz="800" dirty="0"/>
              <a:t>case 3:</a:t>
            </a:r>
          </a:p>
          <a:p>
            <a:pPr marL="152400" indent="0">
              <a:buNone/>
            </a:pPr>
            <a:r>
              <a:rPr lang="en-IN" sz="800" dirty="0"/>
              <a:t>{</a:t>
            </a:r>
          </a:p>
          <a:p>
            <a:pPr marL="152400" indent="0">
              <a:buNone/>
            </a:pPr>
            <a:r>
              <a:rPr lang="en-IN" sz="800" dirty="0"/>
              <a:t>string ae;</a:t>
            </a:r>
          </a:p>
          <a:p>
            <a:pPr marL="152400" indent="0">
              <a:buNone/>
            </a:pPr>
            <a:r>
              <a:rPr lang="en-IN" sz="800" dirty="0" err="1"/>
              <a:t>cout</a:t>
            </a:r>
            <a:r>
              <a:rPr lang="en-IN" sz="800" dirty="0"/>
              <a:t>&lt;&lt;"Enter the airplane ID \n \b"; </a:t>
            </a:r>
          </a:p>
          <a:p>
            <a:pPr marL="152400" indent="0">
              <a:buNone/>
            </a:pPr>
            <a:r>
              <a:rPr lang="en-IN" sz="800" dirty="0"/>
              <a:t> </a:t>
            </a:r>
            <a:r>
              <a:rPr lang="en-IN" sz="800" dirty="0" err="1"/>
              <a:t>cin</a:t>
            </a:r>
            <a:r>
              <a:rPr lang="en-IN" sz="800" dirty="0"/>
              <a:t>&gt;&gt;ae;  </a:t>
            </a:r>
          </a:p>
          <a:p>
            <a:pPr marL="152400" indent="0">
              <a:buNone/>
            </a:pPr>
            <a:r>
              <a:rPr lang="en-IN" sz="800" dirty="0"/>
              <a:t> </a:t>
            </a:r>
            <a:r>
              <a:rPr lang="en-IN" sz="800" dirty="0" err="1"/>
              <a:t>deleteInMiddle</a:t>
            </a:r>
            <a:r>
              <a:rPr lang="en-IN" sz="800" dirty="0"/>
              <a:t>(</a:t>
            </a:r>
            <a:r>
              <a:rPr lang="en-IN" sz="800" dirty="0" err="1"/>
              <a:t>aeroplane,ae</a:t>
            </a:r>
            <a:r>
              <a:rPr lang="en-IN" sz="800" dirty="0"/>
              <a:t>);  </a:t>
            </a:r>
          </a:p>
          <a:p>
            <a:pPr marL="152400" indent="0">
              <a:buNone/>
            </a:pPr>
            <a:r>
              <a:rPr lang="en-IN" sz="800" dirty="0"/>
              <a:t> break;</a:t>
            </a:r>
          </a:p>
          <a:p>
            <a:pPr marL="152400" indent="0">
              <a:buNone/>
            </a:pPr>
            <a:r>
              <a:rPr lang="en-IN" sz="800" dirty="0"/>
              <a:t>}</a:t>
            </a:r>
          </a:p>
          <a:p>
            <a:pPr marL="152400" indent="0">
              <a:buNone/>
            </a:pPr>
            <a:r>
              <a:rPr lang="en-IN" sz="800" dirty="0"/>
              <a:t>case 4:</a:t>
            </a:r>
          </a:p>
          <a:p>
            <a:pPr marL="152400" indent="0">
              <a:buNone/>
            </a:pPr>
            <a:r>
              <a:rPr lang="en-IN" sz="800" dirty="0"/>
              <a:t>{</a:t>
            </a:r>
          </a:p>
          <a:p>
            <a:pPr marL="152400" indent="0">
              <a:buNone/>
            </a:pPr>
            <a:r>
              <a:rPr lang="en-IN" sz="800" dirty="0" err="1"/>
              <a:t>displayTheAeroplane</a:t>
            </a:r>
            <a:r>
              <a:rPr lang="en-IN" sz="800" dirty="0"/>
              <a:t>(aeroplane);  </a:t>
            </a:r>
          </a:p>
          <a:p>
            <a:pPr marL="152400" indent="0">
              <a:buNone/>
            </a:pPr>
            <a:r>
              <a:rPr lang="en-IN" sz="800" dirty="0"/>
              <a:t>break;</a:t>
            </a:r>
          </a:p>
          <a:p>
            <a:pPr marL="152400" indent="0">
              <a:buNone/>
            </a:pPr>
            <a:r>
              <a:rPr lang="en-IN" sz="800" dirty="0"/>
              <a:t>}</a:t>
            </a:r>
          </a:p>
          <a:p>
            <a:pPr marL="152400" indent="0">
              <a:buNone/>
            </a:pPr>
            <a:r>
              <a:rPr lang="en-IN" sz="800" dirty="0"/>
              <a:t>default:</a:t>
            </a:r>
          </a:p>
          <a:p>
            <a:pPr marL="152400" indent="0">
              <a:buNone/>
            </a:pPr>
            <a:r>
              <a:rPr lang="en-IN" sz="800" dirty="0" err="1"/>
              <a:t>cout</a:t>
            </a:r>
            <a:r>
              <a:rPr lang="en-IN" sz="800" dirty="0"/>
              <a:t>&lt;&lt;"Choose the number correctly...\n";</a:t>
            </a:r>
          </a:p>
          <a:p>
            <a:pPr marL="152400" indent="0">
              <a:buNone/>
            </a:pPr>
            <a:r>
              <a:rPr lang="en-IN" sz="800" dirty="0"/>
              <a:t>}</a:t>
            </a:r>
          </a:p>
          <a:p>
            <a:pPr marL="152400" indent="0">
              <a:buNone/>
            </a:pPr>
            <a:r>
              <a:rPr lang="en-IN" sz="800" dirty="0" err="1"/>
              <a:t>cout</a:t>
            </a:r>
            <a:r>
              <a:rPr lang="en-IN" sz="800" dirty="0"/>
              <a:t>&lt;&lt;"***********************************************************************************\n";</a:t>
            </a:r>
          </a:p>
          <a:p>
            <a:pPr marL="152400" indent="0">
              <a:buNone/>
            </a:pPr>
            <a:r>
              <a:rPr lang="en-IN" sz="800" dirty="0" err="1"/>
              <a:t>cout</a:t>
            </a:r>
            <a:r>
              <a:rPr lang="en-IN" sz="800" dirty="0"/>
              <a:t>&lt;&lt;"Do u want to continue...('y' for YES or 'n' for NO)\n";  </a:t>
            </a:r>
          </a:p>
          <a:p>
            <a:pPr marL="152400" indent="0">
              <a:buNone/>
            </a:pPr>
            <a:r>
              <a:rPr lang="en-IN" sz="800" dirty="0" err="1"/>
              <a:t>cin</a:t>
            </a:r>
            <a:r>
              <a:rPr lang="en-IN" sz="800" dirty="0"/>
              <a:t>&gt;&gt;c;</a:t>
            </a:r>
          </a:p>
          <a:p>
            <a:pPr marL="152400" indent="0">
              <a:buNone/>
            </a:pPr>
            <a:r>
              <a:rPr lang="en-IN" sz="800" dirty="0"/>
              <a:t>}</a:t>
            </a:r>
          </a:p>
          <a:p>
            <a:pPr marL="152400" indent="0">
              <a:buNone/>
            </a:pPr>
            <a:r>
              <a:rPr lang="en-IN" sz="800" dirty="0" err="1"/>
              <a:t>getch</a:t>
            </a:r>
            <a:r>
              <a:rPr lang="en-IN" sz="800" dirty="0"/>
              <a:t>(); </a:t>
            </a:r>
          </a:p>
          <a:p>
            <a:pPr marL="152400" indent="0">
              <a:buNone/>
            </a:pPr>
            <a:r>
              <a:rPr lang="en-IN" sz="800" dirty="0"/>
              <a:t>return 0;</a:t>
            </a:r>
          </a:p>
          <a:p>
            <a:pPr marL="152400" indent="0">
              <a:buNone/>
            </a:pPr>
            <a:r>
              <a:rPr lang="en-IN" sz="800" dirty="0"/>
              <a:t>}</a:t>
            </a:r>
          </a:p>
          <a:p>
            <a:pPr marL="152400" indent="0">
              <a:buNone/>
            </a:pPr>
            <a:endParaRPr lang="en-IN" sz="800" dirty="0"/>
          </a:p>
        </p:txBody>
      </p:sp>
      <p:sp>
        <p:nvSpPr>
          <p:cNvPr id="4" name="TextBox 3">
            <a:extLst>
              <a:ext uri="{FF2B5EF4-FFF2-40B4-BE49-F238E27FC236}">
                <a16:creationId xmlns:a16="http://schemas.microsoft.com/office/drawing/2014/main" id="{AA1B7D6A-BEA9-4AAF-BA4E-CD27278092CE}"/>
              </a:ext>
            </a:extLst>
          </p:cNvPr>
          <p:cNvSpPr txBox="1"/>
          <p:nvPr/>
        </p:nvSpPr>
        <p:spPr>
          <a:xfrm>
            <a:off x="7511143" y="205273"/>
            <a:ext cx="1035698" cy="307777"/>
          </a:xfrm>
          <a:prstGeom prst="rect">
            <a:avLst/>
          </a:prstGeom>
          <a:noFill/>
        </p:spPr>
        <p:txBody>
          <a:bodyPr wrap="square" rtlCol="0">
            <a:spAutoFit/>
          </a:bodyPr>
          <a:lstStyle/>
          <a:p>
            <a:r>
              <a:rPr lang="en-IN" dirty="0"/>
              <a:t>Slide -15</a:t>
            </a:r>
          </a:p>
        </p:txBody>
      </p:sp>
    </p:spTree>
    <p:extLst>
      <p:ext uri="{BB962C8B-B14F-4D97-AF65-F5344CB8AC3E}">
        <p14:creationId xmlns:p14="http://schemas.microsoft.com/office/powerpoint/2010/main" val="612270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C447DE-8B07-4DDE-829E-2B65B71C6D5B}"/>
              </a:ext>
            </a:extLst>
          </p:cNvPr>
          <p:cNvSpPr>
            <a:spLocks noGrp="1"/>
          </p:cNvSpPr>
          <p:nvPr>
            <p:ph type="body" idx="1"/>
          </p:nvPr>
        </p:nvSpPr>
        <p:spPr/>
        <p:txBody>
          <a:bodyPr/>
          <a:lstStyle/>
          <a:p>
            <a:endParaRPr lang="en-IN"/>
          </a:p>
        </p:txBody>
      </p:sp>
      <p:sp>
        <p:nvSpPr>
          <p:cNvPr id="3" name="Title 2">
            <a:extLst>
              <a:ext uri="{FF2B5EF4-FFF2-40B4-BE49-F238E27FC236}">
                <a16:creationId xmlns:a16="http://schemas.microsoft.com/office/drawing/2014/main" id="{DB95F32D-FDCC-47EB-A219-8B18E9F42962}"/>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C21A2773-0CA9-4DF3-B397-B535B2C524E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02767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600445-66C8-4C47-AF06-0CBA105C927F}"/>
              </a:ext>
            </a:extLst>
          </p:cNvPr>
          <p:cNvSpPr>
            <a:spLocks noGrp="1"/>
          </p:cNvSpPr>
          <p:nvPr>
            <p:ph type="body" idx="1"/>
          </p:nvPr>
        </p:nvSpPr>
        <p:spPr/>
        <p:txBody>
          <a:bodyPr/>
          <a:lstStyle/>
          <a:p>
            <a:endParaRPr lang="en-IN"/>
          </a:p>
        </p:txBody>
      </p:sp>
      <p:sp>
        <p:nvSpPr>
          <p:cNvPr id="3" name="Title 2">
            <a:extLst>
              <a:ext uri="{FF2B5EF4-FFF2-40B4-BE49-F238E27FC236}">
                <a16:creationId xmlns:a16="http://schemas.microsoft.com/office/drawing/2014/main" id="{227DFB42-AF92-44FB-A2A7-72ECAB5082D2}"/>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0CAA72BB-63D2-4ED4-A677-DDFD906C00B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35793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1D75B6-301F-49D0-BDBC-F6FF51F94CFF}"/>
              </a:ext>
            </a:extLst>
          </p:cNvPr>
          <p:cNvSpPr>
            <a:spLocks noGrp="1"/>
          </p:cNvSpPr>
          <p:nvPr>
            <p:ph type="body" idx="1"/>
          </p:nvPr>
        </p:nvSpPr>
        <p:spPr/>
        <p:txBody>
          <a:bodyPr/>
          <a:lstStyle/>
          <a:p>
            <a:endParaRPr lang="en-IN"/>
          </a:p>
        </p:txBody>
      </p:sp>
      <p:sp>
        <p:nvSpPr>
          <p:cNvPr id="3" name="Title 2">
            <a:extLst>
              <a:ext uri="{FF2B5EF4-FFF2-40B4-BE49-F238E27FC236}">
                <a16:creationId xmlns:a16="http://schemas.microsoft.com/office/drawing/2014/main" id="{B9991614-35C9-42CE-A906-66C7ADD4D5E7}"/>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2267C72F-F4F3-4734-A4C6-221AD30FB1C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318313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64E6E-A4CD-4BF6-A87B-2AF62DF8F917}"/>
              </a:ext>
            </a:extLst>
          </p:cNvPr>
          <p:cNvSpPr>
            <a:spLocks noGrp="1"/>
          </p:cNvSpPr>
          <p:nvPr>
            <p:ph type="title"/>
          </p:nvPr>
        </p:nvSpPr>
        <p:spPr>
          <a:xfrm>
            <a:off x="514092" y="367315"/>
            <a:ext cx="6505800" cy="592200"/>
          </a:xfrm>
        </p:spPr>
        <p:txBody>
          <a:bodyPr/>
          <a:lstStyle/>
          <a:p>
            <a:r>
              <a:rPr lang="en-IN" dirty="0"/>
              <a:t>Conclusion </a:t>
            </a:r>
          </a:p>
        </p:txBody>
      </p:sp>
      <p:sp>
        <p:nvSpPr>
          <p:cNvPr id="4" name="TextBox 3">
            <a:extLst>
              <a:ext uri="{FF2B5EF4-FFF2-40B4-BE49-F238E27FC236}">
                <a16:creationId xmlns:a16="http://schemas.microsoft.com/office/drawing/2014/main" id="{BB57F55A-D89C-4EB8-A581-33828FBE8FB9}"/>
              </a:ext>
            </a:extLst>
          </p:cNvPr>
          <p:cNvSpPr txBox="1"/>
          <p:nvPr/>
        </p:nvSpPr>
        <p:spPr>
          <a:xfrm>
            <a:off x="415108" y="1025350"/>
            <a:ext cx="6380596" cy="3477875"/>
          </a:xfrm>
          <a:prstGeom prst="rect">
            <a:avLst/>
          </a:prstGeom>
          <a:noFill/>
        </p:spPr>
        <p:txBody>
          <a:bodyPr wrap="square" rtlCol="0">
            <a:spAutoFit/>
          </a:bodyPr>
          <a:lstStyle/>
          <a:p>
            <a:pPr algn="just"/>
            <a:r>
              <a:rPr lang="en-US" sz="2000" b="0" i="0" dirty="0">
                <a:solidFill>
                  <a:srgbClr val="333333"/>
                </a:solidFill>
                <a:effectLst/>
                <a:latin typeface="Muli"/>
              </a:rPr>
              <a:t> This project will allow us truly to individualize the passenger journey by recognizing and responding to their particular needs at all points of the journey. Looking at each of the potential benefits in security and convenience that the personalized journey can give us will perhaps help us find the right balance. passengers will be kept moving at the airport. Personalized wayfinding will guide individuals through the terminal, giving accurate timings at each stage. Queuing for security and immigration will be minimized through the use of predictive and real time passenger flow management systems</a:t>
            </a:r>
          </a:p>
        </p:txBody>
      </p:sp>
      <p:grpSp>
        <p:nvGrpSpPr>
          <p:cNvPr id="5" name="Google Shape;1801;p55">
            <a:extLst>
              <a:ext uri="{FF2B5EF4-FFF2-40B4-BE49-F238E27FC236}">
                <a16:creationId xmlns:a16="http://schemas.microsoft.com/office/drawing/2014/main" id="{7C2140C2-B62A-4749-A78A-4C06D2ADEEF2}"/>
              </a:ext>
            </a:extLst>
          </p:cNvPr>
          <p:cNvGrpSpPr/>
          <p:nvPr/>
        </p:nvGrpSpPr>
        <p:grpSpPr>
          <a:xfrm>
            <a:off x="7019892" y="1723509"/>
            <a:ext cx="1355940" cy="1696482"/>
            <a:chOff x="6698798" y="1782053"/>
            <a:chExt cx="1624269" cy="2032202"/>
          </a:xfrm>
        </p:grpSpPr>
        <p:grpSp>
          <p:nvGrpSpPr>
            <p:cNvPr id="6" name="Google Shape;1802;p55">
              <a:extLst>
                <a:ext uri="{FF2B5EF4-FFF2-40B4-BE49-F238E27FC236}">
                  <a16:creationId xmlns:a16="http://schemas.microsoft.com/office/drawing/2014/main" id="{49FB1F46-90D3-44F6-8D7E-F6FA2277E639}"/>
                </a:ext>
              </a:extLst>
            </p:cNvPr>
            <p:cNvGrpSpPr/>
            <p:nvPr/>
          </p:nvGrpSpPr>
          <p:grpSpPr>
            <a:xfrm>
              <a:off x="6698798" y="1782053"/>
              <a:ext cx="1009109" cy="1899094"/>
              <a:chOff x="6698798" y="1782053"/>
              <a:chExt cx="1009109" cy="1899094"/>
            </a:xfrm>
          </p:grpSpPr>
          <p:sp>
            <p:nvSpPr>
              <p:cNvPr id="61" name="Google Shape;1803;p55">
                <a:extLst>
                  <a:ext uri="{FF2B5EF4-FFF2-40B4-BE49-F238E27FC236}">
                    <a16:creationId xmlns:a16="http://schemas.microsoft.com/office/drawing/2014/main" id="{6B11F095-E299-4558-98FA-C9543230626E}"/>
                  </a:ext>
                </a:extLst>
              </p:cNvPr>
              <p:cNvSpPr/>
              <p:nvPr/>
            </p:nvSpPr>
            <p:spPr>
              <a:xfrm>
                <a:off x="7050610" y="2992566"/>
                <a:ext cx="325224" cy="194973"/>
              </a:xfrm>
              <a:custGeom>
                <a:avLst/>
                <a:gdLst/>
                <a:ahLst/>
                <a:cxnLst/>
                <a:rect l="l" t="t" r="r" b="b"/>
                <a:pathLst>
                  <a:path w="10874" h="6519" extrusionOk="0">
                    <a:moveTo>
                      <a:pt x="10847" y="1"/>
                    </a:moveTo>
                    <a:cubicBezTo>
                      <a:pt x="10840" y="1"/>
                      <a:pt x="10831" y="5"/>
                      <a:pt x="10822" y="13"/>
                    </a:cubicBezTo>
                    <a:cubicBezTo>
                      <a:pt x="9910" y="378"/>
                      <a:pt x="4013" y="3965"/>
                      <a:pt x="3132" y="4512"/>
                    </a:cubicBezTo>
                    <a:cubicBezTo>
                      <a:pt x="1308" y="5606"/>
                      <a:pt x="1855" y="5302"/>
                      <a:pt x="31" y="6457"/>
                    </a:cubicBezTo>
                    <a:cubicBezTo>
                      <a:pt x="1" y="6488"/>
                      <a:pt x="31" y="6518"/>
                      <a:pt x="62" y="6518"/>
                    </a:cubicBezTo>
                    <a:cubicBezTo>
                      <a:pt x="1916" y="5454"/>
                      <a:pt x="1399" y="5789"/>
                      <a:pt x="3253" y="4694"/>
                    </a:cubicBezTo>
                    <a:cubicBezTo>
                      <a:pt x="4165" y="4178"/>
                      <a:pt x="10092" y="682"/>
                      <a:pt x="10852" y="44"/>
                    </a:cubicBezTo>
                    <a:cubicBezTo>
                      <a:pt x="10874" y="22"/>
                      <a:pt x="10865" y="1"/>
                      <a:pt x="10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04;p55">
                <a:extLst>
                  <a:ext uri="{FF2B5EF4-FFF2-40B4-BE49-F238E27FC236}">
                    <a16:creationId xmlns:a16="http://schemas.microsoft.com/office/drawing/2014/main" id="{90827CD6-30FE-45C1-BE15-D7D15CEC8510}"/>
                  </a:ext>
                </a:extLst>
              </p:cNvPr>
              <p:cNvSpPr/>
              <p:nvPr/>
            </p:nvSpPr>
            <p:spPr>
              <a:xfrm>
                <a:off x="6698798" y="1782053"/>
                <a:ext cx="1009109" cy="1899094"/>
              </a:xfrm>
              <a:custGeom>
                <a:avLst/>
                <a:gdLst/>
                <a:ahLst/>
                <a:cxnLst/>
                <a:rect l="l" t="t" r="r" b="b"/>
                <a:pathLst>
                  <a:path w="33740" h="63497" extrusionOk="0">
                    <a:moveTo>
                      <a:pt x="29424" y="1855"/>
                    </a:moveTo>
                    <a:cubicBezTo>
                      <a:pt x="30822" y="1855"/>
                      <a:pt x="31947" y="2250"/>
                      <a:pt x="31947" y="5077"/>
                    </a:cubicBezTo>
                    <a:lnTo>
                      <a:pt x="31947" y="58816"/>
                    </a:lnTo>
                    <a:cubicBezTo>
                      <a:pt x="32007" y="60275"/>
                      <a:pt x="30883" y="61521"/>
                      <a:pt x="29424" y="61582"/>
                    </a:cubicBezTo>
                    <a:lnTo>
                      <a:pt x="4347" y="61582"/>
                    </a:lnTo>
                    <a:cubicBezTo>
                      <a:pt x="2888" y="61521"/>
                      <a:pt x="1764" y="60275"/>
                      <a:pt x="1794" y="58816"/>
                    </a:cubicBezTo>
                    <a:lnTo>
                      <a:pt x="1794" y="5077"/>
                    </a:lnTo>
                    <a:cubicBezTo>
                      <a:pt x="1794" y="2007"/>
                      <a:pt x="2949" y="1855"/>
                      <a:pt x="4347" y="1855"/>
                    </a:cubicBezTo>
                    <a:lnTo>
                      <a:pt x="9363" y="1855"/>
                    </a:lnTo>
                    <a:cubicBezTo>
                      <a:pt x="9667" y="1855"/>
                      <a:pt x="9910" y="2189"/>
                      <a:pt x="9910" y="2615"/>
                    </a:cubicBezTo>
                    <a:lnTo>
                      <a:pt x="9910" y="2767"/>
                    </a:lnTo>
                    <a:cubicBezTo>
                      <a:pt x="9910" y="3739"/>
                      <a:pt x="10426" y="3739"/>
                      <a:pt x="11065" y="3739"/>
                    </a:cubicBezTo>
                    <a:lnTo>
                      <a:pt x="22706" y="3739"/>
                    </a:lnTo>
                    <a:cubicBezTo>
                      <a:pt x="23345" y="3739"/>
                      <a:pt x="23861" y="3739"/>
                      <a:pt x="23861" y="2767"/>
                    </a:cubicBezTo>
                    <a:lnTo>
                      <a:pt x="23861" y="2615"/>
                    </a:lnTo>
                    <a:cubicBezTo>
                      <a:pt x="23861" y="2189"/>
                      <a:pt x="24105" y="1855"/>
                      <a:pt x="24408" y="1855"/>
                    </a:cubicBezTo>
                    <a:close/>
                    <a:moveTo>
                      <a:pt x="2858" y="1"/>
                    </a:moveTo>
                    <a:cubicBezTo>
                      <a:pt x="1277" y="31"/>
                      <a:pt x="1" y="1308"/>
                      <a:pt x="31" y="2888"/>
                    </a:cubicBezTo>
                    <a:lnTo>
                      <a:pt x="31" y="60609"/>
                    </a:lnTo>
                    <a:cubicBezTo>
                      <a:pt x="1" y="62190"/>
                      <a:pt x="1277" y="63497"/>
                      <a:pt x="2858" y="63497"/>
                    </a:cubicBezTo>
                    <a:lnTo>
                      <a:pt x="30883" y="63497"/>
                    </a:lnTo>
                    <a:cubicBezTo>
                      <a:pt x="32463" y="63497"/>
                      <a:pt x="33740" y="62190"/>
                      <a:pt x="33740" y="60609"/>
                    </a:cubicBezTo>
                    <a:lnTo>
                      <a:pt x="33740" y="2888"/>
                    </a:lnTo>
                    <a:cubicBezTo>
                      <a:pt x="33740" y="1308"/>
                      <a:pt x="32463" y="31"/>
                      <a:pt x="30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05;p55">
                <a:extLst>
                  <a:ext uri="{FF2B5EF4-FFF2-40B4-BE49-F238E27FC236}">
                    <a16:creationId xmlns:a16="http://schemas.microsoft.com/office/drawing/2014/main" id="{A1FA25A7-4FD8-4FC0-9CC3-C8A727D3E5D3}"/>
                  </a:ext>
                </a:extLst>
              </p:cNvPr>
              <p:cNvSpPr/>
              <p:nvPr/>
            </p:nvSpPr>
            <p:spPr>
              <a:xfrm>
                <a:off x="7149697" y="1845698"/>
                <a:ext cx="107311" cy="11844"/>
              </a:xfrm>
              <a:custGeom>
                <a:avLst/>
                <a:gdLst/>
                <a:ahLst/>
                <a:cxnLst/>
                <a:rect l="l" t="t" r="r" b="b"/>
                <a:pathLst>
                  <a:path w="3588" h="396" extrusionOk="0">
                    <a:moveTo>
                      <a:pt x="214" y="0"/>
                    </a:moveTo>
                    <a:cubicBezTo>
                      <a:pt x="92" y="0"/>
                      <a:pt x="1" y="91"/>
                      <a:pt x="1" y="213"/>
                    </a:cubicBezTo>
                    <a:cubicBezTo>
                      <a:pt x="1" y="304"/>
                      <a:pt x="92" y="395"/>
                      <a:pt x="214" y="395"/>
                    </a:cubicBezTo>
                    <a:lnTo>
                      <a:pt x="3375" y="395"/>
                    </a:lnTo>
                    <a:cubicBezTo>
                      <a:pt x="3496" y="395"/>
                      <a:pt x="3588" y="304"/>
                      <a:pt x="3588" y="213"/>
                    </a:cubicBezTo>
                    <a:cubicBezTo>
                      <a:pt x="3588" y="91"/>
                      <a:pt x="3496" y="0"/>
                      <a:pt x="3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06;p55">
                <a:extLst>
                  <a:ext uri="{FF2B5EF4-FFF2-40B4-BE49-F238E27FC236}">
                    <a16:creationId xmlns:a16="http://schemas.microsoft.com/office/drawing/2014/main" id="{E155CEA2-A740-4690-A35C-F7D1B3D16D71}"/>
                  </a:ext>
                </a:extLst>
              </p:cNvPr>
              <p:cNvSpPr/>
              <p:nvPr/>
            </p:nvSpPr>
            <p:spPr>
              <a:xfrm>
                <a:off x="6751526" y="1837504"/>
                <a:ext cx="904580" cy="1786369"/>
              </a:xfrm>
              <a:custGeom>
                <a:avLst/>
                <a:gdLst/>
                <a:ahLst/>
                <a:cxnLst/>
                <a:rect l="l" t="t" r="r" b="b"/>
                <a:pathLst>
                  <a:path w="30245" h="59728" extrusionOk="0">
                    <a:moveTo>
                      <a:pt x="2584" y="1"/>
                    </a:moveTo>
                    <a:cubicBezTo>
                      <a:pt x="1186" y="1"/>
                      <a:pt x="31" y="153"/>
                      <a:pt x="31" y="3223"/>
                    </a:cubicBezTo>
                    <a:lnTo>
                      <a:pt x="31" y="56962"/>
                    </a:lnTo>
                    <a:cubicBezTo>
                      <a:pt x="1" y="58421"/>
                      <a:pt x="1125" y="59667"/>
                      <a:pt x="2584" y="59728"/>
                    </a:cubicBezTo>
                    <a:lnTo>
                      <a:pt x="27661" y="59728"/>
                    </a:lnTo>
                    <a:cubicBezTo>
                      <a:pt x="29120" y="59667"/>
                      <a:pt x="30244" y="58421"/>
                      <a:pt x="30184" y="56962"/>
                    </a:cubicBezTo>
                    <a:lnTo>
                      <a:pt x="30184" y="3223"/>
                    </a:lnTo>
                    <a:cubicBezTo>
                      <a:pt x="30184" y="426"/>
                      <a:pt x="29059" y="1"/>
                      <a:pt x="27661" y="1"/>
                    </a:cubicBezTo>
                    <a:lnTo>
                      <a:pt x="22645" y="1"/>
                    </a:lnTo>
                    <a:cubicBezTo>
                      <a:pt x="22342" y="1"/>
                      <a:pt x="22098" y="335"/>
                      <a:pt x="22098" y="761"/>
                    </a:cubicBezTo>
                    <a:lnTo>
                      <a:pt x="22098" y="913"/>
                    </a:lnTo>
                    <a:cubicBezTo>
                      <a:pt x="22098" y="1885"/>
                      <a:pt x="21582" y="1885"/>
                      <a:pt x="20943" y="1885"/>
                    </a:cubicBezTo>
                    <a:lnTo>
                      <a:pt x="9302" y="1885"/>
                    </a:lnTo>
                    <a:cubicBezTo>
                      <a:pt x="8663" y="1885"/>
                      <a:pt x="8147" y="1885"/>
                      <a:pt x="8147" y="913"/>
                    </a:cubicBezTo>
                    <a:lnTo>
                      <a:pt x="8147" y="761"/>
                    </a:lnTo>
                    <a:cubicBezTo>
                      <a:pt x="8147" y="335"/>
                      <a:pt x="7904" y="1"/>
                      <a:pt x="76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807;p55">
                <a:extLst>
                  <a:ext uri="{FF2B5EF4-FFF2-40B4-BE49-F238E27FC236}">
                    <a16:creationId xmlns:a16="http://schemas.microsoft.com/office/drawing/2014/main" id="{C123F0FD-A026-46F8-B147-F0831D8AB4C1}"/>
                  </a:ext>
                </a:extLst>
              </p:cNvPr>
              <p:cNvSpPr/>
              <p:nvPr/>
            </p:nvSpPr>
            <p:spPr>
              <a:xfrm>
                <a:off x="6752454" y="1837504"/>
                <a:ext cx="901828" cy="217314"/>
              </a:xfrm>
              <a:custGeom>
                <a:avLst/>
                <a:gdLst/>
                <a:ahLst/>
                <a:cxnLst/>
                <a:rect l="l" t="t" r="r" b="b"/>
                <a:pathLst>
                  <a:path w="30153" h="7266" extrusionOk="0">
                    <a:moveTo>
                      <a:pt x="2553" y="1"/>
                    </a:moveTo>
                    <a:cubicBezTo>
                      <a:pt x="1125" y="1"/>
                      <a:pt x="0" y="153"/>
                      <a:pt x="0" y="3223"/>
                    </a:cubicBezTo>
                    <a:lnTo>
                      <a:pt x="0" y="7265"/>
                    </a:lnTo>
                    <a:lnTo>
                      <a:pt x="30153" y="7265"/>
                    </a:lnTo>
                    <a:lnTo>
                      <a:pt x="30153" y="3223"/>
                    </a:lnTo>
                    <a:cubicBezTo>
                      <a:pt x="30153" y="426"/>
                      <a:pt x="29028" y="1"/>
                      <a:pt x="27630" y="1"/>
                    </a:cubicBezTo>
                    <a:lnTo>
                      <a:pt x="22584" y="1"/>
                    </a:lnTo>
                    <a:cubicBezTo>
                      <a:pt x="22311" y="1"/>
                      <a:pt x="22067" y="335"/>
                      <a:pt x="22067" y="761"/>
                    </a:cubicBezTo>
                    <a:lnTo>
                      <a:pt x="22067" y="913"/>
                    </a:lnTo>
                    <a:cubicBezTo>
                      <a:pt x="22067" y="1885"/>
                      <a:pt x="21551" y="1885"/>
                      <a:pt x="20882" y="1885"/>
                    </a:cubicBezTo>
                    <a:lnTo>
                      <a:pt x="9271" y="1885"/>
                    </a:lnTo>
                    <a:cubicBezTo>
                      <a:pt x="8632" y="1885"/>
                      <a:pt x="8085" y="1885"/>
                      <a:pt x="8085" y="913"/>
                    </a:cubicBezTo>
                    <a:lnTo>
                      <a:pt x="8085" y="761"/>
                    </a:lnTo>
                    <a:cubicBezTo>
                      <a:pt x="8085" y="335"/>
                      <a:pt x="7873" y="1"/>
                      <a:pt x="7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08;p55">
                <a:extLst>
                  <a:ext uri="{FF2B5EF4-FFF2-40B4-BE49-F238E27FC236}">
                    <a16:creationId xmlns:a16="http://schemas.microsoft.com/office/drawing/2014/main" id="{01B6690F-B5BF-4C35-86F7-566E5D169B7F}"/>
                  </a:ext>
                </a:extLst>
              </p:cNvPr>
              <p:cNvSpPr/>
              <p:nvPr/>
            </p:nvSpPr>
            <p:spPr>
              <a:xfrm>
                <a:off x="6811523" y="1945682"/>
                <a:ext cx="30955" cy="50037"/>
              </a:xfrm>
              <a:custGeom>
                <a:avLst/>
                <a:gdLst/>
                <a:ahLst/>
                <a:cxnLst/>
                <a:rect l="l" t="t" r="r" b="b"/>
                <a:pathLst>
                  <a:path w="1035" h="1673" extrusionOk="0">
                    <a:moveTo>
                      <a:pt x="882" y="1"/>
                    </a:moveTo>
                    <a:lnTo>
                      <a:pt x="1" y="821"/>
                    </a:lnTo>
                    <a:lnTo>
                      <a:pt x="882" y="1673"/>
                    </a:lnTo>
                    <a:lnTo>
                      <a:pt x="1034" y="1521"/>
                    </a:lnTo>
                    <a:lnTo>
                      <a:pt x="274" y="821"/>
                    </a:lnTo>
                    <a:lnTo>
                      <a:pt x="1034" y="153"/>
                    </a:lnTo>
                    <a:lnTo>
                      <a:pt x="8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09;p55">
                <a:extLst>
                  <a:ext uri="{FF2B5EF4-FFF2-40B4-BE49-F238E27FC236}">
                    <a16:creationId xmlns:a16="http://schemas.microsoft.com/office/drawing/2014/main" id="{75B27CC8-D6D8-4C28-BAC9-1602F01FD85D}"/>
                  </a:ext>
                </a:extLst>
              </p:cNvPr>
              <p:cNvSpPr/>
              <p:nvPr/>
            </p:nvSpPr>
            <p:spPr>
              <a:xfrm>
                <a:off x="7536084" y="1942961"/>
                <a:ext cx="56377" cy="54583"/>
              </a:xfrm>
              <a:custGeom>
                <a:avLst/>
                <a:gdLst/>
                <a:ahLst/>
                <a:cxnLst/>
                <a:rect l="l" t="t" r="r" b="b"/>
                <a:pathLst>
                  <a:path w="1885" h="1825" extrusionOk="0">
                    <a:moveTo>
                      <a:pt x="912" y="608"/>
                    </a:moveTo>
                    <a:cubicBezTo>
                      <a:pt x="1094" y="608"/>
                      <a:pt x="1246" y="760"/>
                      <a:pt x="1246" y="943"/>
                    </a:cubicBezTo>
                    <a:cubicBezTo>
                      <a:pt x="1246" y="1111"/>
                      <a:pt x="1086" y="1236"/>
                      <a:pt x="916" y="1236"/>
                    </a:cubicBezTo>
                    <a:cubicBezTo>
                      <a:pt x="841" y="1236"/>
                      <a:pt x="765" y="1212"/>
                      <a:pt x="699" y="1156"/>
                    </a:cubicBezTo>
                    <a:cubicBezTo>
                      <a:pt x="517" y="943"/>
                      <a:pt x="638" y="608"/>
                      <a:pt x="912" y="608"/>
                    </a:cubicBezTo>
                    <a:close/>
                    <a:moveTo>
                      <a:pt x="912" y="455"/>
                    </a:moveTo>
                    <a:cubicBezTo>
                      <a:pt x="802" y="455"/>
                      <a:pt x="693" y="493"/>
                      <a:pt x="608" y="578"/>
                    </a:cubicBezTo>
                    <a:cubicBezTo>
                      <a:pt x="304" y="882"/>
                      <a:pt x="517" y="1368"/>
                      <a:pt x="912" y="1368"/>
                    </a:cubicBezTo>
                    <a:lnTo>
                      <a:pt x="912" y="1399"/>
                    </a:lnTo>
                    <a:cubicBezTo>
                      <a:pt x="1186" y="1399"/>
                      <a:pt x="1398" y="1186"/>
                      <a:pt x="1398" y="912"/>
                    </a:cubicBezTo>
                    <a:cubicBezTo>
                      <a:pt x="1398" y="640"/>
                      <a:pt x="1153" y="455"/>
                      <a:pt x="912" y="455"/>
                    </a:cubicBezTo>
                    <a:close/>
                    <a:moveTo>
                      <a:pt x="1094" y="183"/>
                    </a:moveTo>
                    <a:lnTo>
                      <a:pt x="1094" y="244"/>
                    </a:lnTo>
                    <a:cubicBezTo>
                      <a:pt x="1064" y="305"/>
                      <a:pt x="1125" y="396"/>
                      <a:pt x="1186" y="426"/>
                    </a:cubicBezTo>
                    <a:lnTo>
                      <a:pt x="1246" y="456"/>
                    </a:lnTo>
                    <a:cubicBezTo>
                      <a:pt x="1277" y="472"/>
                      <a:pt x="1307" y="479"/>
                      <a:pt x="1338" y="479"/>
                    </a:cubicBezTo>
                    <a:cubicBezTo>
                      <a:pt x="1368" y="479"/>
                      <a:pt x="1398" y="472"/>
                      <a:pt x="1429" y="456"/>
                    </a:cubicBezTo>
                    <a:lnTo>
                      <a:pt x="1490" y="396"/>
                    </a:lnTo>
                    <a:lnTo>
                      <a:pt x="1642" y="700"/>
                    </a:lnTo>
                    <a:lnTo>
                      <a:pt x="1581" y="730"/>
                    </a:lnTo>
                    <a:cubicBezTo>
                      <a:pt x="1520" y="760"/>
                      <a:pt x="1490" y="821"/>
                      <a:pt x="1490" y="882"/>
                    </a:cubicBezTo>
                    <a:lnTo>
                      <a:pt x="1490" y="943"/>
                    </a:lnTo>
                    <a:cubicBezTo>
                      <a:pt x="1490" y="1034"/>
                      <a:pt x="1520" y="1095"/>
                      <a:pt x="1581" y="1125"/>
                    </a:cubicBezTo>
                    <a:lnTo>
                      <a:pt x="1642" y="1156"/>
                    </a:lnTo>
                    <a:lnTo>
                      <a:pt x="1490" y="1429"/>
                    </a:lnTo>
                    <a:lnTo>
                      <a:pt x="1429" y="1399"/>
                    </a:lnTo>
                    <a:cubicBezTo>
                      <a:pt x="1398" y="1384"/>
                      <a:pt x="1368" y="1376"/>
                      <a:pt x="1338" y="1376"/>
                    </a:cubicBezTo>
                    <a:cubicBezTo>
                      <a:pt x="1307" y="1376"/>
                      <a:pt x="1277" y="1384"/>
                      <a:pt x="1246" y="1399"/>
                    </a:cubicBezTo>
                    <a:lnTo>
                      <a:pt x="1186" y="1429"/>
                    </a:lnTo>
                    <a:cubicBezTo>
                      <a:pt x="1125" y="1460"/>
                      <a:pt x="1064" y="1520"/>
                      <a:pt x="1094" y="1612"/>
                    </a:cubicBezTo>
                    <a:lnTo>
                      <a:pt x="1094" y="1672"/>
                    </a:lnTo>
                    <a:lnTo>
                      <a:pt x="760" y="1672"/>
                    </a:lnTo>
                    <a:lnTo>
                      <a:pt x="760" y="1612"/>
                    </a:lnTo>
                    <a:cubicBezTo>
                      <a:pt x="760" y="1520"/>
                      <a:pt x="730" y="1460"/>
                      <a:pt x="669" y="1429"/>
                    </a:cubicBezTo>
                    <a:lnTo>
                      <a:pt x="608" y="1399"/>
                    </a:lnTo>
                    <a:cubicBezTo>
                      <a:pt x="578" y="1384"/>
                      <a:pt x="540" y="1376"/>
                      <a:pt x="502" y="1376"/>
                    </a:cubicBezTo>
                    <a:cubicBezTo>
                      <a:pt x="464" y="1376"/>
                      <a:pt x="426" y="1384"/>
                      <a:pt x="395" y="1399"/>
                    </a:cubicBezTo>
                    <a:lnTo>
                      <a:pt x="365" y="1429"/>
                    </a:lnTo>
                    <a:lnTo>
                      <a:pt x="183" y="1156"/>
                    </a:lnTo>
                    <a:lnTo>
                      <a:pt x="243" y="1125"/>
                    </a:lnTo>
                    <a:cubicBezTo>
                      <a:pt x="304" y="1095"/>
                      <a:pt x="335" y="1034"/>
                      <a:pt x="335" y="943"/>
                    </a:cubicBezTo>
                    <a:lnTo>
                      <a:pt x="335" y="882"/>
                    </a:lnTo>
                    <a:cubicBezTo>
                      <a:pt x="335" y="821"/>
                      <a:pt x="304" y="760"/>
                      <a:pt x="243" y="730"/>
                    </a:cubicBezTo>
                    <a:lnTo>
                      <a:pt x="183" y="700"/>
                    </a:lnTo>
                    <a:lnTo>
                      <a:pt x="365" y="396"/>
                    </a:lnTo>
                    <a:lnTo>
                      <a:pt x="395" y="456"/>
                    </a:lnTo>
                    <a:cubicBezTo>
                      <a:pt x="426" y="472"/>
                      <a:pt x="464" y="479"/>
                      <a:pt x="502" y="479"/>
                    </a:cubicBezTo>
                    <a:cubicBezTo>
                      <a:pt x="540" y="479"/>
                      <a:pt x="578" y="472"/>
                      <a:pt x="608" y="456"/>
                    </a:cubicBezTo>
                    <a:lnTo>
                      <a:pt x="669" y="426"/>
                    </a:lnTo>
                    <a:cubicBezTo>
                      <a:pt x="730" y="396"/>
                      <a:pt x="760" y="305"/>
                      <a:pt x="760" y="244"/>
                    </a:cubicBezTo>
                    <a:lnTo>
                      <a:pt x="760" y="183"/>
                    </a:lnTo>
                    <a:close/>
                    <a:moveTo>
                      <a:pt x="608" y="1"/>
                    </a:moveTo>
                    <a:lnTo>
                      <a:pt x="608" y="244"/>
                    </a:lnTo>
                    <a:cubicBezTo>
                      <a:pt x="608" y="244"/>
                      <a:pt x="608" y="244"/>
                      <a:pt x="608" y="274"/>
                    </a:cubicBezTo>
                    <a:cubicBezTo>
                      <a:pt x="578" y="274"/>
                      <a:pt x="578" y="274"/>
                      <a:pt x="547" y="305"/>
                    </a:cubicBezTo>
                    <a:lnTo>
                      <a:pt x="517" y="305"/>
                    </a:lnTo>
                    <a:lnTo>
                      <a:pt x="304" y="183"/>
                    </a:lnTo>
                    <a:lnTo>
                      <a:pt x="0" y="730"/>
                    </a:lnTo>
                    <a:lnTo>
                      <a:pt x="183" y="852"/>
                    </a:lnTo>
                    <a:cubicBezTo>
                      <a:pt x="213" y="852"/>
                      <a:pt x="213" y="882"/>
                      <a:pt x="183" y="882"/>
                    </a:cubicBezTo>
                    <a:lnTo>
                      <a:pt x="183" y="943"/>
                    </a:lnTo>
                    <a:cubicBezTo>
                      <a:pt x="213" y="973"/>
                      <a:pt x="213" y="973"/>
                      <a:pt x="183" y="1004"/>
                    </a:cubicBezTo>
                    <a:lnTo>
                      <a:pt x="0" y="1095"/>
                    </a:lnTo>
                    <a:lnTo>
                      <a:pt x="304" y="1642"/>
                    </a:lnTo>
                    <a:lnTo>
                      <a:pt x="517" y="1520"/>
                    </a:lnTo>
                    <a:lnTo>
                      <a:pt x="547" y="1520"/>
                    </a:lnTo>
                    <a:cubicBezTo>
                      <a:pt x="578" y="1551"/>
                      <a:pt x="578" y="1551"/>
                      <a:pt x="608" y="1581"/>
                    </a:cubicBezTo>
                    <a:cubicBezTo>
                      <a:pt x="608" y="1581"/>
                      <a:pt x="608" y="1581"/>
                      <a:pt x="608" y="1612"/>
                    </a:cubicBezTo>
                    <a:lnTo>
                      <a:pt x="608" y="1824"/>
                    </a:lnTo>
                    <a:lnTo>
                      <a:pt x="1246" y="1824"/>
                    </a:lnTo>
                    <a:lnTo>
                      <a:pt x="1246" y="1612"/>
                    </a:lnTo>
                    <a:cubicBezTo>
                      <a:pt x="1246" y="1581"/>
                      <a:pt x="1246" y="1581"/>
                      <a:pt x="1246" y="1581"/>
                    </a:cubicBezTo>
                    <a:lnTo>
                      <a:pt x="1338" y="1520"/>
                    </a:lnTo>
                    <a:lnTo>
                      <a:pt x="1368" y="1520"/>
                    </a:lnTo>
                    <a:lnTo>
                      <a:pt x="1550" y="1642"/>
                    </a:lnTo>
                    <a:lnTo>
                      <a:pt x="1885" y="1095"/>
                    </a:lnTo>
                    <a:lnTo>
                      <a:pt x="1672" y="1004"/>
                    </a:lnTo>
                    <a:cubicBezTo>
                      <a:pt x="1672" y="973"/>
                      <a:pt x="1672" y="973"/>
                      <a:pt x="1672" y="943"/>
                    </a:cubicBezTo>
                    <a:lnTo>
                      <a:pt x="1672" y="882"/>
                    </a:lnTo>
                    <a:cubicBezTo>
                      <a:pt x="1672" y="882"/>
                      <a:pt x="1672" y="852"/>
                      <a:pt x="1672" y="852"/>
                    </a:cubicBezTo>
                    <a:lnTo>
                      <a:pt x="1885" y="730"/>
                    </a:lnTo>
                    <a:lnTo>
                      <a:pt x="1550" y="183"/>
                    </a:lnTo>
                    <a:lnTo>
                      <a:pt x="1368" y="305"/>
                    </a:lnTo>
                    <a:lnTo>
                      <a:pt x="1338" y="305"/>
                    </a:lnTo>
                    <a:lnTo>
                      <a:pt x="1246" y="274"/>
                    </a:lnTo>
                    <a:cubicBezTo>
                      <a:pt x="1246" y="244"/>
                      <a:pt x="1246" y="244"/>
                      <a:pt x="1246" y="244"/>
                    </a:cubicBez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10;p55">
                <a:extLst>
                  <a:ext uri="{FF2B5EF4-FFF2-40B4-BE49-F238E27FC236}">
                    <a16:creationId xmlns:a16="http://schemas.microsoft.com/office/drawing/2014/main" id="{410855DA-87F5-43B6-A1BB-24C6E9BD05C6}"/>
                  </a:ext>
                </a:extLst>
              </p:cNvPr>
              <p:cNvSpPr/>
              <p:nvPr/>
            </p:nvSpPr>
            <p:spPr>
              <a:xfrm>
                <a:off x="6920629" y="1866604"/>
                <a:ext cx="31852" cy="9122"/>
              </a:xfrm>
              <a:custGeom>
                <a:avLst/>
                <a:gdLst/>
                <a:ahLst/>
                <a:cxnLst/>
                <a:rect l="l" t="t" r="r" b="b"/>
                <a:pathLst>
                  <a:path w="1065" h="305" extrusionOk="0">
                    <a:moveTo>
                      <a:pt x="1064" y="213"/>
                    </a:moveTo>
                    <a:lnTo>
                      <a:pt x="1057" y="228"/>
                    </a:lnTo>
                    <a:lnTo>
                      <a:pt x="1057" y="228"/>
                    </a:lnTo>
                    <a:lnTo>
                      <a:pt x="1064" y="243"/>
                    </a:lnTo>
                    <a:lnTo>
                      <a:pt x="1064" y="213"/>
                    </a:lnTo>
                    <a:close/>
                    <a:moveTo>
                      <a:pt x="365" y="0"/>
                    </a:moveTo>
                    <a:cubicBezTo>
                      <a:pt x="304" y="31"/>
                      <a:pt x="243" y="61"/>
                      <a:pt x="183" y="92"/>
                    </a:cubicBezTo>
                    <a:cubicBezTo>
                      <a:pt x="152" y="92"/>
                      <a:pt x="91" y="122"/>
                      <a:pt x="61" y="183"/>
                    </a:cubicBezTo>
                    <a:lnTo>
                      <a:pt x="0" y="213"/>
                    </a:lnTo>
                    <a:lnTo>
                      <a:pt x="31" y="274"/>
                    </a:lnTo>
                    <a:lnTo>
                      <a:pt x="61" y="304"/>
                    </a:lnTo>
                    <a:cubicBezTo>
                      <a:pt x="183" y="183"/>
                      <a:pt x="365" y="92"/>
                      <a:pt x="517" y="92"/>
                    </a:cubicBezTo>
                    <a:cubicBezTo>
                      <a:pt x="699" y="92"/>
                      <a:pt x="882" y="183"/>
                      <a:pt x="1003" y="304"/>
                    </a:cubicBezTo>
                    <a:lnTo>
                      <a:pt x="1034" y="274"/>
                    </a:lnTo>
                    <a:lnTo>
                      <a:pt x="1057" y="228"/>
                    </a:lnTo>
                    <a:lnTo>
                      <a:pt x="1057" y="228"/>
                    </a:lnTo>
                    <a:lnTo>
                      <a:pt x="1034" y="183"/>
                    </a:lnTo>
                    <a:cubicBezTo>
                      <a:pt x="1003" y="152"/>
                      <a:pt x="943" y="122"/>
                      <a:pt x="912" y="122"/>
                    </a:cubicBezTo>
                    <a:lnTo>
                      <a:pt x="791" y="61"/>
                    </a:lnTo>
                    <a:cubicBezTo>
                      <a:pt x="730" y="31"/>
                      <a:pt x="669" y="31"/>
                      <a:pt x="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11;p55">
                <a:extLst>
                  <a:ext uri="{FF2B5EF4-FFF2-40B4-BE49-F238E27FC236}">
                    <a16:creationId xmlns:a16="http://schemas.microsoft.com/office/drawing/2014/main" id="{14A215B9-E093-453D-9351-F91113190D0F}"/>
                  </a:ext>
                </a:extLst>
              </p:cNvPr>
              <p:cNvSpPr/>
              <p:nvPr/>
            </p:nvSpPr>
            <p:spPr>
              <a:xfrm>
                <a:off x="6925175" y="1872736"/>
                <a:ext cx="22760" cy="7537"/>
              </a:xfrm>
              <a:custGeom>
                <a:avLst/>
                <a:gdLst/>
                <a:ahLst/>
                <a:cxnLst/>
                <a:rect l="l" t="t" r="r" b="b"/>
                <a:pathLst>
                  <a:path w="761" h="252" extrusionOk="0">
                    <a:moveTo>
                      <a:pt x="380" y="1"/>
                    </a:moveTo>
                    <a:cubicBezTo>
                      <a:pt x="243" y="1"/>
                      <a:pt x="107" y="54"/>
                      <a:pt x="0" y="160"/>
                    </a:cubicBezTo>
                    <a:lnTo>
                      <a:pt x="61" y="251"/>
                    </a:lnTo>
                    <a:cubicBezTo>
                      <a:pt x="152" y="160"/>
                      <a:pt x="266" y="114"/>
                      <a:pt x="380" y="114"/>
                    </a:cubicBezTo>
                    <a:cubicBezTo>
                      <a:pt x="494" y="114"/>
                      <a:pt x="608" y="160"/>
                      <a:pt x="699" y="251"/>
                    </a:cubicBezTo>
                    <a:lnTo>
                      <a:pt x="760" y="160"/>
                    </a:lnTo>
                    <a:cubicBezTo>
                      <a:pt x="654" y="54"/>
                      <a:pt x="517"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12;p55">
                <a:extLst>
                  <a:ext uri="{FF2B5EF4-FFF2-40B4-BE49-F238E27FC236}">
                    <a16:creationId xmlns:a16="http://schemas.microsoft.com/office/drawing/2014/main" id="{18FC6E23-2110-4B3D-B205-E5E28E30B0EB}"/>
                  </a:ext>
                </a:extLst>
              </p:cNvPr>
              <p:cNvSpPr/>
              <p:nvPr/>
            </p:nvSpPr>
            <p:spPr>
              <a:xfrm>
                <a:off x="6928794" y="1879315"/>
                <a:ext cx="14595" cy="5503"/>
              </a:xfrm>
              <a:custGeom>
                <a:avLst/>
                <a:gdLst/>
                <a:ahLst/>
                <a:cxnLst/>
                <a:rect l="l" t="t" r="r" b="b"/>
                <a:pathLst>
                  <a:path w="488" h="184" extrusionOk="0">
                    <a:moveTo>
                      <a:pt x="255" y="1"/>
                    </a:moveTo>
                    <a:cubicBezTo>
                      <a:pt x="168" y="1"/>
                      <a:pt x="77" y="31"/>
                      <a:pt x="1" y="92"/>
                    </a:cubicBezTo>
                    <a:cubicBezTo>
                      <a:pt x="31" y="122"/>
                      <a:pt x="62" y="153"/>
                      <a:pt x="92" y="183"/>
                    </a:cubicBezTo>
                    <a:cubicBezTo>
                      <a:pt x="122" y="122"/>
                      <a:pt x="183" y="122"/>
                      <a:pt x="244" y="122"/>
                    </a:cubicBezTo>
                    <a:cubicBezTo>
                      <a:pt x="305" y="122"/>
                      <a:pt x="366" y="122"/>
                      <a:pt x="396" y="183"/>
                    </a:cubicBezTo>
                    <a:lnTo>
                      <a:pt x="487" y="92"/>
                    </a:lnTo>
                    <a:cubicBezTo>
                      <a:pt x="426" y="31"/>
                      <a:pt x="343"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13;p55">
                <a:extLst>
                  <a:ext uri="{FF2B5EF4-FFF2-40B4-BE49-F238E27FC236}">
                    <a16:creationId xmlns:a16="http://schemas.microsoft.com/office/drawing/2014/main" id="{2E784792-93C8-4E19-8DA8-86B75214829D}"/>
                  </a:ext>
                </a:extLst>
              </p:cNvPr>
              <p:cNvSpPr/>
              <p:nvPr/>
            </p:nvSpPr>
            <p:spPr>
              <a:xfrm>
                <a:off x="6934027" y="1884789"/>
                <a:ext cx="4815" cy="3081"/>
              </a:xfrm>
              <a:custGeom>
                <a:avLst/>
                <a:gdLst/>
                <a:ahLst/>
                <a:cxnLst/>
                <a:rect l="l" t="t" r="r" b="b"/>
                <a:pathLst>
                  <a:path w="161" h="103" extrusionOk="0">
                    <a:moveTo>
                      <a:pt x="69" y="0"/>
                    </a:moveTo>
                    <a:cubicBezTo>
                      <a:pt x="1" y="0"/>
                      <a:pt x="86" y="103"/>
                      <a:pt x="133" y="103"/>
                    </a:cubicBezTo>
                    <a:cubicBezTo>
                      <a:pt x="149" y="103"/>
                      <a:pt x="160" y="91"/>
                      <a:pt x="160" y="61"/>
                    </a:cubicBezTo>
                    <a:cubicBezTo>
                      <a:pt x="160" y="31"/>
                      <a:pt x="130" y="0"/>
                      <a:pt x="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14;p55">
                <a:extLst>
                  <a:ext uri="{FF2B5EF4-FFF2-40B4-BE49-F238E27FC236}">
                    <a16:creationId xmlns:a16="http://schemas.microsoft.com/office/drawing/2014/main" id="{087429A5-5053-4404-A5E5-6E50F194EB6D}"/>
                  </a:ext>
                </a:extLst>
              </p:cNvPr>
              <p:cNvSpPr/>
              <p:nvPr/>
            </p:nvSpPr>
            <p:spPr>
              <a:xfrm>
                <a:off x="6811523" y="1871868"/>
                <a:ext cx="11844" cy="12023"/>
              </a:xfrm>
              <a:custGeom>
                <a:avLst/>
                <a:gdLst/>
                <a:ahLst/>
                <a:cxnLst/>
                <a:rect l="l" t="t" r="r" b="b"/>
                <a:pathLst>
                  <a:path w="396" h="402" extrusionOk="0">
                    <a:moveTo>
                      <a:pt x="138" y="1"/>
                    </a:moveTo>
                    <a:cubicBezTo>
                      <a:pt x="47" y="1"/>
                      <a:pt x="1" y="83"/>
                      <a:pt x="1" y="189"/>
                    </a:cubicBezTo>
                    <a:cubicBezTo>
                      <a:pt x="1" y="311"/>
                      <a:pt x="92" y="402"/>
                      <a:pt x="183" y="402"/>
                    </a:cubicBezTo>
                    <a:cubicBezTo>
                      <a:pt x="305" y="402"/>
                      <a:pt x="396" y="311"/>
                      <a:pt x="396" y="189"/>
                    </a:cubicBezTo>
                    <a:cubicBezTo>
                      <a:pt x="396" y="67"/>
                      <a:pt x="305" y="7"/>
                      <a:pt x="183" y="7"/>
                    </a:cubicBezTo>
                    <a:cubicBezTo>
                      <a:pt x="167" y="3"/>
                      <a:pt x="152"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15;p55">
                <a:extLst>
                  <a:ext uri="{FF2B5EF4-FFF2-40B4-BE49-F238E27FC236}">
                    <a16:creationId xmlns:a16="http://schemas.microsoft.com/office/drawing/2014/main" id="{85505CB1-9C65-4FDD-A7C5-1A7AD072ACD0}"/>
                  </a:ext>
                </a:extLst>
              </p:cNvPr>
              <p:cNvSpPr/>
              <p:nvPr/>
            </p:nvSpPr>
            <p:spPr>
              <a:xfrm>
                <a:off x="6829707" y="1871360"/>
                <a:ext cx="11844" cy="12322"/>
              </a:xfrm>
              <a:custGeom>
                <a:avLst/>
                <a:gdLst/>
                <a:ahLst/>
                <a:cxnLst/>
                <a:rect l="l" t="t" r="r" b="b"/>
                <a:pathLst>
                  <a:path w="396" h="412" extrusionOk="0">
                    <a:moveTo>
                      <a:pt x="198" y="1"/>
                    </a:moveTo>
                    <a:cubicBezTo>
                      <a:pt x="99" y="1"/>
                      <a:pt x="1" y="69"/>
                      <a:pt x="1" y="206"/>
                    </a:cubicBezTo>
                    <a:cubicBezTo>
                      <a:pt x="1" y="343"/>
                      <a:pt x="99" y="411"/>
                      <a:pt x="198" y="411"/>
                    </a:cubicBezTo>
                    <a:cubicBezTo>
                      <a:pt x="297" y="411"/>
                      <a:pt x="396" y="343"/>
                      <a:pt x="396" y="206"/>
                    </a:cubicBezTo>
                    <a:cubicBezTo>
                      <a:pt x="396" y="69"/>
                      <a:pt x="297" y="1"/>
                      <a:pt x="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16;p55">
                <a:extLst>
                  <a:ext uri="{FF2B5EF4-FFF2-40B4-BE49-F238E27FC236}">
                    <a16:creationId xmlns:a16="http://schemas.microsoft.com/office/drawing/2014/main" id="{B9ABDBC5-C04D-4958-8D73-33ED97AA09FB}"/>
                  </a:ext>
                </a:extLst>
              </p:cNvPr>
              <p:cNvSpPr/>
              <p:nvPr/>
            </p:nvSpPr>
            <p:spPr>
              <a:xfrm>
                <a:off x="6848818" y="1872048"/>
                <a:ext cx="11844" cy="11844"/>
              </a:xfrm>
              <a:custGeom>
                <a:avLst/>
                <a:gdLst/>
                <a:ahLst/>
                <a:cxnLst/>
                <a:rect l="l" t="t" r="r" b="b"/>
                <a:pathLst>
                  <a:path w="396" h="396" extrusionOk="0">
                    <a:moveTo>
                      <a:pt x="213" y="1"/>
                    </a:moveTo>
                    <a:cubicBezTo>
                      <a:pt x="91" y="1"/>
                      <a:pt x="0" y="61"/>
                      <a:pt x="0" y="183"/>
                    </a:cubicBezTo>
                    <a:cubicBezTo>
                      <a:pt x="0" y="305"/>
                      <a:pt x="91" y="396"/>
                      <a:pt x="213" y="396"/>
                    </a:cubicBezTo>
                    <a:cubicBezTo>
                      <a:pt x="304" y="396"/>
                      <a:pt x="395" y="305"/>
                      <a:pt x="395" y="183"/>
                    </a:cubicBezTo>
                    <a:cubicBezTo>
                      <a:pt x="395" y="61"/>
                      <a:pt x="304"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17;p55">
                <a:extLst>
                  <a:ext uri="{FF2B5EF4-FFF2-40B4-BE49-F238E27FC236}">
                    <a16:creationId xmlns:a16="http://schemas.microsoft.com/office/drawing/2014/main" id="{EEF5A2D7-39AB-45BD-AD69-A951B380F644}"/>
                  </a:ext>
                </a:extLst>
              </p:cNvPr>
              <p:cNvSpPr/>
              <p:nvPr/>
            </p:nvSpPr>
            <p:spPr>
              <a:xfrm>
                <a:off x="6867900" y="1871868"/>
                <a:ext cx="11844" cy="12023"/>
              </a:xfrm>
              <a:custGeom>
                <a:avLst/>
                <a:gdLst/>
                <a:ahLst/>
                <a:cxnLst/>
                <a:rect l="l" t="t" r="r" b="b"/>
                <a:pathLst>
                  <a:path w="396" h="402" extrusionOk="0">
                    <a:moveTo>
                      <a:pt x="147" y="1"/>
                    </a:moveTo>
                    <a:cubicBezTo>
                      <a:pt x="69" y="1"/>
                      <a:pt x="0" y="83"/>
                      <a:pt x="0" y="189"/>
                    </a:cubicBezTo>
                    <a:cubicBezTo>
                      <a:pt x="0" y="311"/>
                      <a:pt x="92" y="402"/>
                      <a:pt x="183" y="402"/>
                    </a:cubicBezTo>
                    <a:cubicBezTo>
                      <a:pt x="304" y="402"/>
                      <a:pt x="395" y="311"/>
                      <a:pt x="395" y="189"/>
                    </a:cubicBezTo>
                    <a:cubicBezTo>
                      <a:pt x="395" y="67"/>
                      <a:pt x="304" y="7"/>
                      <a:pt x="183" y="7"/>
                    </a:cubicBezTo>
                    <a:cubicBezTo>
                      <a:pt x="171" y="3"/>
                      <a:pt x="159" y="1"/>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18;p55">
                <a:extLst>
                  <a:ext uri="{FF2B5EF4-FFF2-40B4-BE49-F238E27FC236}">
                    <a16:creationId xmlns:a16="http://schemas.microsoft.com/office/drawing/2014/main" id="{E33E61B4-34CC-4A34-9C2F-D877FC10EE7B}"/>
                  </a:ext>
                </a:extLst>
              </p:cNvPr>
              <p:cNvSpPr/>
              <p:nvPr/>
            </p:nvSpPr>
            <p:spPr>
              <a:xfrm>
                <a:off x="6886204" y="1871868"/>
                <a:ext cx="12621" cy="12023"/>
              </a:xfrm>
              <a:custGeom>
                <a:avLst/>
                <a:gdLst/>
                <a:ahLst/>
                <a:cxnLst/>
                <a:rect l="l" t="t" r="r" b="b"/>
                <a:pathLst>
                  <a:path w="422" h="402" extrusionOk="0">
                    <a:moveTo>
                      <a:pt x="163" y="1"/>
                    </a:moveTo>
                    <a:cubicBezTo>
                      <a:pt x="66" y="1"/>
                      <a:pt x="0" y="83"/>
                      <a:pt x="27" y="189"/>
                    </a:cubicBezTo>
                    <a:cubicBezTo>
                      <a:pt x="27" y="311"/>
                      <a:pt x="87" y="402"/>
                      <a:pt x="209" y="402"/>
                    </a:cubicBezTo>
                    <a:cubicBezTo>
                      <a:pt x="331" y="402"/>
                      <a:pt x="422" y="311"/>
                      <a:pt x="422" y="189"/>
                    </a:cubicBezTo>
                    <a:cubicBezTo>
                      <a:pt x="422" y="67"/>
                      <a:pt x="331" y="7"/>
                      <a:pt x="209" y="7"/>
                    </a:cubicBezTo>
                    <a:cubicBezTo>
                      <a:pt x="193" y="3"/>
                      <a:pt x="178"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19;p55">
                <a:extLst>
                  <a:ext uri="{FF2B5EF4-FFF2-40B4-BE49-F238E27FC236}">
                    <a16:creationId xmlns:a16="http://schemas.microsoft.com/office/drawing/2014/main" id="{9C4BFD14-AC74-4944-B082-9622A2EDA820}"/>
                  </a:ext>
                </a:extLst>
              </p:cNvPr>
              <p:cNvSpPr/>
              <p:nvPr/>
            </p:nvSpPr>
            <p:spPr>
              <a:xfrm>
                <a:off x="7537878" y="1867502"/>
                <a:ext cx="49140" cy="22760"/>
              </a:xfrm>
              <a:custGeom>
                <a:avLst/>
                <a:gdLst/>
                <a:ahLst/>
                <a:cxnLst/>
                <a:rect l="l" t="t" r="r" b="b"/>
                <a:pathLst>
                  <a:path w="1643" h="761" extrusionOk="0">
                    <a:moveTo>
                      <a:pt x="1551" y="92"/>
                    </a:moveTo>
                    <a:lnTo>
                      <a:pt x="1551" y="700"/>
                    </a:lnTo>
                    <a:lnTo>
                      <a:pt x="92" y="700"/>
                    </a:lnTo>
                    <a:lnTo>
                      <a:pt x="92" y="92"/>
                    </a:lnTo>
                    <a:close/>
                    <a:moveTo>
                      <a:pt x="1" y="1"/>
                    </a:moveTo>
                    <a:lnTo>
                      <a:pt x="1" y="761"/>
                    </a:lnTo>
                    <a:lnTo>
                      <a:pt x="1642" y="761"/>
                    </a:lnTo>
                    <a:lnTo>
                      <a:pt x="16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20;p55">
                <a:extLst>
                  <a:ext uri="{FF2B5EF4-FFF2-40B4-BE49-F238E27FC236}">
                    <a16:creationId xmlns:a16="http://schemas.microsoft.com/office/drawing/2014/main" id="{82EC06F4-546A-4C36-9B99-DA15BC2AB027}"/>
                  </a:ext>
                </a:extLst>
              </p:cNvPr>
              <p:cNvSpPr/>
              <p:nvPr/>
            </p:nvSpPr>
            <p:spPr>
              <a:xfrm>
                <a:off x="7542424" y="1872048"/>
                <a:ext cx="30955" cy="14595"/>
              </a:xfrm>
              <a:custGeom>
                <a:avLst/>
                <a:gdLst/>
                <a:ahLst/>
                <a:cxnLst/>
                <a:rect l="l" t="t" r="r" b="b"/>
                <a:pathLst>
                  <a:path w="1035" h="488" extrusionOk="0">
                    <a:moveTo>
                      <a:pt x="1" y="1"/>
                    </a:moveTo>
                    <a:lnTo>
                      <a:pt x="1" y="487"/>
                    </a:lnTo>
                    <a:lnTo>
                      <a:pt x="1034" y="487"/>
                    </a:lnTo>
                    <a:lnTo>
                      <a:pt x="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21;p55">
                <a:extLst>
                  <a:ext uri="{FF2B5EF4-FFF2-40B4-BE49-F238E27FC236}">
                    <a16:creationId xmlns:a16="http://schemas.microsoft.com/office/drawing/2014/main" id="{D1C40CAF-1D14-47F7-98C9-9995B6761B16}"/>
                  </a:ext>
                </a:extLst>
              </p:cNvPr>
              <p:cNvSpPr/>
              <p:nvPr/>
            </p:nvSpPr>
            <p:spPr>
              <a:xfrm>
                <a:off x="7586988" y="1872975"/>
                <a:ext cx="4576" cy="12741"/>
              </a:xfrm>
              <a:custGeom>
                <a:avLst/>
                <a:gdLst/>
                <a:ahLst/>
                <a:cxnLst/>
                <a:rect l="l" t="t" r="r" b="b"/>
                <a:pathLst>
                  <a:path w="153" h="426" extrusionOk="0">
                    <a:moveTo>
                      <a:pt x="0" y="0"/>
                    </a:moveTo>
                    <a:lnTo>
                      <a:pt x="0" y="426"/>
                    </a:lnTo>
                    <a:lnTo>
                      <a:pt x="152" y="426"/>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22;p55">
                <a:extLst>
                  <a:ext uri="{FF2B5EF4-FFF2-40B4-BE49-F238E27FC236}">
                    <a16:creationId xmlns:a16="http://schemas.microsoft.com/office/drawing/2014/main" id="{CA37661D-E2A8-4D99-BD8E-CA4429A7C268}"/>
                  </a:ext>
                </a:extLst>
              </p:cNvPr>
              <p:cNvSpPr/>
              <p:nvPr/>
            </p:nvSpPr>
            <p:spPr>
              <a:xfrm>
                <a:off x="6752454" y="2053861"/>
                <a:ext cx="901828" cy="567303"/>
              </a:xfrm>
              <a:custGeom>
                <a:avLst/>
                <a:gdLst/>
                <a:ahLst/>
                <a:cxnLst/>
                <a:rect l="l" t="t" r="r" b="b"/>
                <a:pathLst>
                  <a:path w="30153" h="18968" extrusionOk="0">
                    <a:moveTo>
                      <a:pt x="0" y="1"/>
                    </a:moveTo>
                    <a:lnTo>
                      <a:pt x="0" y="18968"/>
                    </a:lnTo>
                    <a:lnTo>
                      <a:pt x="30153" y="18968"/>
                    </a:lnTo>
                    <a:lnTo>
                      <a:pt x="301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23;p55">
                <a:extLst>
                  <a:ext uri="{FF2B5EF4-FFF2-40B4-BE49-F238E27FC236}">
                    <a16:creationId xmlns:a16="http://schemas.microsoft.com/office/drawing/2014/main" id="{01E7A4E4-0D03-4219-B06A-BC0CE42BC29A}"/>
                  </a:ext>
                </a:extLst>
              </p:cNvPr>
              <p:cNvSpPr/>
              <p:nvPr/>
            </p:nvSpPr>
            <p:spPr>
              <a:xfrm>
                <a:off x="6752454" y="2053861"/>
                <a:ext cx="901828" cy="567303"/>
              </a:xfrm>
              <a:custGeom>
                <a:avLst/>
                <a:gdLst/>
                <a:ahLst/>
                <a:cxnLst/>
                <a:rect l="l" t="t" r="r" b="b"/>
                <a:pathLst>
                  <a:path w="30153" h="18968" extrusionOk="0">
                    <a:moveTo>
                      <a:pt x="0" y="1"/>
                    </a:moveTo>
                    <a:lnTo>
                      <a:pt x="0" y="18968"/>
                    </a:lnTo>
                    <a:lnTo>
                      <a:pt x="30153" y="18968"/>
                    </a:lnTo>
                    <a:lnTo>
                      <a:pt x="30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24;p55">
                <a:extLst>
                  <a:ext uri="{FF2B5EF4-FFF2-40B4-BE49-F238E27FC236}">
                    <a16:creationId xmlns:a16="http://schemas.microsoft.com/office/drawing/2014/main" id="{8C175682-D06A-4FB9-95FB-F66CF4C3EAA0}"/>
                  </a:ext>
                </a:extLst>
              </p:cNvPr>
              <p:cNvSpPr/>
              <p:nvPr/>
            </p:nvSpPr>
            <p:spPr>
              <a:xfrm>
                <a:off x="7152449" y="2193862"/>
                <a:ext cx="501833" cy="305484"/>
              </a:xfrm>
              <a:custGeom>
                <a:avLst/>
                <a:gdLst/>
                <a:ahLst/>
                <a:cxnLst/>
                <a:rect l="l" t="t" r="r" b="b"/>
                <a:pathLst>
                  <a:path w="16779" h="10214" extrusionOk="0">
                    <a:moveTo>
                      <a:pt x="8389" y="1"/>
                    </a:moveTo>
                    <a:lnTo>
                      <a:pt x="0" y="10214"/>
                    </a:lnTo>
                    <a:lnTo>
                      <a:pt x="16779" y="10214"/>
                    </a:lnTo>
                    <a:lnTo>
                      <a:pt x="83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25;p55">
                <a:extLst>
                  <a:ext uri="{FF2B5EF4-FFF2-40B4-BE49-F238E27FC236}">
                    <a16:creationId xmlns:a16="http://schemas.microsoft.com/office/drawing/2014/main" id="{55F2D983-B2E8-4294-B009-61F02F4BE62E}"/>
                  </a:ext>
                </a:extLst>
              </p:cNvPr>
              <p:cNvSpPr/>
              <p:nvPr/>
            </p:nvSpPr>
            <p:spPr>
              <a:xfrm>
                <a:off x="7152449" y="2193862"/>
                <a:ext cx="501833" cy="305484"/>
              </a:xfrm>
              <a:custGeom>
                <a:avLst/>
                <a:gdLst/>
                <a:ahLst/>
                <a:cxnLst/>
                <a:rect l="l" t="t" r="r" b="b"/>
                <a:pathLst>
                  <a:path w="16779" h="10214" extrusionOk="0">
                    <a:moveTo>
                      <a:pt x="8389" y="1"/>
                    </a:moveTo>
                    <a:lnTo>
                      <a:pt x="0" y="10214"/>
                    </a:lnTo>
                    <a:lnTo>
                      <a:pt x="16779" y="10214"/>
                    </a:lnTo>
                    <a:lnTo>
                      <a:pt x="83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26;p55">
                <a:extLst>
                  <a:ext uri="{FF2B5EF4-FFF2-40B4-BE49-F238E27FC236}">
                    <a16:creationId xmlns:a16="http://schemas.microsoft.com/office/drawing/2014/main" id="{AFE5A2D0-EAE8-4EEF-8C5B-F41CA053A0CA}"/>
                  </a:ext>
                </a:extLst>
              </p:cNvPr>
              <p:cNvSpPr/>
              <p:nvPr/>
            </p:nvSpPr>
            <p:spPr>
              <a:xfrm>
                <a:off x="6956070" y="2308771"/>
                <a:ext cx="414590" cy="198203"/>
              </a:xfrm>
              <a:custGeom>
                <a:avLst/>
                <a:gdLst/>
                <a:ahLst/>
                <a:cxnLst/>
                <a:rect l="l" t="t" r="r" b="b"/>
                <a:pathLst>
                  <a:path w="13862" h="6627" extrusionOk="0">
                    <a:moveTo>
                      <a:pt x="6931" y="0"/>
                    </a:moveTo>
                    <a:lnTo>
                      <a:pt x="1" y="6627"/>
                    </a:lnTo>
                    <a:lnTo>
                      <a:pt x="13861" y="6627"/>
                    </a:lnTo>
                    <a:lnTo>
                      <a:pt x="69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27;p55">
                <a:extLst>
                  <a:ext uri="{FF2B5EF4-FFF2-40B4-BE49-F238E27FC236}">
                    <a16:creationId xmlns:a16="http://schemas.microsoft.com/office/drawing/2014/main" id="{A89AC8C6-6ED2-44CC-A039-01DB5B5AEA60}"/>
                  </a:ext>
                </a:extLst>
              </p:cNvPr>
              <p:cNvSpPr/>
              <p:nvPr/>
            </p:nvSpPr>
            <p:spPr>
              <a:xfrm>
                <a:off x="6752454" y="2499317"/>
                <a:ext cx="901828" cy="122774"/>
              </a:xfrm>
              <a:custGeom>
                <a:avLst/>
                <a:gdLst/>
                <a:ahLst/>
                <a:cxnLst/>
                <a:rect l="l" t="t" r="r" b="b"/>
                <a:pathLst>
                  <a:path w="30153" h="4105" extrusionOk="0">
                    <a:moveTo>
                      <a:pt x="0" y="1"/>
                    </a:moveTo>
                    <a:lnTo>
                      <a:pt x="0" y="4104"/>
                    </a:lnTo>
                    <a:lnTo>
                      <a:pt x="30153" y="4104"/>
                    </a:lnTo>
                    <a:lnTo>
                      <a:pt x="301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28;p55">
                <a:extLst>
                  <a:ext uri="{FF2B5EF4-FFF2-40B4-BE49-F238E27FC236}">
                    <a16:creationId xmlns:a16="http://schemas.microsoft.com/office/drawing/2014/main" id="{9CE1FBAB-4E4E-4C45-AD25-8592DDEA3136}"/>
                  </a:ext>
                </a:extLst>
              </p:cNvPr>
              <p:cNvSpPr/>
              <p:nvPr/>
            </p:nvSpPr>
            <p:spPr>
              <a:xfrm>
                <a:off x="6857881" y="2151153"/>
                <a:ext cx="128217" cy="128187"/>
              </a:xfrm>
              <a:custGeom>
                <a:avLst/>
                <a:gdLst/>
                <a:ahLst/>
                <a:cxnLst/>
                <a:rect l="l" t="t" r="r" b="b"/>
                <a:pathLst>
                  <a:path w="4287" h="4286" extrusionOk="0">
                    <a:moveTo>
                      <a:pt x="2129" y="0"/>
                    </a:moveTo>
                    <a:cubicBezTo>
                      <a:pt x="943" y="0"/>
                      <a:pt x="1" y="973"/>
                      <a:pt x="1" y="2158"/>
                    </a:cubicBezTo>
                    <a:cubicBezTo>
                      <a:pt x="1" y="3344"/>
                      <a:pt x="943" y="4286"/>
                      <a:pt x="2129" y="4286"/>
                    </a:cubicBezTo>
                    <a:cubicBezTo>
                      <a:pt x="3314" y="4286"/>
                      <a:pt x="4287" y="3344"/>
                      <a:pt x="4287" y="2158"/>
                    </a:cubicBezTo>
                    <a:cubicBezTo>
                      <a:pt x="4287" y="973"/>
                      <a:pt x="3314" y="0"/>
                      <a:pt x="21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29;p55">
                <a:extLst>
                  <a:ext uri="{FF2B5EF4-FFF2-40B4-BE49-F238E27FC236}">
                    <a16:creationId xmlns:a16="http://schemas.microsoft.com/office/drawing/2014/main" id="{9AC43076-41C2-4CD8-A590-177EF6266A5A}"/>
                  </a:ext>
                </a:extLst>
              </p:cNvPr>
              <p:cNvSpPr/>
              <p:nvPr/>
            </p:nvSpPr>
            <p:spPr>
              <a:xfrm>
                <a:off x="6832429" y="2688398"/>
                <a:ext cx="741848" cy="89127"/>
              </a:xfrm>
              <a:custGeom>
                <a:avLst/>
                <a:gdLst/>
                <a:ahLst/>
                <a:cxnLst/>
                <a:rect l="l" t="t" r="r" b="b"/>
                <a:pathLst>
                  <a:path w="24804" h="2980" extrusionOk="0">
                    <a:moveTo>
                      <a:pt x="1" y="1"/>
                    </a:moveTo>
                    <a:lnTo>
                      <a:pt x="1" y="2980"/>
                    </a:lnTo>
                    <a:lnTo>
                      <a:pt x="24804" y="2980"/>
                    </a:lnTo>
                    <a:lnTo>
                      <a:pt x="248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30;p55">
                <a:extLst>
                  <a:ext uri="{FF2B5EF4-FFF2-40B4-BE49-F238E27FC236}">
                    <a16:creationId xmlns:a16="http://schemas.microsoft.com/office/drawing/2014/main" id="{D17EDB51-3880-4E4A-A5FB-B4FCEB6E0A0D}"/>
                  </a:ext>
                </a:extLst>
              </p:cNvPr>
              <p:cNvSpPr/>
              <p:nvPr/>
            </p:nvSpPr>
            <p:spPr>
              <a:xfrm>
                <a:off x="6832429" y="2809317"/>
                <a:ext cx="741848" cy="30028"/>
              </a:xfrm>
              <a:custGeom>
                <a:avLst/>
                <a:gdLst/>
                <a:ahLst/>
                <a:cxnLst/>
                <a:rect l="l" t="t" r="r" b="b"/>
                <a:pathLst>
                  <a:path w="24804" h="1004" extrusionOk="0">
                    <a:moveTo>
                      <a:pt x="1" y="1"/>
                    </a:moveTo>
                    <a:lnTo>
                      <a:pt x="1" y="1004"/>
                    </a:lnTo>
                    <a:lnTo>
                      <a:pt x="24804" y="1004"/>
                    </a:lnTo>
                    <a:lnTo>
                      <a:pt x="248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31;p55">
                <a:extLst>
                  <a:ext uri="{FF2B5EF4-FFF2-40B4-BE49-F238E27FC236}">
                    <a16:creationId xmlns:a16="http://schemas.microsoft.com/office/drawing/2014/main" id="{8EBA6054-5E35-499F-9880-2CC4AAC24934}"/>
                  </a:ext>
                </a:extLst>
              </p:cNvPr>
              <p:cNvSpPr/>
              <p:nvPr/>
            </p:nvSpPr>
            <p:spPr>
              <a:xfrm>
                <a:off x="6832429" y="2871138"/>
                <a:ext cx="741848" cy="30028"/>
              </a:xfrm>
              <a:custGeom>
                <a:avLst/>
                <a:gdLst/>
                <a:ahLst/>
                <a:cxnLst/>
                <a:rect l="l" t="t" r="r" b="b"/>
                <a:pathLst>
                  <a:path w="24804" h="1004" extrusionOk="0">
                    <a:moveTo>
                      <a:pt x="1" y="0"/>
                    </a:moveTo>
                    <a:lnTo>
                      <a:pt x="1" y="1003"/>
                    </a:lnTo>
                    <a:lnTo>
                      <a:pt x="24804" y="1003"/>
                    </a:lnTo>
                    <a:lnTo>
                      <a:pt x="248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32;p55">
                <a:extLst>
                  <a:ext uri="{FF2B5EF4-FFF2-40B4-BE49-F238E27FC236}">
                    <a16:creationId xmlns:a16="http://schemas.microsoft.com/office/drawing/2014/main" id="{25A7D8F3-19E9-4BDD-8577-2B639038270C}"/>
                  </a:ext>
                </a:extLst>
              </p:cNvPr>
              <p:cNvSpPr/>
              <p:nvPr/>
            </p:nvSpPr>
            <p:spPr>
              <a:xfrm>
                <a:off x="6832429" y="2933856"/>
                <a:ext cx="741848" cy="30028"/>
              </a:xfrm>
              <a:custGeom>
                <a:avLst/>
                <a:gdLst/>
                <a:ahLst/>
                <a:cxnLst/>
                <a:rect l="l" t="t" r="r" b="b"/>
                <a:pathLst>
                  <a:path w="24804" h="1004" extrusionOk="0">
                    <a:moveTo>
                      <a:pt x="1" y="1"/>
                    </a:moveTo>
                    <a:lnTo>
                      <a:pt x="1" y="1004"/>
                    </a:lnTo>
                    <a:lnTo>
                      <a:pt x="24804" y="1004"/>
                    </a:lnTo>
                    <a:lnTo>
                      <a:pt x="248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33;p55">
                <a:extLst>
                  <a:ext uri="{FF2B5EF4-FFF2-40B4-BE49-F238E27FC236}">
                    <a16:creationId xmlns:a16="http://schemas.microsoft.com/office/drawing/2014/main" id="{02080A1E-E5C1-4A75-B867-25CBB6DD5367}"/>
                  </a:ext>
                </a:extLst>
              </p:cNvPr>
              <p:cNvSpPr/>
              <p:nvPr/>
            </p:nvSpPr>
            <p:spPr>
              <a:xfrm>
                <a:off x="6832429" y="2995676"/>
                <a:ext cx="508233" cy="30028"/>
              </a:xfrm>
              <a:custGeom>
                <a:avLst/>
                <a:gdLst/>
                <a:ahLst/>
                <a:cxnLst/>
                <a:rect l="l" t="t" r="r" b="b"/>
                <a:pathLst>
                  <a:path w="16993" h="1004" extrusionOk="0">
                    <a:moveTo>
                      <a:pt x="1" y="1"/>
                    </a:moveTo>
                    <a:lnTo>
                      <a:pt x="1" y="1004"/>
                    </a:lnTo>
                    <a:lnTo>
                      <a:pt x="16992" y="1004"/>
                    </a:lnTo>
                    <a:lnTo>
                      <a:pt x="169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34;p55">
                <a:extLst>
                  <a:ext uri="{FF2B5EF4-FFF2-40B4-BE49-F238E27FC236}">
                    <a16:creationId xmlns:a16="http://schemas.microsoft.com/office/drawing/2014/main" id="{1BEE1440-DC64-445C-ACCE-E298A10E598A}"/>
                  </a:ext>
                </a:extLst>
              </p:cNvPr>
              <p:cNvSpPr/>
              <p:nvPr/>
            </p:nvSpPr>
            <p:spPr>
              <a:xfrm>
                <a:off x="6832429" y="3174768"/>
                <a:ext cx="632772" cy="22760"/>
              </a:xfrm>
              <a:custGeom>
                <a:avLst/>
                <a:gdLst/>
                <a:ahLst/>
                <a:cxnLst/>
                <a:rect l="l" t="t" r="r" b="b"/>
                <a:pathLst>
                  <a:path w="21157" h="761" extrusionOk="0">
                    <a:moveTo>
                      <a:pt x="1" y="1"/>
                    </a:moveTo>
                    <a:lnTo>
                      <a:pt x="1" y="760"/>
                    </a:lnTo>
                    <a:lnTo>
                      <a:pt x="21156" y="760"/>
                    </a:lnTo>
                    <a:lnTo>
                      <a:pt x="211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35;p55">
                <a:extLst>
                  <a:ext uri="{FF2B5EF4-FFF2-40B4-BE49-F238E27FC236}">
                    <a16:creationId xmlns:a16="http://schemas.microsoft.com/office/drawing/2014/main" id="{8CF284CA-ACF0-4218-AD5E-F2AACCF7485B}"/>
                  </a:ext>
                </a:extLst>
              </p:cNvPr>
              <p:cNvSpPr/>
              <p:nvPr/>
            </p:nvSpPr>
            <p:spPr>
              <a:xfrm>
                <a:off x="6832429" y="3222053"/>
                <a:ext cx="741848" cy="22760"/>
              </a:xfrm>
              <a:custGeom>
                <a:avLst/>
                <a:gdLst/>
                <a:ahLst/>
                <a:cxnLst/>
                <a:rect l="l" t="t" r="r" b="b"/>
                <a:pathLst>
                  <a:path w="24804" h="761" extrusionOk="0">
                    <a:moveTo>
                      <a:pt x="1" y="0"/>
                    </a:moveTo>
                    <a:lnTo>
                      <a:pt x="1" y="760"/>
                    </a:lnTo>
                    <a:lnTo>
                      <a:pt x="24804" y="760"/>
                    </a:lnTo>
                    <a:lnTo>
                      <a:pt x="24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36;p55">
                <a:extLst>
                  <a:ext uri="{FF2B5EF4-FFF2-40B4-BE49-F238E27FC236}">
                    <a16:creationId xmlns:a16="http://schemas.microsoft.com/office/drawing/2014/main" id="{5064E5E1-A295-48C4-957E-87AFC3138754}"/>
                  </a:ext>
                </a:extLst>
              </p:cNvPr>
              <p:cNvSpPr/>
              <p:nvPr/>
            </p:nvSpPr>
            <p:spPr>
              <a:xfrm>
                <a:off x="6832429" y="3269308"/>
                <a:ext cx="741848" cy="22760"/>
              </a:xfrm>
              <a:custGeom>
                <a:avLst/>
                <a:gdLst/>
                <a:ahLst/>
                <a:cxnLst/>
                <a:rect l="l" t="t" r="r" b="b"/>
                <a:pathLst>
                  <a:path w="24804" h="761" extrusionOk="0">
                    <a:moveTo>
                      <a:pt x="1" y="1"/>
                    </a:moveTo>
                    <a:lnTo>
                      <a:pt x="1" y="761"/>
                    </a:lnTo>
                    <a:lnTo>
                      <a:pt x="24804" y="761"/>
                    </a:lnTo>
                    <a:lnTo>
                      <a:pt x="24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37;p55">
                <a:extLst>
                  <a:ext uri="{FF2B5EF4-FFF2-40B4-BE49-F238E27FC236}">
                    <a16:creationId xmlns:a16="http://schemas.microsoft.com/office/drawing/2014/main" id="{306FE71B-C139-4AE1-970D-C5C6B0851BA9}"/>
                  </a:ext>
                </a:extLst>
              </p:cNvPr>
              <p:cNvSpPr/>
              <p:nvPr/>
            </p:nvSpPr>
            <p:spPr>
              <a:xfrm>
                <a:off x="6832429" y="3316594"/>
                <a:ext cx="741848" cy="22760"/>
              </a:xfrm>
              <a:custGeom>
                <a:avLst/>
                <a:gdLst/>
                <a:ahLst/>
                <a:cxnLst/>
                <a:rect l="l" t="t" r="r" b="b"/>
                <a:pathLst>
                  <a:path w="24804" h="761" extrusionOk="0">
                    <a:moveTo>
                      <a:pt x="1" y="0"/>
                    </a:moveTo>
                    <a:lnTo>
                      <a:pt x="1" y="760"/>
                    </a:lnTo>
                    <a:lnTo>
                      <a:pt x="24804" y="760"/>
                    </a:lnTo>
                    <a:lnTo>
                      <a:pt x="24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38;p55">
                <a:extLst>
                  <a:ext uri="{FF2B5EF4-FFF2-40B4-BE49-F238E27FC236}">
                    <a16:creationId xmlns:a16="http://schemas.microsoft.com/office/drawing/2014/main" id="{F322A10A-5EE9-4679-8D05-CDD98AED6E39}"/>
                  </a:ext>
                </a:extLst>
              </p:cNvPr>
              <p:cNvSpPr/>
              <p:nvPr/>
            </p:nvSpPr>
            <p:spPr>
              <a:xfrm>
                <a:off x="6832429" y="3363849"/>
                <a:ext cx="741848" cy="22760"/>
              </a:xfrm>
              <a:custGeom>
                <a:avLst/>
                <a:gdLst/>
                <a:ahLst/>
                <a:cxnLst/>
                <a:rect l="l" t="t" r="r" b="b"/>
                <a:pathLst>
                  <a:path w="24804" h="761" extrusionOk="0">
                    <a:moveTo>
                      <a:pt x="1" y="1"/>
                    </a:moveTo>
                    <a:lnTo>
                      <a:pt x="1" y="761"/>
                    </a:lnTo>
                    <a:lnTo>
                      <a:pt x="24804" y="761"/>
                    </a:lnTo>
                    <a:lnTo>
                      <a:pt x="24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39;p55">
                <a:extLst>
                  <a:ext uri="{FF2B5EF4-FFF2-40B4-BE49-F238E27FC236}">
                    <a16:creationId xmlns:a16="http://schemas.microsoft.com/office/drawing/2014/main" id="{94C6575E-9F30-4318-A8ED-A5C6CE10A010}"/>
                  </a:ext>
                </a:extLst>
              </p:cNvPr>
              <p:cNvSpPr/>
              <p:nvPr/>
            </p:nvSpPr>
            <p:spPr>
              <a:xfrm>
                <a:off x="6832429" y="3410237"/>
                <a:ext cx="405498" cy="22730"/>
              </a:xfrm>
              <a:custGeom>
                <a:avLst/>
                <a:gdLst/>
                <a:ahLst/>
                <a:cxnLst/>
                <a:rect l="l" t="t" r="r" b="b"/>
                <a:pathLst>
                  <a:path w="13558" h="760" extrusionOk="0">
                    <a:moveTo>
                      <a:pt x="1" y="0"/>
                    </a:moveTo>
                    <a:lnTo>
                      <a:pt x="1" y="760"/>
                    </a:lnTo>
                    <a:lnTo>
                      <a:pt x="13557" y="760"/>
                    </a:lnTo>
                    <a:lnTo>
                      <a:pt x="13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40;p55">
                <a:extLst>
                  <a:ext uri="{FF2B5EF4-FFF2-40B4-BE49-F238E27FC236}">
                    <a16:creationId xmlns:a16="http://schemas.microsoft.com/office/drawing/2014/main" id="{9EF93D6F-81CC-493B-8D7C-B485C06A01A1}"/>
                  </a:ext>
                </a:extLst>
              </p:cNvPr>
              <p:cNvSpPr/>
              <p:nvPr/>
            </p:nvSpPr>
            <p:spPr>
              <a:xfrm>
                <a:off x="6832429" y="3084774"/>
                <a:ext cx="741848" cy="67294"/>
              </a:xfrm>
              <a:custGeom>
                <a:avLst/>
                <a:gdLst/>
                <a:ahLst/>
                <a:cxnLst/>
                <a:rect l="l" t="t" r="r" b="b"/>
                <a:pathLst>
                  <a:path w="24804" h="2250" extrusionOk="0">
                    <a:moveTo>
                      <a:pt x="1" y="0"/>
                    </a:moveTo>
                    <a:lnTo>
                      <a:pt x="1" y="2250"/>
                    </a:lnTo>
                    <a:lnTo>
                      <a:pt x="24804" y="2250"/>
                    </a:lnTo>
                    <a:lnTo>
                      <a:pt x="24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41;p55">
                <a:extLst>
                  <a:ext uri="{FF2B5EF4-FFF2-40B4-BE49-F238E27FC236}">
                    <a16:creationId xmlns:a16="http://schemas.microsoft.com/office/drawing/2014/main" id="{7933E4EB-C1E6-415A-8FD8-F5B2D2DBE7BE}"/>
                  </a:ext>
                </a:extLst>
              </p:cNvPr>
              <p:cNvSpPr/>
              <p:nvPr/>
            </p:nvSpPr>
            <p:spPr>
              <a:xfrm>
                <a:off x="6826985" y="3492963"/>
                <a:ext cx="62748" cy="63645"/>
              </a:xfrm>
              <a:custGeom>
                <a:avLst/>
                <a:gdLst/>
                <a:ahLst/>
                <a:cxnLst/>
                <a:rect l="l" t="t" r="r" b="b"/>
                <a:pathLst>
                  <a:path w="2098" h="2128" extrusionOk="0">
                    <a:moveTo>
                      <a:pt x="1064" y="0"/>
                    </a:moveTo>
                    <a:lnTo>
                      <a:pt x="1" y="1094"/>
                    </a:lnTo>
                    <a:lnTo>
                      <a:pt x="244" y="1094"/>
                    </a:lnTo>
                    <a:lnTo>
                      <a:pt x="244" y="2128"/>
                    </a:lnTo>
                    <a:lnTo>
                      <a:pt x="669" y="2128"/>
                    </a:lnTo>
                    <a:lnTo>
                      <a:pt x="669" y="1611"/>
                    </a:lnTo>
                    <a:lnTo>
                      <a:pt x="1429" y="1611"/>
                    </a:lnTo>
                    <a:lnTo>
                      <a:pt x="1429" y="2128"/>
                    </a:lnTo>
                    <a:lnTo>
                      <a:pt x="1855" y="2128"/>
                    </a:lnTo>
                    <a:lnTo>
                      <a:pt x="1855" y="1094"/>
                    </a:lnTo>
                    <a:lnTo>
                      <a:pt x="2098" y="1094"/>
                    </a:lnTo>
                    <a:lnTo>
                      <a:pt x="10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42;p55">
                <a:extLst>
                  <a:ext uri="{FF2B5EF4-FFF2-40B4-BE49-F238E27FC236}">
                    <a16:creationId xmlns:a16="http://schemas.microsoft.com/office/drawing/2014/main" id="{F0BDC086-5A6A-4E3E-AEA8-EC3426ACA3E6}"/>
                  </a:ext>
                </a:extLst>
              </p:cNvPr>
              <p:cNvSpPr/>
              <p:nvPr/>
            </p:nvSpPr>
            <p:spPr>
              <a:xfrm>
                <a:off x="7505158" y="3493861"/>
                <a:ext cx="74592" cy="10019"/>
              </a:xfrm>
              <a:custGeom>
                <a:avLst/>
                <a:gdLst/>
                <a:ahLst/>
                <a:cxnLst/>
                <a:rect l="l" t="t" r="r" b="b"/>
                <a:pathLst>
                  <a:path w="2494" h="335" extrusionOk="0">
                    <a:moveTo>
                      <a:pt x="1" y="0"/>
                    </a:moveTo>
                    <a:lnTo>
                      <a:pt x="1" y="335"/>
                    </a:lnTo>
                    <a:lnTo>
                      <a:pt x="2493" y="335"/>
                    </a:lnTo>
                    <a:lnTo>
                      <a:pt x="24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43;p55">
                <a:extLst>
                  <a:ext uri="{FF2B5EF4-FFF2-40B4-BE49-F238E27FC236}">
                    <a16:creationId xmlns:a16="http://schemas.microsoft.com/office/drawing/2014/main" id="{A5F6F96C-6329-4DBE-9E7A-EDB5D754FEAC}"/>
                  </a:ext>
                </a:extLst>
              </p:cNvPr>
              <p:cNvSpPr/>
              <p:nvPr/>
            </p:nvSpPr>
            <p:spPr>
              <a:xfrm>
                <a:off x="7505158" y="3519313"/>
                <a:ext cx="74592" cy="10946"/>
              </a:xfrm>
              <a:custGeom>
                <a:avLst/>
                <a:gdLst/>
                <a:ahLst/>
                <a:cxnLst/>
                <a:rect l="l" t="t" r="r" b="b"/>
                <a:pathLst>
                  <a:path w="2494" h="366" extrusionOk="0">
                    <a:moveTo>
                      <a:pt x="1" y="0"/>
                    </a:moveTo>
                    <a:lnTo>
                      <a:pt x="1" y="365"/>
                    </a:lnTo>
                    <a:lnTo>
                      <a:pt x="2493" y="365"/>
                    </a:lnTo>
                    <a:lnTo>
                      <a:pt x="24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44;p55">
                <a:extLst>
                  <a:ext uri="{FF2B5EF4-FFF2-40B4-BE49-F238E27FC236}">
                    <a16:creationId xmlns:a16="http://schemas.microsoft.com/office/drawing/2014/main" id="{B59AF2A4-BD36-4DB8-B2C3-650823307F2A}"/>
                  </a:ext>
                </a:extLst>
              </p:cNvPr>
              <p:cNvSpPr/>
              <p:nvPr/>
            </p:nvSpPr>
            <p:spPr>
              <a:xfrm>
                <a:off x="7505158" y="3546589"/>
                <a:ext cx="74592" cy="10019"/>
              </a:xfrm>
              <a:custGeom>
                <a:avLst/>
                <a:gdLst/>
                <a:ahLst/>
                <a:cxnLst/>
                <a:rect l="l" t="t" r="r" b="b"/>
                <a:pathLst>
                  <a:path w="2494" h="335" extrusionOk="0">
                    <a:moveTo>
                      <a:pt x="1" y="0"/>
                    </a:moveTo>
                    <a:lnTo>
                      <a:pt x="1" y="335"/>
                    </a:lnTo>
                    <a:lnTo>
                      <a:pt x="2493" y="335"/>
                    </a:lnTo>
                    <a:lnTo>
                      <a:pt x="24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845;p55">
              <a:extLst>
                <a:ext uri="{FF2B5EF4-FFF2-40B4-BE49-F238E27FC236}">
                  <a16:creationId xmlns:a16="http://schemas.microsoft.com/office/drawing/2014/main" id="{A8EA3A93-BB51-45B0-B76F-C02D06CB3B28}"/>
                </a:ext>
              </a:extLst>
            </p:cNvPr>
            <p:cNvGrpSpPr/>
            <p:nvPr/>
          </p:nvGrpSpPr>
          <p:grpSpPr>
            <a:xfrm>
              <a:off x="7569792" y="1782053"/>
              <a:ext cx="753274" cy="2032202"/>
              <a:chOff x="7569792" y="1782053"/>
              <a:chExt cx="753274" cy="2032202"/>
            </a:xfrm>
          </p:grpSpPr>
          <p:sp>
            <p:nvSpPr>
              <p:cNvPr id="8" name="Google Shape;1846;p55">
                <a:extLst>
                  <a:ext uri="{FF2B5EF4-FFF2-40B4-BE49-F238E27FC236}">
                    <a16:creationId xmlns:a16="http://schemas.microsoft.com/office/drawing/2014/main" id="{569380CE-2085-4064-9E0E-E8B17572419A}"/>
                  </a:ext>
                </a:extLst>
              </p:cNvPr>
              <p:cNvSpPr/>
              <p:nvPr/>
            </p:nvSpPr>
            <p:spPr>
              <a:xfrm flipH="1">
                <a:off x="7623497" y="3447837"/>
                <a:ext cx="404922" cy="362336"/>
              </a:xfrm>
              <a:custGeom>
                <a:avLst/>
                <a:gdLst/>
                <a:ahLst/>
                <a:cxnLst/>
                <a:rect l="l" t="t" r="r" b="b"/>
                <a:pathLst>
                  <a:path w="22221" h="19884" extrusionOk="0">
                    <a:moveTo>
                      <a:pt x="943" y="0"/>
                    </a:moveTo>
                    <a:lnTo>
                      <a:pt x="1" y="10183"/>
                    </a:lnTo>
                    <a:lnTo>
                      <a:pt x="1" y="10487"/>
                    </a:lnTo>
                    <a:cubicBezTo>
                      <a:pt x="1" y="11247"/>
                      <a:pt x="31" y="11976"/>
                      <a:pt x="31" y="12675"/>
                    </a:cubicBezTo>
                    <a:cubicBezTo>
                      <a:pt x="1" y="12706"/>
                      <a:pt x="1" y="12766"/>
                      <a:pt x="31" y="12797"/>
                    </a:cubicBezTo>
                    <a:cubicBezTo>
                      <a:pt x="62" y="16262"/>
                      <a:pt x="214" y="19119"/>
                      <a:pt x="487" y="19301"/>
                    </a:cubicBezTo>
                    <a:cubicBezTo>
                      <a:pt x="1021" y="19657"/>
                      <a:pt x="11671" y="19883"/>
                      <a:pt x="17614" y="19883"/>
                    </a:cubicBezTo>
                    <a:cubicBezTo>
                      <a:pt x="19789" y="19883"/>
                      <a:pt x="21334" y="19853"/>
                      <a:pt x="21521" y="19788"/>
                    </a:cubicBezTo>
                    <a:cubicBezTo>
                      <a:pt x="22220" y="19575"/>
                      <a:pt x="21673" y="17599"/>
                      <a:pt x="20913" y="16991"/>
                    </a:cubicBezTo>
                    <a:cubicBezTo>
                      <a:pt x="20153" y="16383"/>
                      <a:pt x="12676" y="12918"/>
                      <a:pt x="12676" y="12918"/>
                    </a:cubicBezTo>
                    <a:lnTo>
                      <a:pt x="12676" y="12706"/>
                    </a:lnTo>
                    <a:lnTo>
                      <a:pt x="12767" y="10608"/>
                    </a:lnTo>
                    <a:lnTo>
                      <a:pt x="12767" y="10213"/>
                    </a:lnTo>
                    <a:lnTo>
                      <a:pt x="14074" y="152"/>
                    </a:lnTo>
                    <a:lnTo>
                      <a:pt x="9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47;p55">
                <a:extLst>
                  <a:ext uri="{FF2B5EF4-FFF2-40B4-BE49-F238E27FC236}">
                    <a16:creationId xmlns:a16="http://schemas.microsoft.com/office/drawing/2014/main" id="{AF7B82E4-93FE-4A08-A790-65697921D2AF}"/>
                  </a:ext>
                </a:extLst>
              </p:cNvPr>
              <p:cNvSpPr/>
              <p:nvPr/>
            </p:nvSpPr>
            <p:spPr>
              <a:xfrm flipH="1">
                <a:off x="7639023" y="3790500"/>
                <a:ext cx="364468" cy="5521"/>
              </a:xfrm>
              <a:custGeom>
                <a:avLst/>
                <a:gdLst/>
                <a:ahLst/>
                <a:cxnLst/>
                <a:rect l="l" t="t" r="r" b="b"/>
                <a:pathLst>
                  <a:path w="20001" h="303" extrusionOk="0">
                    <a:moveTo>
                      <a:pt x="3694" y="0"/>
                    </a:moveTo>
                    <a:cubicBezTo>
                      <a:pt x="2099" y="0"/>
                      <a:pt x="794" y="12"/>
                      <a:pt x="31" y="41"/>
                    </a:cubicBezTo>
                    <a:cubicBezTo>
                      <a:pt x="1" y="41"/>
                      <a:pt x="1" y="71"/>
                      <a:pt x="31" y="71"/>
                    </a:cubicBezTo>
                    <a:cubicBezTo>
                      <a:pt x="2604" y="215"/>
                      <a:pt x="11497" y="302"/>
                      <a:pt x="16738" y="302"/>
                    </a:cubicBezTo>
                    <a:cubicBezTo>
                      <a:pt x="18120" y="302"/>
                      <a:pt x="19249" y="296"/>
                      <a:pt x="19940" y="284"/>
                    </a:cubicBezTo>
                    <a:cubicBezTo>
                      <a:pt x="20001" y="284"/>
                      <a:pt x="20001" y="223"/>
                      <a:pt x="19940" y="223"/>
                    </a:cubicBezTo>
                    <a:cubicBezTo>
                      <a:pt x="17397" y="130"/>
                      <a:pt x="8962" y="0"/>
                      <a:pt x="3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48;p55">
                <a:extLst>
                  <a:ext uri="{FF2B5EF4-FFF2-40B4-BE49-F238E27FC236}">
                    <a16:creationId xmlns:a16="http://schemas.microsoft.com/office/drawing/2014/main" id="{AAD7397E-B49A-406B-BA8D-3FEE55B2B558}"/>
                  </a:ext>
                </a:extLst>
              </p:cNvPr>
              <p:cNvSpPr/>
              <p:nvPr/>
            </p:nvSpPr>
            <p:spPr>
              <a:xfrm flipH="1">
                <a:off x="7742609" y="2416375"/>
                <a:ext cx="415404" cy="1261155"/>
              </a:xfrm>
              <a:custGeom>
                <a:avLst/>
                <a:gdLst/>
                <a:ahLst/>
                <a:cxnLst/>
                <a:rect l="l" t="t" r="r" b="b"/>
                <a:pathLst>
                  <a:path w="22797" h="69211" extrusionOk="0">
                    <a:moveTo>
                      <a:pt x="0" y="0"/>
                    </a:moveTo>
                    <a:cubicBezTo>
                      <a:pt x="0" y="0"/>
                      <a:pt x="1186" y="4560"/>
                      <a:pt x="2705" y="10396"/>
                    </a:cubicBezTo>
                    <a:cubicBezTo>
                      <a:pt x="3708" y="14286"/>
                      <a:pt x="4894" y="18785"/>
                      <a:pt x="5927" y="22888"/>
                    </a:cubicBezTo>
                    <a:cubicBezTo>
                      <a:pt x="6322" y="24408"/>
                      <a:pt x="6718" y="25867"/>
                      <a:pt x="7052" y="27235"/>
                    </a:cubicBezTo>
                    <a:cubicBezTo>
                      <a:pt x="8177" y="31581"/>
                      <a:pt x="8997" y="34925"/>
                      <a:pt x="9149" y="35654"/>
                    </a:cubicBezTo>
                    <a:cubicBezTo>
                      <a:pt x="9240" y="36232"/>
                      <a:pt x="6414" y="69211"/>
                      <a:pt x="6414" y="69211"/>
                    </a:cubicBezTo>
                    <a:lnTo>
                      <a:pt x="20517" y="69211"/>
                    </a:lnTo>
                    <a:cubicBezTo>
                      <a:pt x="20517" y="69211"/>
                      <a:pt x="22797" y="40578"/>
                      <a:pt x="22189" y="35533"/>
                    </a:cubicBezTo>
                    <a:cubicBezTo>
                      <a:pt x="21824" y="32402"/>
                      <a:pt x="17994" y="19545"/>
                      <a:pt x="15137" y="10183"/>
                    </a:cubicBezTo>
                    <a:cubicBezTo>
                      <a:pt x="13374" y="4438"/>
                      <a:pt x="11976" y="0"/>
                      <a:pt x="11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49;p55">
                <a:extLst>
                  <a:ext uri="{FF2B5EF4-FFF2-40B4-BE49-F238E27FC236}">
                    <a16:creationId xmlns:a16="http://schemas.microsoft.com/office/drawing/2014/main" id="{7AD65060-F68E-4FBB-BFE6-8656EA824DB8}"/>
                  </a:ext>
                </a:extLst>
              </p:cNvPr>
              <p:cNvSpPr/>
              <p:nvPr/>
            </p:nvSpPr>
            <p:spPr>
              <a:xfrm flipH="1">
                <a:off x="7794668" y="3631884"/>
                <a:ext cx="232092" cy="4883"/>
              </a:xfrm>
              <a:custGeom>
                <a:avLst/>
                <a:gdLst/>
                <a:ahLst/>
                <a:cxnLst/>
                <a:rect l="l" t="t" r="r" b="b"/>
                <a:pathLst>
                  <a:path w="12737" h="268" extrusionOk="0">
                    <a:moveTo>
                      <a:pt x="5164" y="1"/>
                    </a:moveTo>
                    <a:cubicBezTo>
                      <a:pt x="2975" y="1"/>
                      <a:pt x="589" y="19"/>
                      <a:pt x="31" y="104"/>
                    </a:cubicBezTo>
                    <a:cubicBezTo>
                      <a:pt x="1" y="104"/>
                      <a:pt x="1" y="165"/>
                      <a:pt x="31" y="165"/>
                    </a:cubicBezTo>
                    <a:cubicBezTo>
                      <a:pt x="572" y="249"/>
                      <a:pt x="2960" y="268"/>
                      <a:pt x="5154" y="268"/>
                    </a:cubicBezTo>
                    <a:cubicBezTo>
                      <a:pt x="6909" y="268"/>
                      <a:pt x="8539" y="256"/>
                      <a:pt x="8998" y="256"/>
                    </a:cubicBezTo>
                    <a:cubicBezTo>
                      <a:pt x="11156" y="225"/>
                      <a:pt x="10518" y="225"/>
                      <a:pt x="12706" y="165"/>
                    </a:cubicBezTo>
                    <a:cubicBezTo>
                      <a:pt x="12737" y="165"/>
                      <a:pt x="12737" y="104"/>
                      <a:pt x="12706" y="104"/>
                    </a:cubicBezTo>
                    <a:cubicBezTo>
                      <a:pt x="10548" y="73"/>
                      <a:pt x="11156" y="43"/>
                      <a:pt x="8998" y="13"/>
                    </a:cubicBezTo>
                    <a:cubicBezTo>
                      <a:pt x="8539" y="13"/>
                      <a:pt x="6915" y="1"/>
                      <a:pt x="5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50;p55">
                <a:extLst>
                  <a:ext uri="{FF2B5EF4-FFF2-40B4-BE49-F238E27FC236}">
                    <a16:creationId xmlns:a16="http://schemas.microsoft.com/office/drawing/2014/main" id="{7E0F255F-A60B-41C3-895B-CCE3D67E5D46}"/>
                  </a:ext>
                </a:extLst>
              </p:cNvPr>
              <p:cNvSpPr/>
              <p:nvPr/>
            </p:nvSpPr>
            <p:spPr>
              <a:xfrm flipH="1">
                <a:off x="7937000" y="2471114"/>
                <a:ext cx="176515" cy="1136918"/>
              </a:xfrm>
              <a:custGeom>
                <a:avLst/>
                <a:gdLst/>
                <a:ahLst/>
                <a:cxnLst/>
                <a:rect l="l" t="t" r="r" b="b"/>
                <a:pathLst>
                  <a:path w="9687" h="62393" extrusionOk="0">
                    <a:moveTo>
                      <a:pt x="33" y="0"/>
                    </a:moveTo>
                    <a:cubicBezTo>
                      <a:pt x="0" y="0"/>
                      <a:pt x="3" y="220"/>
                      <a:pt x="81" y="553"/>
                    </a:cubicBezTo>
                    <a:cubicBezTo>
                      <a:pt x="385" y="1616"/>
                      <a:pt x="689" y="2650"/>
                      <a:pt x="993" y="3714"/>
                    </a:cubicBezTo>
                    <a:cubicBezTo>
                      <a:pt x="1601" y="5781"/>
                      <a:pt x="2209" y="7878"/>
                      <a:pt x="2817" y="9945"/>
                    </a:cubicBezTo>
                    <a:cubicBezTo>
                      <a:pt x="4063" y="14079"/>
                      <a:pt x="5279" y="18212"/>
                      <a:pt x="6525" y="22346"/>
                    </a:cubicBezTo>
                    <a:lnTo>
                      <a:pt x="8409" y="28577"/>
                    </a:lnTo>
                    <a:cubicBezTo>
                      <a:pt x="8713" y="29550"/>
                      <a:pt x="8987" y="30553"/>
                      <a:pt x="9169" y="31556"/>
                    </a:cubicBezTo>
                    <a:cubicBezTo>
                      <a:pt x="9321" y="32620"/>
                      <a:pt x="9382" y="33714"/>
                      <a:pt x="9291" y="34778"/>
                    </a:cubicBezTo>
                    <a:cubicBezTo>
                      <a:pt x="9169" y="36936"/>
                      <a:pt x="8926" y="39094"/>
                      <a:pt x="8713" y="41252"/>
                    </a:cubicBezTo>
                    <a:cubicBezTo>
                      <a:pt x="8501" y="43380"/>
                      <a:pt x="8318" y="45568"/>
                      <a:pt x="8105" y="47727"/>
                    </a:cubicBezTo>
                    <a:cubicBezTo>
                      <a:pt x="7710" y="52043"/>
                      <a:pt x="7315" y="56328"/>
                      <a:pt x="6920" y="60614"/>
                    </a:cubicBezTo>
                    <a:cubicBezTo>
                      <a:pt x="6890" y="61161"/>
                      <a:pt x="6829" y="61708"/>
                      <a:pt x="6798" y="62256"/>
                    </a:cubicBezTo>
                    <a:cubicBezTo>
                      <a:pt x="6798" y="62347"/>
                      <a:pt x="6859" y="62392"/>
                      <a:pt x="6924" y="62392"/>
                    </a:cubicBezTo>
                    <a:cubicBezTo>
                      <a:pt x="6988" y="62392"/>
                      <a:pt x="7057" y="62347"/>
                      <a:pt x="7072" y="62256"/>
                    </a:cubicBezTo>
                    <a:cubicBezTo>
                      <a:pt x="7528" y="58000"/>
                      <a:pt x="7893" y="53745"/>
                      <a:pt x="8288" y="49489"/>
                    </a:cubicBezTo>
                    <a:lnTo>
                      <a:pt x="9473" y="36784"/>
                    </a:lnTo>
                    <a:cubicBezTo>
                      <a:pt x="9564" y="35720"/>
                      <a:pt x="9686" y="34656"/>
                      <a:pt x="9686" y="33593"/>
                    </a:cubicBezTo>
                    <a:cubicBezTo>
                      <a:pt x="9686" y="32590"/>
                      <a:pt x="9564" y="31617"/>
                      <a:pt x="9352" y="30644"/>
                    </a:cubicBezTo>
                    <a:cubicBezTo>
                      <a:pt x="8896" y="28608"/>
                      <a:pt x="8227" y="26602"/>
                      <a:pt x="7589" y="24595"/>
                    </a:cubicBezTo>
                    <a:cubicBezTo>
                      <a:pt x="6373" y="20522"/>
                      <a:pt x="5127" y="16449"/>
                      <a:pt x="3911" y="12407"/>
                    </a:cubicBezTo>
                    <a:cubicBezTo>
                      <a:pt x="3273" y="10370"/>
                      <a:pt x="2665" y="8334"/>
                      <a:pt x="2026" y="6297"/>
                    </a:cubicBezTo>
                    <a:cubicBezTo>
                      <a:pt x="1722" y="5294"/>
                      <a:pt x="1388" y="4261"/>
                      <a:pt x="1084" y="3227"/>
                    </a:cubicBezTo>
                    <a:cubicBezTo>
                      <a:pt x="780" y="2224"/>
                      <a:pt x="415" y="1221"/>
                      <a:pt x="111" y="218"/>
                    </a:cubicBezTo>
                    <a:cubicBezTo>
                      <a:pt x="79" y="67"/>
                      <a:pt x="50" y="0"/>
                      <a:pt x="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51;p55">
                <a:extLst>
                  <a:ext uri="{FF2B5EF4-FFF2-40B4-BE49-F238E27FC236}">
                    <a16:creationId xmlns:a16="http://schemas.microsoft.com/office/drawing/2014/main" id="{6296A093-4052-4062-BC52-F2408884B6D1}"/>
                  </a:ext>
                </a:extLst>
              </p:cNvPr>
              <p:cNvSpPr/>
              <p:nvPr/>
            </p:nvSpPr>
            <p:spPr>
              <a:xfrm flipH="1">
                <a:off x="7900998" y="3453377"/>
                <a:ext cx="406016" cy="360878"/>
              </a:xfrm>
              <a:custGeom>
                <a:avLst/>
                <a:gdLst/>
                <a:ahLst/>
                <a:cxnLst/>
                <a:rect l="l" t="t" r="r" b="b"/>
                <a:pathLst>
                  <a:path w="22281" h="19804" extrusionOk="0">
                    <a:moveTo>
                      <a:pt x="335" y="0"/>
                    </a:moveTo>
                    <a:cubicBezTo>
                      <a:pt x="335" y="0"/>
                      <a:pt x="1" y="5167"/>
                      <a:pt x="31" y="10152"/>
                    </a:cubicBezTo>
                    <a:lnTo>
                      <a:pt x="31" y="10456"/>
                    </a:lnTo>
                    <a:cubicBezTo>
                      <a:pt x="31" y="11216"/>
                      <a:pt x="62" y="11946"/>
                      <a:pt x="62" y="12675"/>
                    </a:cubicBezTo>
                    <a:lnTo>
                      <a:pt x="62" y="12766"/>
                    </a:lnTo>
                    <a:cubicBezTo>
                      <a:pt x="122" y="16231"/>
                      <a:pt x="274" y="19089"/>
                      <a:pt x="548" y="19271"/>
                    </a:cubicBezTo>
                    <a:cubicBezTo>
                      <a:pt x="1081" y="19612"/>
                      <a:pt x="10890" y="19804"/>
                      <a:pt x="16938" y="19804"/>
                    </a:cubicBezTo>
                    <a:cubicBezTo>
                      <a:pt x="19511" y="19804"/>
                      <a:pt x="21403" y="19769"/>
                      <a:pt x="21612" y="19697"/>
                    </a:cubicBezTo>
                    <a:cubicBezTo>
                      <a:pt x="22281" y="19453"/>
                      <a:pt x="21703" y="17508"/>
                      <a:pt x="20943" y="16870"/>
                    </a:cubicBezTo>
                    <a:cubicBezTo>
                      <a:pt x="20183" y="16262"/>
                      <a:pt x="12706" y="12827"/>
                      <a:pt x="12706" y="12827"/>
                    </a:cubicBezTo>
                    <a:lnTo>
                      <a:pt x="12706" y="12614"/>
                    </a:lnTo>
                    <a:lnTo>
                      <a:pt x="12797" y="10547"/>
                    </a:lnTo>
                    <a:lnTo>
                      <a:pt x="12797" y="10152"/>
                    </a:lnTo>
                    <a:lnTo>
                      <a:pt x="13162" y="61"/>
                    </a:lnTo>
                    <a:lnTo>
                      <a:pt x="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52;p55">
                <a:extLst>
                  <a:ext uri="{FF2B5EF4-FFF2-40B4-BE49-F238E27FC236}">
                    <a16:creationId xmlns:a16="http://schemas.microsoft.com/office/drawing/2014/main" id="{3BB246C6-89C9-4557-9F7B-E88CCBE93117}"/>
                  </a:ext>
                </a:extLst>
              </p:cNvPr>
              <p:cNvSpPr/>
              <p:nvPr/>
            </p:nvSpPr>
            <p:spPr>
              <a:xfrm flipH="1">
                <a:off x="7915941" y="3795474"/>
                <a:ext cx="364486" cy="4592"/>
              </a:xfrm>
              <a:custGeom>
                <a:avLst/>
                <a:gdLst/>
                <a:ahLst/>
                <a:cxnLst/>
                <a:rect l="l" t="t" r="r" b="b"/>
                <a:pathLst>
                  <a:path w="20002" h="252" extrusionOk="0">
                    <a:moveTo>
                      <a:pt x="5892" y="1"/>
                    </a:moveTo>
                    <a:cubicBezTo>
                      <a:pt x="3307" y="1"/>
                      <a:pt x="1095" y="21"/>
                      <a:pt x="1" y="71"/>
                    </a:cubicBezTo>
                    <a:cubicBezTo>
                      <a:pt x="2290" y="199"/>
                      <a:pt x="9469" y="252"/>
                      <a:pt x="14720" y="252"/>
                    </a:cubicBezTo>
                    <a:cubicBezTo>
                      <a:pt x="17000" y="252"/>
                      <a:pt x="18916" y="242"/>
                      <a:pt x="19910" y="223"/>
                    </a:cubicBezTo>
                    <a:cubicBezTo>
                      <a:pt x="20001" y="193"/>
                      <a:pt x="20001" y="163"/>
                      <a:pt x="19910" y="163"/>
                    </a:cubicBezTo>
                    <a:cubicBezTo>
                      <a:pt x="17721" y="82"/>
                      <a:pt x="11061" y="1"/>
                      <a:pt x="58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53;p55">
                <a:extLst>
                  <a:ext uri="{FF2B5EF4-FFF2-40B4-BE49-F238E27FC236}">
                    <a16:creationId xmlns:a16="http://schemas.microsoft.com/office/drawing/2014/main" id="{EF857F7C-EC61-4533-8F54-887E66494B44}"/>
                  </a:ext>
                </a:extLst>
              </p:cNvPr>
              <p:cNvSpPr/>
              <p:nvPr/>
            </p:nvSpPr>
            <p:spPr>
              <a:xfrm flipH="1">
                <a:off x="7946985" y="2416375"/>
                <a:ext cx="376081" cy="1266147"/>
              </a:xfrm>
              <a:custGeom>
                <a:avLst/>
                <a:gdLst/>
                <a:ahLst/>
                <a:cxnLst/>
                <a:rect l="l" t="t" r="r" b="b"/>
                <a:pathLst>
                  <a:path w="20639" h="69485" extrusionOk="0">
                    <a:moveTo>
                      <a:pt x="4347" y="0"/>
                    </a:moveTo>
                    <a:cubicBezTo>
                      <a:pt x="4347" y="0"/>
                      <a:pt x="4073" y="4590"/>
                      <a:pt x="3739" y="10548"/>
                    </a:cubicBezTo>
                    <a:cubicBezTo>
                      <a:pt x="3192" y="20183"/>
                      <a:pt x="2493" y="33405"/>
                      <a:pt x="2523" y="36414"/>
                    </a:cubicBezTo>
                    <a:cubicBezTo>
                      <a:pt x="2523" y="38268"/>
                      <a:pt x="0" y="69485"/>
                      <a:pt x="0" y="69485"/>
                    </a:cubicBezTo>
                    <a:lnTo>
                      <a:pt x="14104" y="69424"/>
                    </a:lnTo>
                    <a:cubicBezTo>
                      <a:pt x="14104" y="69424"/>
                      <a:pt x="14833" y="41490"/>
                      <a:pt x="14712" y="36384"/>
                    </a:cubicBezTo>
                    <a:cubicBezTo>
                      <a:pt x="14681" y="35046"/>
                      <a:pt x="14833" y="28633"/>
                      <a:pt x="14985" y="22888"/>
                    </a:cubicBezTo>
                    <a:cubicBezTo>
                      <a:pt x="15137" y="17751"/>
                      <a:pt x="15259" y="13131"/>
                      <a:pt x="15259" y="13131"/>
                    </a:cubicBezTo>
                    <a:cubicBezTo>
                      <a:pt x="16353" y="12432"/>
                      <a:pt x="17508" y="11855"/>
                      <a:pt x="18724" y="11368"/>
                    </a:cubicBezTo>
                    <a:cubicBezTo>
                      <a:pt x="18846" y="11034"/>
                      <a:pt x="18967" y="10639"/>
                      <a:pt x="19058" y="10274"/>
                    </a:cubicBezTo>
                    <a:cubicBezTo>
                      <a:pt x="20365" y="5745"/>
                      <a:pt x="20639" y="0"/>
                      <a:pt x="20639" y="0"/>
                    </a:cubicBezTo>
                    <a:close/>
                  </a:path>
                </a:pathLst>
              </a:custGeom>
              <a:solidFill>
                <a:srgbClr val="F291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54;p55">
                <a:extLst>
                  <a:ext uri="{FF2B5EF4-FFF2-40B4-BE49-F238E27FC236}">
                    <a16:creationId xmlns:a16="http://schemas.microsoft.com/office/drawing/2014/main" id="{EFF15311-AEB9-4656-8AD8-DA1FC82DA3C1}"/>
                  </a:ext>
                </a:extLst>
              </p:cNvPr>
              <p:cNvSpPr/>
              <p:nvPr/>
            </p:nvSpPr>
            <p:spPr>
              <a:xfrm flipH="1">
                <a:off x="8074374" y="3634289"/>
                <a:ext cx="232074" cy="5211"/>
              </a:xfrm>
              <a:custGeom>
                <a:avLst/>
                <a:gdLst/>
                <a:ahLst/>
                <a:cxnLst/>
                <a:rect l="l" t="t" r="r" b="b"/>
                <a:pathLst>
                  <a:path w="12736" h="286" extrusionOk="0">
                    <a:moveTo>
                      <a:pt x="7284" y="0"/>
                    </a:moveTo>
                    <a:cubicBezTo>
                      <a:pt x="4841" y="0"/>
                      <a:pt x="760" y="17"/>
                      <a:pt x="31" y="154"/>
                    </a:cubicBezTo>
                    <a:cubicBezTo>
                      <a:pt x="0" y="154"/>
                      <a:pt x="0" y="185"/>
                      <a:pt x="31" y="185"/>
                    </a:cubicBezTo>
                    <a:cubicBezTo>
                      <a:pt x="447" y="263"/>
                      <a:pt x="1958" y="285"/>
                      <a:pt x="3633" y="285"/>
                    </a:cubicBezTo>
                    <a:cubicBezTo>
                      <a:pt x="5866" y="285"/>
                      <a:pt x="8389" y="245"/>
                      <a:pt x="8997" y="245"/>
                    </a:cubicBezTo>
                    <a:cubicBezTo>
                      <a:pt x="11155" y="215"/>
                      <a:pt x="10517" y="215"/>
                      <a:pt x="12706" y="154"/>
                    </a:cubicBezTo>
                    <a:cubicBezTo>
                      <a:pt x="12736" y="154"/>
                      <a:pt x="12736" y="93"/>
                      <a:pt x="12706" y="93"/>
                    </a:cubicBezTo>
                    <a:cubicBezTo>
                      <a:pt x="10547" y="33"/>
                      <a:pt x="11186" y="33"/>
                      <a:pt x="8997" y="2"/>
                    </a:cubicBezTo>
                    <a:cubicBezTo>
                      <a:pt x="8731" y="2"/>
                      <a:pt x="8099" y="0"/>
                      <a:pt x="7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55;p55">
                <a:extLst>
                  <a:ext uri="{FF2B5EF4-FFF2-40B4-BE49-F238E27FC236}">
                    <a16:creationId xmlns:a16="http://schemas.microsoft.com/office/drawing/2014/main" id="{B2BDCAC6-95D5-4F44-BD8D-4854C0D0B6BD}"/>
                  </a:ext>
                </a:extLst>
              </p:cNvPr>
              <p:cNvSpPr/>
              <p:nvPr/>
            </p:nvSpPr>
            <p:spPr>
              <a:xfrm flipH="1">
                <a:off x="8220915" y="2453111"/>
                <a:ext cx="66164" cy="1136225"/>
              </a:xfrm>
              <a:custGeom>
                <a:avLst/>
                <a:gdLst/>
                <a:ahLst/>
                <a:cxnLst/>
                <a:rect l="l" t="t" r="r" b="b"/>
                <a:pathLst>
                  <a:path w="3631" h="62355" extrusionOk="0">
                    <a:moveTo>
                      <a:pt x="3608" y="1"/>
                    </a:moveTo>
                    <a:cubicBezTo>
                      <a:pt x="3589" y="1"/>
                      <a:pt x="3557" y="16"/>
                      <a:pt x="3557" y="51"/>
                    </a:cubicBezTo>
                    <a:cubicBezTo>
                      <a:pt x="3284" y="7924"/>
                      <a:pt x="3010" y="15796"/>
                      <a:pt x="2676" y="23669"/>
                    </a:cubicBezTo>
                    <a:cubicBezTo>
                      <a:pt x="2311" y="31541"/>
                      <a:pt x="1855" y="39474"/>
                      <a:pt x="1186" y="47347"/>
                    </a:cubicBezTo>
                    <a:cubicBezTo>
                      <a:pt x="791" y="51754"/>
                      <a:pt x="457" y="57955"/>
                      <a:pt x="1" y="62332"/>
                    </a:cubicBezTo>
                    <a:cubicBezTo>
                      <a:pt x="1" y="62347"/>
                      <a:pt x="9" y="62355"/>
                      <a:pt x="16" y="62355"/>
                    </a:cubicBezTo>
                    <a:cubicBezTo>
                      <a:pt x="24" y="62355"/>
                      <a:pt x="31" y="62347"/>
                      <a:pt x="31" y="62332"/>
                    </a:cubicBezTo>
                    <a:cubicBezTo>
                      <a:pt x="1065" y="54520"/>
                      <a:pt x="1642" y="44854"/>
                      <a:pt x="2129" y="37012"/>
                    </a:cubicBezTo>
                    <a:cubicBezTo>
                      <a:pt x="2645" y="29140"/>
                      <a:pt x="2980" y="21267"/>
                      <a:pt x="3253" y="13395"/>
                    </a:cubicBezTo>
                    <a:cubicBezTo>
                      <a:pt x="3405" y="8927"/>
                      <a:pt x="3527" y="4489"/>
                      <a:pt x="3618" y="21"/>
                    </a:cubicBezTo>
                    <a:cubicBezTo>
                      <a:pt x="3631" y="8"/>
                      <a:pt x="3622" y="1"/>
                      <a:pt x="3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56;p55">
                <a:extLst>
                  <a:ext uri="{FF2B5EF4-FFF2-40B4-BE49-F238E27FC236}">
                    <a16:creationId xmlns:a16="http://schemas.microsoft.com/office/drawing/2014/main" id="{7FCDE4CA-6B7C-47D5-9AC0-71D02242580A}"/>
                  </a:ext>
                </a:extLst>
              </p:cNvPr>
              <p:cNvSpPr/>
              <p:nvPr/>
            </p:nvSpPr>
            <p:spPr>
              <a:xfrm flipH="1">
                <a:off x="7968287" y="2617162"/>
                <a:ext cx="77224" cy="40270"/>
              </a:xfrm>
              <a:custGeom>
                <a:avLst/>
                <a:gdLst/>
                <a:ahLst/>
                <a:cxnLst/>
                <a:rect l="l" t="t" r="r" b="b"/>
                <a:pathLst>
                  <a:path w="4238" h="2210" extrusionOk="0">
                    <a:moveTo>
                      <a:pt x="4123" y="1"/>
                    </a:moveTo>
                    <a:cubicBezTo>
                      <a:pt x="4107" y="1"/>
                      <a:pt x="4089" y="5"/>
                      <a:pt x="4070" y="15"/>
                    </a:cubicBezTo>
                    <a:cubicBezTo>
                      <a:pt x="2671" y="592"/>
                      <a:pt x="1304" y="1291"/>
                      <a:pt x="27" y="2112"/>
                    </a:cubicBezTo>
                    <a:cubicBezTo>
                      <a:pt x="1" y="2138"/>
                      <a:pt x="20" y="2209"/>
                      <a:pt x="64" y="2209"/>
                    </a:cubicBezTo>
                    <a:cubicBezTo>
                      <a:pt x="71" y="2209"/>
                      <a:pt x="79" y="2208"/>
                      <a:pt x="88" y="2203"/>
                    </a:cubicBezTo>
                    <a:cubicBezTo>
                      <a:pt x="1455" y="1535"/>
                      <a:pt x="2823" y="896"/>
                      <a:pt x="4161" y="167"/>
                    </a:cubicBezTo>
                    <a:cubicBezTo>
                      <a:pt x="4237" y="116"/>
                      <a:pt x="4207" y="1"/>
                      <a:pt x="4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57;p55">
                <a:extLst>
                  <a:ext uri="{FF2B5EF4-FFF2-40B4-BE49-F238E27FC236}">
                    <a16:creationId xmlns:a16="http://schemas.microsoft.com/office/drawing/2014/main" id="{FF874839-C68A-4DC3-A50F-DE62155FFB40}"/>
                  </a:ext>
                </a:extLst>
              </p:cNvPr>
              <p:cNvSpPr/>
              <p:nvPr/>
            </p:nvSpPr>
            <p:spPr>
              <a:xfrm flipH="1">
                <a:off x="7968833" y="2528586"/>
                <a:ext cx="47942" cy="113085"/>
              </a:xfrm>
              <a:custGeom>
                <a:avLst/>
                <a:gdLst/>
                <a:ahLst/>
                <a:cxnLst/>
                <a:rect l="l" t="t" r="r" b="b"/>
                <a:pathLst>
                  <a:path w="2631" h="6206" extrusionOk="0">
                    <a:moveTo>
                      <a:pt x="2607" y="1"/>
                    </a:moveTo>
                    <a:cubicBezTo>
                      <a:pt x="2596" y="1"/>
                      <a:pt x="2584" y="16"/>
                      <a:pt x="2584" y="43"/>
                    </a:cubicBezTo>
                    <a:cubicBezTo>
                      <a:pt x="2493" y="529"/>
                      <a:pt x="2371" y="1016"/>
                      <a:pt x="2249" y="1563"/>
                    </a:cubicBezTo>
                    <a:cubicBezTo>
                      <a:pt x="2158" y="2079"/>
                      <a:pt x="2067" y="2505"/>
                      <a:pt x="1945" y="2961"/>
                    </a:cubicBezTo>
                    <a:cubicBezTo>
                      <a:pt x="1854" y="3386"/>
                      <a:pt x="1611" y="3812"/>
                      <a:pt x="1307" y="4146"/>
                    </a:cubicBezTo>
                    <a:cubicBezTo>
                      <a:pt x="1094" y="4298"/>
                      <a:pt x="912" y="4450"/>
                      <a:pt x="699" y="4602"/>
                    </a:cubicBezTo>
                    <a:cubicBezTo>
                      <a:pt x="608" y="4694"/>
                      <a:pt x="486" y="4785"/>
                      <a:pt x="395" y="4876"/>
                    </a:cubicBezTo>
                    <a:cubicBezTo>
                      <a:pt x="395" y="4785"/>
                      <a:pt x="395" y="4724"/>
                      <a:pt x="426" y="4663"/>
                    </a:cubicBezTo>
                    <a:cubicBezTo>
                      <a:pt x="456" y="4481"/>
                      <a:pt x="486" y="4268"/>
                      <a:pt x="517" y="4086"/>
                    </a:cubicBezTo>
                    <a:cubicBezTo>
                      <a:pt x="578" y="3660"/>
                      <a:pt x="669" y="3235"/>
                      <a:pt x="730" y="2809"/>
                    </a:cubicBezTo>
                    <a:cubicBezTo>
                      <a:pt x="851" y="1988"/>
                      <a:pt x="973" y="1137"/>
                      <a:pt x="1125" y="317"/>
                    </a:cubicBezTo>
                    <a:cubicBezTo>
                      <a:pt x="1125" y="301"/>
                      <a:pt x="1117" y="294"/>
                      <a:pt x="1110" y="294"/>
                    </a:cubicBezTo>
                    <a:cubicBezTo>
                      <a:pt x="1102" y="294"/>
                      <a:pt x="1094" y="301"/>
                      <a:pt x="1094" y="317"/>
                    </a:cubicBezTo>
                    <a:cubicBezTo>
                      <a:pt x="882" y="1137"/>
                      <a:pt x="638" y="1958"/>
                      <a:pt x="456" y="2779"/>
                    </a:cubicBezTo>
                    <a:cubicBezTo>
                      <a:pt x="365" y="3174"/>
                      <a:pt x="61" y="5180"/>
                      <a:pt x="61" y="5301"/>
                    </a:cubicBezTo>
                    <a:cubicBezTo>
                      <a:pt x="30" y="5453"/>
                      <a:pt x="30" y="5605"/>
                      <a:pt x="30" y="5757"/>
                    </a:cubicBezTo>
                    <a:cubicBezTo>
                      <a:pt x="0" y="5909"/>
                      <a:pt x="0" y="6031"/>
                      <a:pt x="30" y="6183"/>
                    </a:cubicBezTo>
                    <a:cubicBezTo>
                      <a:pt x="30" y="6198"/>
                      <a:pt x="38" y="6206"/>
                      <a:pt x="49" y="6206"/>
                    </a:cubicBezTo>
                    <a:cubicBezTo>
                      <a:pt x="61" y="6206"/>
                      <a:pt x="76" y="6198"/>
                      <a:pt x="91" y="6183"/>
                    </a:cubicBezTo>
                    <a:cubicBezTo>
                      <a:pt x="152" y="6061"/>
                      <a:pt x="182" y="5909"/>
                      <a:pt x="213" y="5757"/>
                    </a:cubicBezTo>
                    <a:cubicBezTo>
                      <a:pt x="243" y="5636"/>
                      <a:pt x="274" y="5484"/>
                      <a:pt x="304" y="5332"/>
                    </a:cubicBezTo>
                    <a:lnTo>
                      <a:pt x="334" y="5180"/>
                    </a:lnTo>
                    <a:cubicBezTo>
                      <a:pt x="517" y="5058"/>
                      <a:pt x="699" y="4906"/>
                      <a:pt x="882" y="4754"/>
                    </a:cubicBezTo>
                    <a:cubicBezTo>
                      <a:pt x="1064" y="4633"/>
                      <a:pt x="1277" y="4481"/>
                      <a:pt x="1489" y="4329"/>
                    </a:cubicBezTo>
                    <a:cubicBezTo>
                      <a:pt x="1824" y="4025"/>
                      <a:pt x="2067" y="3630"/>
                      <a:pt x="2189" y="3204"/>
                    </a:cubicBezTo>
                    <a:cubicBezTo>
                      <a:pt x="2310" y="2718"/>
                      <a:pt x="2401" y="2262"/>
                      <a:pt x="2432" y="1776"/>
                    </a:cubicBezTo>
                    <a:cubicBezTo>
                      <a:pt x="2493" y="1198"/>
                      <a:pt x="2553" y="620"/>
                      <a:pt x="2614" y="73"/>
                    </a:cubicBezTo>
                    <a:cubicBezTo>
                      <a:pt x="2631" y="23"/>
                      <a:pt x="2620" y="1"/>
                      <a:pt x="2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58;p55">
                <a:extLst>
                  <a:ext uri="{FF2B5EF4-FFF2-40B4-BE49-F238E27FC236}">
                    <a16:creationId xmlns:a16="http://schemas.microsoft.com/office/drawing/2014/main" id="{1672D8F5-7B23-45AF-8976-BB84ECEC5DA2}"/>
                  </a:ext>
                </a:extLst>
              </p:cNvPr>
              <p:cNvSpPr/>
              <p:nvPr/>
            </p:nvSpPr>
            <p:spPr>
              <a:xfrm flipH="1">
                <a:off x="7671707" y="2022400"/>
                <a:ext cx="393210" cy="239691"/>
              </a:xfrm>
              <a:custGeom>
                <a:avLst/>
                <a:gdLst/>
                <a:ahLst/>
                <a:cxnLst/>
                <a:rect l="l" t="t" r="r" b="b"/>
                <a:pathLst>
                  <a:path w="21579" h="13154" extrusionOk="0">
                    <a:moveTo>
                      <a:pt x="16231" y="0"/>
                    </a:moveTo>
                    <a:cubicBezTo>
                      <a:pt x="16166" y="0"/>
                      <a:pt x="16114" y="23"/>
                      <a:pt x="16077" y="71"/>
                    </a:cubicBezTo>
                    <a:cubicBezTo>
                      <a:pt x="14349" y="2305"/>
                      <a:pt x="11949" y="5211"/>
                      <a:pt x="11397" y="5211"/>
                    </a:cubicBezTo>
                    <a:cubicBezTo>
                      <a:pt x="11386" y="5211"/>
                      <a:pt x="11375" y="5210"/>
                      <a:pt x="11366" y="5208"/>
                    </a:cubicBezTo>
                    <a:cubicBezTo>
                      <a:pt x="8691" y="4265"/>
                      <a:pt x="6138" y="3019"/>
                      <a:pt x="3767" y="1499"/>
                    </a:cubicBezTo>
                    <a:cubicBezTo>
                      <a:pt x="2787" y="884"/>
                      <a:pt x="1906" y="555"/>
                      <a:pt x="1294" y="555"/>
                    </a:cubicBezTo>
                    <a:cubicBezTo>
                      <a:pt x="272" y="555"/>
                      <a:pt x="1" y="1472"/>
                      <a:pt x="1274" y="3506"/>
                    </a:cubicBezTo>
                    <a:cubicBezTo>
                      <a:pt x="2398" y="5276"/>
                      <a:pt x="8668" y="13154"/>
                      <a:pt x="12178" y="13154"/>
                    </a:cubicBezTo>
                    <a:cubicBezTo>
                      <a:pt x="12464" y="13154"/>
                      <a:pt x="12731" y="13101"/>
                      <a:pt x="12977" y="12989"/>
                    </a:cubicBezTo>
                    <a:cubicBezTo>
                      <a:pt x="16107" y="11560"/>
                      <a:pt x="19238" y="8369"/>
                      <a:pt x="20606" y="6910"/>
                    </a:cubicBezTo>
                    <a:cubicBezTo>
                      <a:pt x="21579" y="5880"/>
                      <a:pt x="17271" y="0"/>
                      <a:pt x="16231" y="0"/>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59;p55">
                <a:extLst>
                  <a:ext uri="{FF2B5EF4-FFF2-40B4-BE49-F238E27FC236}">
                    <a16:creationId xmlns:a16="http://schemas.microsoft.com/office/drawing/2014/main" id="{1807AF79-1ADE-4F8B-9A43-9C5F6B8F0B24}"/>
                  </a:ext>
                </a:extLst>
              </p:cNvPr>
              <p:cNvSpPr/>
              <p:nvPr/>
            </p:nvSpPr>
            <p:spPr>
              <a:xfrm flipH="1">
                <a:off x="7851156" y="2030090"/>
                <a:ext cx="221123" cy="157000"/>
              </a:xfrm>
              <a:custGeom>
                <a:avLst/>
                <a:gdLst/>
                <a:ahLst/>
                <a:cxnLst/>
                <a:rect l="l" t="t" r="r" b="b"/>
                <a:pathLst>
                  <a:path w="12135" h="8616" extrusionOk="0">
                    <a:moveTo>
                      <a:pt x="1587" y="0"/>
                    </a:moveTo>
                    <a:cubicBezTo>
                      <a:pt x="1" y="0"/>
                      <a:pt x="399" y="1385"/>
                      <a:pt x="1587" y="3296"/>
                    </a:cubicBezTo>
                    <a:cubicBezTo>
                      <a:pt x="2985" y="5546"/>
                      <a:pt x="6055" y="8616"/>
                      <a:pt x="6055" y="8616"/>
                    </a:cubicBezTo>
                    <a:lnTo>
                      <a:pt x="12134" y="4512"/>
                    </a:lnTo>
                    <a:cubicBezTo>
                      <a:pt x="12134" y="4512"/>
                      <a:pt x="5022" y="682"/>
                      <a:pt x="2621" y="135"/>
                    </a:cubicBezTo>
                    <a:cubicBezTo>
                      <a:pt x="2209" y="44"/>
                      <a:pt x="1867" y="0"/>
                      <a:pt x="1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60;p55">
                <a:extLst>
                  <a:ext uri="{FF2B5EF4-FFF2-40B4-BE49-F238E27FC236}">
                    <a16:creationId xmlns:a16="http://schemas.microsoft.com/office/drawing/2014/main" id="{461E1BCC-9C6C-4C9E-BE40-37763724EC50}"/>
                  </a:ext>
                </a:extLst>
              </p:cNvPr>
              <p:cNvSpPr/>
              <p:nvPr/>
            </p:nvSpPr>
            <p:spPr>
              <a:xfrm flipH="1">
                <a:off x="7879400" y="2102886"/>
                <a:ext cx="93077" cy="62610"/>
              </a:xfrm>
              <a:custGeom>
                <a:avLst/>
                <a:gdLst/>
                <a:ahLst/>
                <a:cxnLst/>
                <a:rect l="l" t="t" r="r" b="b"/>
                <a:pathLst>
                  <a:path w="5108" h="3436" extrusionOk="0">
                    <a:moveTo>
                      <a:pt x="5077" y="0"/>
                    </a:moveTo>
                    <a:cubicBezTo>
                      <a:pt x="4834" y="122"/>
                      <a:pt x="2919" y="1368"/>
                      <a:pt x="2493" y="1642"/>
                    </a:cubicBezTo>
                    <a:cubicBezTo>
                      <a:pt x="2098" y="1915"/>
                      <a:pt x="396" y="3070"/>
                      <a:pt x="1" y="3374"/>
                    </a:cubicBezTo>
                    <a:cubicBezTo>
                      <a:pt x="1" y="3405"/>
                      <a:pt x="1" y="3405"/>
                      <a:pt x="1" y="3435"/>
                    </a:cubicBezTo>
                    <a:cubicBezTo>
                      <a:pt x="457" y="3162"/>
                      <a:pt x="2159" y="2037"/>
                      <a:pt x="2584" y="1763"/>
                    </a:cubicBezTo>
                    <a:cubicBezTo>
                      <a:pt x="3010" y="1490"/>
                      <a:pt x="4864" y="213"/>
                      <a:pt x="5077" y="31"/>
                    </a:cubicBezTo>
                    <a:cubicBezTo>
                      <a:pt x="5107" y="31"/>
                      <a:pt x="5107" y="0"/>
                      <a:pt x="5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61;p55">
                <a:extLst>
                  <a:ext uri="{FF2B5EF4-FFF2-40B4-BE49-F238E27FC236}">
                    <a16:creationId xmlns:a16="http://schemas.microsoft.com/office/drawing/2014/main" id="{C864C1CA-05E5-4F3F-AC7C-9A90665D4E93}"/>
                  </a:ext>
                </a:extLst>
              </p:cNvPr>
              <p:cNvSpPr/>
              <p:nvPr/>
            </p:nvSpPr>
            <p:spPr>
              <a:xfrm flipH="1">
                <a:off x="7627956" y="1821413"/>
                <a:ext cx="157856" cy="331893"/>
              </a:xfrm>
              <a:custGeom>
                <a:avLst/>
                <a:gdLst/>
                <a:ahLst/>
                <a:cxnLst/>
                <a:rect l="l" t="t" r="r" b="b"/>
                <a:pathLst>
                  <a:path w="8663" h="18214" extrusionOk="0">
                    <a:moveTo>
                      <a:pt x="5349" y="1"/>
                    </a:moveTo>
                    <a:cubicBezTo>
                      <a:pt x="4693" y="1"/>
                      <a:pt x="4499" y="918"/>
                      <a:pt x="4499" y="918"/>
                    </a:cubicBezTo>
                    <a:cubicBezTo>
                      <a:pt x="4499" y="918"/>
                      <a:pt x="4527" y="216"/>
                      <a:pt x="4043" y="216"/>
                    </a:cubicBezTo>
                    <a:cubicBezTo>
                      <a:pt x="4023" y="216"/>
                      <a:pt x="4003" y="217"/>
                      <a:pt x="3982" y="219"/>
                    </a:cubicBezTo>
                    <a:cubicBezTo>
                      <a:pt x="3605" y="256"/>
                      <a:pt x="3350" y="721"/>
                      <a:pt x="3179" y="1352"/>
                    </a:cubicBezTo>
                    <a:lnTo>
                      <a:pt x="3179" y="1352"/>
                    </a:lnTo>
                    <a:cubicBezTo>
                      <a:pt x="3133" y="1327"/>
                      <a:pt x="3081" y="1313"/>
                      <a:pt x="3021" y="1313"/>
                    </a:cubicBezTo>
                    <a:cubicBezTo>
                      <a:pt x="3017" y="1313"/>
                      <a:pt x="3013" y="1313"/>
                      <a:pt x="3009" y="1313"/>
                    </a:cubicBezTo>
                    <a:cubicBezTo>
                      <a:pt x="1581" y="1374"/>
                      <a:pt x="1550" y="9551"/>
                      <a:pt x="1064" y="10402"/>
                    </a:cubicBezTo>
                    <a:cubicBezTo>
                      <a:pt x="547" y="11283"/>
                      <a:pt x="0" y="12256"/>
                      <a:pt x="0" y="12256"/>
                    </a:cubicBezTo>
                    <a:lnTo>
                      <a:pt x="4803" y="18213"/>
                    </a:lnTo>
                    <a:cubicBezTo>
                      <a:pt x="5532" y="17849"/>
                      <a:pt x="8055" y="16177"/>
                      <a:pt x="8298" y="15417"/>
                    </a:cubicBezTo>
                    <a:cubicBezTo>
                      <a:pt x="8663" y="14444"/>
                      <a:pt x="8632" y="11435"/>
                      <a:pt x="8359" y="9672"/>
                    </a:cubicBezTo>
                    <a:cubicBezTo>
                      <a:pt x="8135" y="8226"/>
                      <a:pt x="7726" y="7782"/>
                      <a:pt x="7251" y="7736"/>
                    </a:cubicBezTo>
                    <a:lnTo>
                      <a:pt x="7251" y="7736"/>
                    </a:lnTo>
                    <a:cubicBezTo>
                      <a:pt x="7377" y="6644"/>
                      <a:pt x="7485" y="5621"/>
                      <a:pt x="7508" y="5143"/>
                    </a:cubicBezTo>
                    <a:cubicBezTo>
                      <a:pt x="7538" y="3867"/>
                      <a:pt x="7842" y="888"/>
                      <a:pt x="6748" y="645"/>
                    </a:cubicBezTo>
                    <a:cubicBezTo>
                      <a:pt x="6713" y="637"/>
                      <a:pt x="6680" y="633"/>
                      <a:pt x="6647" y="633"/>
                    </a:cubicBezTo>
                    <a:cubicBezTo>
                      <a:pt x="6188" y="633"/>
                      <a:pt x="5897" y="1374"/>
                      <a:pt x="5897" y="1374"/>
                    </a:cubicBezTo>
                    <a:cubicBezTo>
                      <a:pt x="5897" y="1374"/>
                      <a:pt x="6049" y="128"/>
                      <a:pt x="5441" y="6"/>
                    </a:cubicBezTo>
                    <a:cubicBezTo>
                      <a:pt x="5409" y="2"/>
                      <a:pt x="5378" y="1"/>
                      <a:pt x="5349" y="1"/>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62;p55">
                <a:extLst>
                  <a:ext uri="{FF2B5EF4-FFF2-40B4-BE49-F238E27FC236}">
                    <a16:creationId xmlns:a16="http://schemas.microsoft.com/office/drawing/2014/main" id="{73753C73-CFE5-4AA5-B774-A0411623A6AF}"/>
                  </a:ext>
                </a:extLst>
              </p:cNvPr>
              <p:cNvSpPr/>
              <p:nvPr/>
            </p:nvSpPr>
            <p:spPr>
              <a:xfrm flipH="1">
                <a:off x="7653431" y="1962067"/>
                <a:ext cx="21064" cy="72705"/>
              </a:xfrm>
              <a:custGeom>
                <a:avLst/>
                <a:gdLst/>
                <a:ahLst/>
                <a:cxnLst/>
                <a:rect l="l" t="t" r="r" b="b"/>
                <a:pathLst>
                  <a:path w="1156" h="3990" extrusionOk="0">
                    <a:moveTo>
                      <a:pt x="1049" y="0"/>
                    </a:moveTo>
                    <a:cubicBezTo>
                      <a:pt x="881" y="0"/>
                      <a:pt x="734" y="59"/>
                      <a:pt x="609" y="160"/>
                    </a:cubicBezTo>
                    <a:cubicBezTo>
                      <a:pt x="487" y="312"/>
                      <a:pt x="365" y="464"/>
                      <a:pt x="305" y="646"/>
                    </a:cubicBezTo>
                    <a:cubicBezTo>
                      <a:pt x="183" y="1011"/>
                      <a:pt x="92" y="1376"/>
                      <a:pt x="61" y="1771"/>
                    </a:cubicBezTo>
                    <a:cubicBezTo>
                      <a:pt x="1" y="2500"/>
                      <a:pt x="31" y="3230"/>
                      <a:pt x="153" y="3990"/>
                    </a:cubicBezTo>
                    <a:cubicBezTo>
                      <a:pt x="213" y="3230"/>
                      <a:pt x="244" y="2500"/>
                      <a:pt x="305" y="1771"/>
                    </a:cubicBezTo>
                    <a:cubicBezTo>
                      <a:pt x="335" y="1437"/>
                      <a:pt x="396" y="1072"/>
                      <a:pt x="487" y="737"/>
                    </a:cubicBezTo>
                    <a:cubicBezTo>
                      <a:pt x="517" y="555"/>
                      <a:pt x="609" y="403"/>
                      <a:pt x="700" y="251"/>
                    </a:cubicBezTo>
                    <a:cubicBezTo>
                      <a:pt x="791" y="99"/>
                      <a:pt x="973" y="8"/>
                      <a:pt x="1156" y="8"/>
                    </a:cubicBezTo>
                    <a:cubicBezTo>
                      <a:pt x="1119" y="3"/>
                      <a:pt x="1084" y="0"/>
                      <a:pt x="10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63;p55">
                <a:extLst>
                  <a:ext uri="{FF2B5EF4-FFF2-40B4-BE49-F238E27FC236}">
                    <a16:creationId xmlns:a16="http://schemas.microsoft.com/office/drawing/2014/main" id="{6A7D6ECA-A634-4397-96B4-84695C24BD5B}"/>
                  </a:ext>
                </a:extLst>
              </p:cNvPr>
              <p:cNvSpPr/>
              <p:nvPr/>
            </p:nvSpPr>
            <p:spPr>
              <a:xfrm flipH="1">
                <a:off x="7678358" y="1846450"/>
                <a:ext cx="16637" cy="114105"/>
              </a:xfrm>
              <a:custGeom>
                <a:avLst/>
                <a:gdLst/>
                <a:ahLst/>
                <a:cxnLst/>
                <a:rect l="l" t="t" r="r" b="b"/>
                <a:pathLst>
                  <a:path w="913" h="6262" extrusionOk="0">
                    <a:moveTo>
                      <a:pt x="913" y="0"/>
                    </a:moveTo>
                    <a:lnTo>
                      <a:pt x="913" y="0"/>
                    </a:lnTo>
                    <a:cubicBezTo>
                      <a:pt x="761" y="517"/>
                      <a:pt x="639" y="1034"/>
                      <a:pt x="518" y="1550"/>
                    </a:cubicBezTo>
                    <a:cubicBezTo>
                      <a:pt x="427" y="2067"/>
                      <a:pt x="335" y="2584"/>
                      <a:pt x="244" y="3101"/>
                    </a:cubicBezTo>
                    <a:cubicBezTo>
                      <a:pt x="183" y="3617"/>
                      <a:pt x="92" y="4164"/>
                      <a:pt x="62" y="4681"/>
                    </a:cubicBezTo>
                    <a:cubicBezTo>
                      <a:pt x="1" y="5198"/>
                      <a:pt x="1" y="5745"/>
                      <a:pt x="31" y="6262"/>
                    </a:cubicBezTo>
                    <a:cubicBezTo>
                      <a:pt x="92" y="5745"/>
                      <a:pt x="183" y="5228"/>
                      <a:pt x="244" y="4712"/>
                    </a:cubicBezTo>
                    <a:lnTo>
                      <a:pt x="487" y="3131"/>
                    </a:lnTo>
                    <a:cubicBezTo>
                      <a:pt x="578" y="2614"/>
                      <a:pt x="639" y="2098"/>
                      <a:pt x="730" y="1581"/>
                    </a:cubicBezTo>
                    <a:cubicBezTo>
                      <a:pt x="791" y="1064"/>
                      <a:pt x="852" y="517"/>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64;p55">
                <a:extLst>
                  <a:ext uri="{FF2B5EF4-FFF2-40B4-BE49-F238E27FC236}">
                    <a16:creationId xmlns:a16="http://schemas.microsoft.com/office/drawing/2014/main" id="{4645A1E3-E50C-4BEA-BBB2-D433246080C4}"/>
                  </a:ext>
                </a:extLst>
              </p:cNvPr>
              <p:cNvSpPr/>
              <p:nvPr/>
            </p:nvSpPr>
            <p:spPr>
              <a:xfrm flipH="1">
                <a:off x="7703832" y="1838140"/>
                <a:ext cx="17183" cy="104138"/>
              </a:xfrm>
              <a:custGeom>
                <a:avLst/>
                <a:gdLst/>
                <a:ahLst/>
                <a:cxnLst/>
                <a:rect l="l" t="t" r="r" b="b"/>
                <a:pathLst>
                  <a:path w="943" h="5715" extrusionOk="0">
                    <a:moveTo>
                      <a:pt x="943" y="0"/>
                    </a:moveTo>
                    <a:cubicBezTo>
                      <a:pt x="730" y="456"/>
                      <a:pt x="578" y="912"/>
                      <a:pt x="456" y="1368"/>
                    </a:cubicBezTo>
                    <a:cubicBezTo>
                      <a:pt x="335" y="1854"/>
                      <a:pt x="244" y="2341"/>
                      <a:pt x="152" y="2797"/>
                    </a:cubicBezTo>
                    <a:cubicBezTo>
                      <a:pt x="92" y="3283"/>
                      <a:pt x="31" y="3769"/>
                      <a:pt x="31" y="4256"/>
                    </a:cubicBezTo>
                    <a:cubicBezTo>
                      <a:pt x="0" y="4742"/>
                      <a:pt x="0" y="5228"/>
                      <a:pt x="31" y="5715"/>
                    </a:cubicBezTo>
                    <a:cubicBezTo>
                      <a:pt x="92" y="5259"/>
                      <a:pt x="152" y="4742"/>
                      <a:pt x="213" y="4286"/>
                    </a:cubicBezTo>
                    <a:cubicBezTo>
                      <a:pt x="274" y="3800"/>
                      <a:pt x="335" y="3313"/>
                      <a:pt x="396" y="2857"/>
                    </a:cubicBezTo>
                    <a:cubicBezTo>
                      <a:pt x="487" y="2371"/>
                      <a:pt x="578" y="1885"/>
                      <a:pt x="639" y="1429"/>
                    </a:cubicBezTo>
                    <a:cubicBezTo>
                      <a:pt x="730" y="943"/>
                      <a:pt x="851" y="487"/>
                      <a:pt x="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65;p55">
                <a:extLst>
                  <a:ext uri="{FF2B5EF4-FFF2-40B4-BE49-F238E27FC236}">
                    <a16:creationId xmlns:a16="http://schemas.microsoft.com/office/drawing/2014/main" id="{2F5B4D99-92B3-4518-A126-5B87161B7810}"/>
                  </a:ext>
                </a:extLst>
              </p:cNvPr>
              <p:cNvSpPr/>
              <p:nvPr/>
            </p:nvSpPr>
            <p:spPr>
              <a:xfrm flipH="1">
                <a:off x="7728760" y="1848654"/>
                <a:ext cx="16072" cy="83657"/>
              </a:xfrm>
              <a:custGeom>
                <a:avLst/>
                <a:gdLst/>
                <a:ahLst/>
                <a:cxnLst/>
                <a:rect l="l" t="t" r="r" b="b"/>
                <a:pathLst>
                  <a:path w="882" h="4591" extrusionOk="0">
                    <a:moveTo>
                      <a:pt x="882" y="1"/>
                    </a:moveTo>
                    <a:lnTo>
                      <a:pt x="882" y="1"/>
                    </a:lnTo>
                    <a:cubicBezTo>
                      <a:pt x="547" y="700"/>
                      <a:pt x="304" y="1460"/>
                      <a:pt x="183" y="2250"/>
                    </a:cubicBezTo>
                    <a:cubicBezTo>
                      <a:pt x="31" y="3010"/>
                      <a:pt x="0" y="3800"/>
                      <a:pt x="61" y="4591"/>
                    </a:cubicBezTo>
                    <a:cubicBezTo>
                      <a:pt x="183" y="3800"/>
                      <a:pt x="304" y="3040"/>
                      <a:pt x="426" y="2280"/>
                    </a:cubicBezTo>
                    <a:cubicBezTo>
                      <a:pt x="578" y="1521"/>
                      <a:pt x="730" y="761"/>
                      <a:pt x="8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66;p55">
                <a:extLst>
                  <a:ext uri="{FF2B5EF4-FFF2-40B4-BE49-F238E27FC236}">
                    <a16:creationId xmlns:a16="http://schemas.microsoft.com/office/drawing/2014/main" id="{A182FCFD-E9E8-4B36-86A0-C0876E73A007}"/>
                  </a:ext>
                </a:extLst>
              </p:cNvPr>
              <p:cNvSpPr/>
              <p:nvPr/>
            </p:nvSpPr>
            <p:spPr>
              <a:xfrm flipH="1">
                <a:off x="7901011" y="2020414"/>
                <a:ext cx="367772" cy="454508"/>
              </a:xfrm>
              <a:custGeom>
                <a:avLst/>
                <a:gdLst/>
                <a:ahLst/>
                <a:cxnLst/>
                <a:rect l="l" t="t" r="r" b="b"/>
                <a:pathLst>
                  <a:path w="20183" h="24943" extrusionOk="0">
                    <a:moveTo>
                      <a:pt x="11372" y="0"/>
                    </a:moveTo>
                    <a:cubicBezTo>
                      <a:pt x="10604" y="0"/>
                      <a:pt x="9801" y="185"/>
                      <a:pt x="9180" y="697"/>
                    </a:cubicBezTo>
                    <a:cubicBezTo>
                      <a:pt x="5836" y="3402"/>
                      <a:pt x="2948" y="12703"/>
                      <a:pt x="2310" y="15499"/>
                    </a:cubicBezTo>
                    <a:cubicBezTo>
                      <a:pt x="1185" y="20119"/>
                      <a:pt x="0" y="24679"/>
                      <a:pt x="182" y="24861"/>
                    </a:cubicBezTo>
                    <a:cubicBezTo>
                      <a:pt x="201" y="24879"/>
                      <a:pt x="7328" y="24942"/>
                      <a:pt x="13016" y="24942"/>
                    </a:cubicBezTo>
                    <a:cubicBezTo>
                      <a:pt x="16752" y="24942"/>
                      <a:pt x="19867" y="24915"/>
                      <a:pt x="19940" y="24831"/>
                    </a:cubicBezTo>
                    <a:cubicBezTo>
                      <a:pt x="20183" y="24557"/>
                      <a:pt x="15836" y="3371"/>
                      <a:pt x="13860" y="757"/>
                    </a:cubicBezTo>
                    <a:cubicBezTo>
                      <a:pt x="13587" y="411"/>
                      <a:pt x="12518" y="0"/>
                      <a:pt x="11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67;p55">
                <a:extLst>
                  <a:ext uri="{FF2B5EF4-FFF2-40B4-BE49-F238E27FC236}">
                    <a16:creationId xmlns:a16="http://schemas.microsoft.com/office/drawing/2014/main" id="{2C107B97-F1FB-4B32-82D9-D09B2FD0E236}"/>
                  </a:ext>
                </a:extLst>
              </p:cNvPr>
              <p:cNvSpPr/>
              <p:nvPr/>
            </p:nvSpPr>
            <p:spPr>
              <a:xfrm flipH="1">
                <a:off x="8014552" y="2030873"/>
                <a:ext cx="91966" cy="6123"/>
              </a:xfrm>
              <a:custGeom>
                <a:avLst/>
                <a:gdLst/>
                <a:ahLst/>
                <a:cxnLst/>
                <a:rect l="l" t="t" r="r" b="b"/>
                <a:pathLst>
                  <a:path w="5047" h="336" extrusionOk="0">
                    <a:moveTo>
                      <a:pt x="427" y="1"/>
                    </a:moveTo>
                    <a:cubicBezTo>
                      <a:pt x="366" y="62"/>
                      <a:pt x="305" y="92"/>
                      <a:pt x="244" y="123"/>
                    </a:cubicBezTo>
                    <a:lnTo>
                      <a:pt x="1" y="335"/>
                    </a:lnTo>
                    <a:lnTo>
                      <a:pt x="5047" y="335"/>
                    </a:lnTo>
                    <a:cubicBezTo>
                      <a:pt x="5016" y="275"/>
                      <a:pt x="4986" y="214"/>
                      <a:pt x="4925" y="183"/>
                    </a:cubicBezTo>
                    <a:cubicBezTo>
                      <a:pt x="4895" y="123"/>
                      <a:pt x="4834" y="62"/>
                      <a:pt x="47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68;p55">
                <a:extLst>
                  <a:ext uri="{FF2B5EF4-FFF2-40B4-BE49-F238E27FC236}">
                    <a16:creationId xmlns:a16="http://schemas.microsoft.com/office/drawing/2014/main" id="{8DBA5504-031B-47D3-A95D-C7872FDEDC01}"/>
                  </a:ext>
                </a:extLst>
              </p:cNvPr>
              <p:cNvSpPr/>
              <p:nvPr/>
            </p:nvSpPr>
            <p:spPr>
              <a:xfrm flipH="1">
                <a:off x="8004020" y="2006857"/>
                <a:ext cx="118898" cy="93387"/>
              </a:xfrm>
              <a:custGeom>
                <a:avLst/>
                <a:gdLst/>
                <a:ahLst/>
                <a:cxnLst/>
                <a:rect l="l" t="t" r="r" b="b"/>
                <a:pathLst>
                  <a:path w="6525" h="5125" extrusionOk="0">
                    <a:moveTo>
                      <a:pt x="3206" y="0"/>
                    </a:moveTo>
                    <a:cubicBezTo>
                      <a:pt x="1657" y="0"/>
                      <a:pt x="1" y="1322"/>
                      <a:pt x="1357" y="3082"/>
                    </a:cubicBezTo>
                    <a:cubicBezTo>
                      <a:pt x="2532" y="4607"/>
                      <a:pt x="3790" y="5125"/>
                      <a:pt x="4656" y="5125"/>
                    </a:cubicBezTo>
                    <a:cubicBezTo>
                      <a:pt x="4843" y="5125"/>
                      <a:pt x="5011" y="5101"/>
                      <a:pt x="5156" y="5058"/>
                    </a:cubicBezTo>
                    <a:cubicBezTo>
                      <a:pt x="6159" y="4723"/>
                      <a:pt x="6524" y="2687"/>
                      <a:pt x="6311" y="1745"/>
                    </a:cubicBezTo>
                    <a:cubicBezTo>
                      <a:pt x="6068" y="772"/>
                      <a:pt x="4852" y="194"/>
                      <a:pt x="3454" y="12"/>
                    </a:cubicBezTo>
                    <a:cubicBezTo>
                      <a:pt x="3372" y="4"/>
                      <a:pt x="3289" y="0"/>
                      <a:pt x="32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69;p55">
                <a:extLst>
                  <a:ext uri="{FF2B5EF4-FFF2-40B4-BE49-F238E27FC236}">
                    <a16:creationId xmlns:a16="http://schemas.microsoft.com/office/drawing/2014/main" id="{530F028F-C873-4023-A66C-E65EEBA562A6}"/>
                  </a:ext>
                </a:extLst>
              </p:cNvPr>
              <p:cNvSpPr/>
              <p:nvPr/>
            </p:nvSpPr>
            <p:spPr>
              <a:xfrm flipH="1">
                <a:off x="8008448" y="1959753"/>
                <a:ext cx="89761" cy="127171"/>
              </a:xfrm>
              <a:custGeom>
                <a:avLst/>
                <a:gdLst/>
                <a:ahLst/>
                <a:cxnLst/>
                <a:rect l="l" t="t" r="r" b="b"/>
                <a:pathLst>
                  <a:path w="4926" h="6979" extrusionOk="0">
                    <a:moveTo>
                      <a:pt x="351" y="0"/>
                    </a:moveTo>
                    <a:cubicBezTo>
                      <a:pt x="321" y="0"/>
                      <a:pt x="305" y="4"/>
                      <a:pt x="305" y="13"/>
                    </a:cubicBezTo>
                    <a:cubicBezTo>
                      <a:pt x="335" y="743"/>
                      <a:pt x="1" y="4421"/>
                      <a:pt x="31" y="4512"/>
                    </a:cubicBezTo>
                    <a:cubicBezTo>
                      <a:pt x="736" y="5774"/>
                      <a:pt x="2629" y="6979"/>
                      <a:pt x="3361" y="6979"/>
                    </a:cubicBezTo>
                    <a:cubicBezTo>
                      <a:pt x="3388" y="6979"/>
                      <a:pt x="3412" y="6977"/>
                      <a:pt x="3436" y="6974"/>
                    </a:cubicBezTo>
                    <a:cubicBezTo>
                      <a:pt x="4408" y="6822"/>
                      <a:pt x="4682" y="4816"/>
                      <a:pt x="4560" y="4238"/>
                    </a:cubicBezTo>
                    <a:cubicBezTo>
                      <a:pt x="4560" y="4208"/>
                      <a:pt x="4560" y="4208"/>
                      <a:pt x="4560" y="4178"/>
                    </a:cubicBezTo>
                    <a:cubicBezTo>
                      <a:pt x="4530" y="4086"/>
                      <a:pt x="4530" y="3995"/>
                      <a:pt x="4530" y="3904"/>
                    </a:cubicBezTo>
                    <a:cubicBezTo>
                      <a:pt x="4530" y="2931"/>
                      <a:pt x="4682" y="1989"/>
                      <a:pt x="4925" y="1077"/>
                    </a:cubicBezTo>
                    <a:cubicBezTo>
                      <a:pt x="4925" y="1077"/>
                      <a:pt x="832" y="0"/>
                      <a:pt x="351" y="0"/>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70;p55">
                <a:extLst>
                  <a:ext uri="{FF2B5EF4-FFF2-40B4-BE49-F238E27FC236}">
                    <a16:creationId xmlns:a16="http://schemas.microsoft.com/office/drawing/2014/main" id="{5907D11F-E031-4790-9C09-E2AAF346225A}"/>
                  </a:ext>
                </a:extLst>
              </p:cNvPr>
              <p:cNvSpPr/>
              <p:nvPr/>
            </p:nvSpPr>
            <p:spPr>
              <a:xfrm flipH="1">
                <a:off x="7947532" y="1811044"/>
                <a:ext cx="166730" cy="203411"/>
              </a:xfrm>
              <a:custGeom>
                <a:avLst/>
                <a:gdLst/>
                <a:ahLst/>
                <a:cxnLst/>
                <a:rect l="l" t="t" r="r" b="b"/>
                <a:pathLst>
                  <a:path w="9150" h="11163" extrusionOk="0">
                    <a:moveTo>
                      <a:pt x="4377" y="0"/>
                    </a:moveTo>
                    <a:cubicBezTo>
                      <a:pt x="2663" y="0"/>
                      <a:pt x="861" y="1086"/>
                      <a:pt x="426" y="2825"/>
                    </a:cubicBezTo>
                    <a:cubicBezTo>
                      <a:pt x="0" y="4496"/>
                      <a:pt x="1095" y="9147"/>
                      <a:pt x="2310" y="10150"/>
                    </a:cubicBezTo>
                    <a:cubicBezTo>
                      <a:pt x="3115" y="10802"/>
                      <a:pt x="4129" y="11163"/>
                      <a:pt x="5106" y="11163"/>
                    </a:cubicBezTo>
                    <a:cubicBezTo>
                      <a:pt x="6269" y="11163"/>
                      <a:pt x="7381" y="10652"/>
                      <a:pt x="8025" y="9512"/>
                    </a:cubicBezTo>
                    <a:cubicBezTo>
                      <a:pt x="9150" y="7506"/>
                      <a:pt x="7630" y="1427"/>
                      <a:pt x="6292" y="545"/>
                    </a:cubicBezTo>
                    <a:cubicBezTo>
                      <a:pt x="5729" y="173"/>
                      <a:pt x="5060" y="0"/>
                      <a:pt x="4377" y="0"/>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71;p55">
                <a:extLst>
                  <a:ext uri="{FF2B5EF4-FFF2-40B4-BE49-F238E27FC236}">
                    <a16:creationId xmlns:a16="http://schemas.microsoft.com/office/drawing/2014/main" id="{1622F4F7-387E-4506-A9F7-DE94EE034FC8}"/>
                  </a:ext>
                </a:extLst>
              </p:cNvPr>
              <p:cNvSpPr/>
              <p:nvPr/>
            </p:nvSpPr>
            <p:spPr>
              <a:xfrm flipH="1">
                <a:off x="8016757" y="1911793"/>
                <a:ext cx="5558" cy="16090"/>
              </a:xfrm>
              <a:custGeom>
                <a:avLst/>
                <a:gdLst/>
                <a:ahLst/>
                <a:cxnLst/>
                <a:rect l="l" t="t" r="r" b="b"/>
                <a:pathLst>
                  <a:path w="305" h="883" extrusionOk="0">
                    <a:moveTo>
                      <a:pt x="122" y="1"/>
                    </a:moveTo>
                    <a:lnTo>
                      <a:pt x="122" y="1"/>
                    </a:lnTo>
                    <a:cubicBezTo>
                      <a:pt x="122" y="1"/>
                      <a:pt x="91" y="31"/>
                      <a:pt x="122" y="31"/>
                    </a:cubicBezTo>
                    <a:cubicBezTo>
                      <a:pt x="213" y="335"/>
                      <a:pt x="243" y="700"/>
                      <a:pt x="0" y="882"/>
                    </a:cubicBezTo>
                    <a:cubicBezTo>
                      <a:pt x="304" y="761"/>
                      <a:pt x="243" y="274"/>
                      <a:pt x="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72;p55">
                <a:extLst>
                  <a:ext uri="{FF2B5EF4-FFF2-40B4-BE49-F238E27FC236}">
                    <a16:creationId xmlns:a16="http://schemas.microsoft.com/office/drawing/2014/main" id="{8913A070-4005-4FBE-B452-0F59FEDCEC2A}"/>
                  </a:ext>
                </a:extLst>
              </p:cNvPr>
              <p:cNvSpPr/>
              <p:nvPr/>
            </p:nvSpPr>
            <p:spPr>
              <a:xfrm flipH="1">
                <a:off x="8015244" y="1906800"/>
                <a:ext cx="20645" cy="18914"/>
              </a:xfrm>
              <a:custGeom>
                <a:avLst/>
                <a:gdLst/>
                <a:ahLst/>
                <a:cxnLst/>
                <a:rect l="l" t="t" r="r" b="b"/>
                <a:pathLst>
                  <a:path w="1133" h="1038" extrusionOk="0">
                    <a:moveTo>
                      <a:pt x="522" y="1"/>
                    </a:moveTo>
                    <a:cubicBezTo>
                      <a:pt x="515" y="1"/>
                      <a:pt x="509" y="1"/>
                      <a:pt x="502" y="1"/>
                    </a:cubicBezTo>
                    <a:cubicBezTo>
                      <a:pt x="0" y="90"/>
                      <a:pt x="186" y="1037"/>
                      <a:pt x="614" y="1037"/>
                    </a:cubicBezTo>
                    <a:cubicBezTo>
                      <a:pt x="627" y="1037"/>
                      <a:pt x="641" y="1037"/>
                      <a:pt x="654" y="1035"/>
                    </a:cubicBezTo>
                    <a:cubicBezTo>
                      <a:pt x="1133" y="975"/>
                      <a:pt x="963" y="1"/>
                      <a:pt x="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73;p55">
                <a:extLst>
                  <a:ext uri="{FF2B5EF4-FFF2-40B4-BE49-F238E27FC236}">
                    <a16:creationId xmlns:a16="http://schemas.microsoft.com/office/drawing/2014/main" id="{E52378C2-D9A9-485B-A3B1-7ED60F47C7DA}"/>
                  </a:ext>
                </a:extLst>
              </p:cNvPr>
              <p:cNvSpPr/>
              <p:nvPr/>
            </p:nvSpPr>
            <p:spPr>
              <a:xfrm flipH="1">
                <a:off x="7979110" y="1905160"/>
                <a:ext cx="9421" cy="14432"/>
              </a:xfrm>
              <a:custGeom>
                <a:avLst/>
                <a:gdLst/>
                <a:ahLst/>
                <a:cxnLst/>
                <a:rect l="l" t="t" r="r" b="b"/>
                <a:pathLst>
                  <a:path w="517" h="792" extrusionOk="0">
                    <a:moveTo>
                      <a:pt x="0" y="0"/>
                    </a:moveTo>
                    <a:cubicBezTo>
                      <a:pt x="0" y="324"/>
                      <a:pt x="143" y="792"/>
                      <a:pt x="485" y="792"/>
                    </a:cubicBezTo>
                    <a:cubicBezTo>
                      <a:pt x="495" y="792"/>
                      <a:pt x="506" y="791"/>
                      <a:pt x="517" y="790"/>
                    </a:cubicBezTo>
                    <a:lnTo>
                      <a:pt x="517" y="760"/>
                    </a:lnTo>
                    <a:cubicBezTo>
                      <a:pt x="213" y="699"/>
                      <a:pt x="91" y="365"/>
                      <a:pt x="31" y="31"/>
                    </a:cubicBezTo>
                    <a:cubicBezTo>
                      <a:pt x="31" y="0"/>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74;p55">
                <a:extLst>
                  <a:ext uri="{FF2B5EF4-FFF2-40B4-BE49-F238E27FC236}">
                    <a16:creationId xmlns:a16="http://schemas.microsoft.com/office/drawing/2014/main" id="{B4C103A6-3886-4E4A-9109-34ECA08A98C6}"/>
                  </a:ext>
                </a:extLst>
              </p:cNvPr>
              <p:cNvSpPr/>
              <p:nvPr/>
            </p:nvSpPr>
            <p:spPr>
              <a:xfrm flipH="1">
                <a:off x="7971366" y="1898236"/>
                <a:ext cx="20062" cy="18750"/>
              </a:xfrm>
              <a:custGeom>
                <a:avLst/>
                <a:gdLst/>
                <a:ahLst/>
                <a:cxnLst/>
                <a:rect l="l" t="t" r="r" b="b"/>
                <a:pathLst>
                  <a:path w="1101" h="1029" extrusionOk="0">
                    <a:moveTo>
                      <a:pt x="504" y="0"/>
                    </a:moveTo>
                    <a:cubicBezTo>
                      <a:pt x="472" y="0"/>
                      <a:pt x="438" y="5"/>
                      <a:pt x="402" y="15"/>
                    </a:cubicBezTo>
                    <a:cubicBezTo>
                      <a:pt x="0" y="102"/>
                      <a:pt x="168" y="1028"/>
                      <a:pt x="598" y="1028"/>
                    </a:cubicBezTo>
                    <a:cubicBezTo>
                      <a:pt x="623" y="1028"/>
                      <a:pt x="649" y="1025"/>
                      <a:pt x="676" y="1018"/>
                    </a:cubicBezTo>
                    <a:cubicBezTo>
                      <a:pt x="1101" y="905"/>
                      <a:pt x="945" y="0"/>
                      <a:pt x="5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75;p55">
                <a:extLst>
                  <a:ext uri="{FF2B5EF4-FFF2-40B4-BE49-F238E27FC236}">
                    <a16:creationId xmlns:a16="http://schemas.microsoft.com/office/drawing/2014/main" id="{B412806A-86C7-406D-8220-829C1A816361}"/>
                  </a:ext>
                </a:extLst>
              </p:cNvPr>
              <p:cNvSpPr/>
              <p:nvPr/>
            </p:nvSpPr>
            <p:spPr>
              <a:xfrm flipH="1">
                <a:off x="8022296" y="1887904"/>
                <a:ext cx="19898" cy="15270"/>
              </a:xfrm>
              <a:custGeom>
                <a:avLst/>
                <a:gdLst/>
                <a:ahLst/>
                <a:cxnLst/>
                <a:rect l="l" t="t" r="r" b="b"/>
                <a:pathLst>
                  <a:path w="1092" h="838" extrusionOk="0">
                    <a:moveTo>
                      <a:pt x="705" y="1"/>
                    </a:moveTo>
                    <a:cubicBezTo>
                      <a:pt x="603" y="1"/>
                      <a:pt x="504" y="31"/>
                      <a:pt x="422" y="96"/>
                    </a:cubicBezTo>
                    <a:cubicBezTo>
                      <a:pt x="240" y="187"/>
                      <a:pt x="118" y="339"/>
                      <a:pt x="27" y="522"/>
                    </a:cubicBezTo>
                    <a:cubicBezTo>
                      <a:pt x="1" y="680"/>
                      <a:pt x="111" y="838"/>
                      <a:pt x="260" y="838"/>
                    </a:cubicBezTo>
                    <a:cubicBezTo>
                      <a:pt x="283" y="838"/>
                      <a:pt x="307" y="834"/>
                      <a:pt x="331" y="826"/>
                    </a:cubicBezTo>
                    <a:cubicBezTo>
                      <a:pt x="483" y="765"/>
                      <a:pt x="574" y="674"/>
                      <a:pt x="726" y="613"/>
                    </a:cubicBezTo>
                    <a:cubicBezTo>
                      <a:pt x="848" y="552"/>
                      <a:pt x="970" y="430"/>
                      <a:pt x="1061" y="309"/>
                    </a:cubicBezTo>
                    <a:cubicBezTo>
                      <a:pt x="1091" y="218"/>
                      <a:pt x="1061" y="126"/>
                      <a:pt x="970" y="66"/>
                    </a:cubicBezTo>
                    <a:cubicBezTo>
                      <a:pt x="885" y="23"/>
                      <a:pt x="794" y="1"/>
                      <a:pt x="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76;p55">
                <a:extLst>
                  <a:ext uri="{FF2B5EF4-FFF2-40B4-BE49-F238E27FC236}">
                    <a16:creationId xmlns:a16="http://schemas.microsoft.com/office/drawing/2014/main" id="{811FD1A9-CCA8-4739-8CD6-70F5D49BB8FE}"/>
                  </a:ext>
                </a:extLst>
              </p:cNvPr>
              <p:cNvSpPr/>
              <p:nvPr/>
            </p:nvSpPr>
            <p:spPr>
              <a:xfrm flipH="1">
                <a:off x="7974118" y="1872343"/>
                <a:ext cx="22723" cy="11225"/>
              </a:xfrm>
              <a:custGeom>
                <a:avLst/>
                <a:gdLst/>
                <a:ahLst/>
                <a:cxnLst/>
                <a:rect l="l" t="t" r="r" b="b"/>
                <a:pathLst>
                  <a:path w="1247" h="616" extrusionOk="0">
                    <a:moveTo>
                      <a:pt x="454" y="0"/>
                    </a:moveTo>
                    <a:cubicBezTo>
                      <a:pt x="297" y="0"/>
                      <a:pt x="132" y="64"/>
                      <a:pt x="31" y="190"/>
                    </a:cubicBezTo>
                    <a:cubicBezTo>
                      <a:pt x="0" y="281"/>
                      <a:pt x="0" y="403"/>
                      <a:pt x="92" y="464"/>
                    </a:cubicBezTo>
                    <a:cubicBezTo>
                      <a:pt x="213" y="555"/>
                      <a:pt x="365" y="585"/>
                      <a:pt x="517" y="585"/>
                    </a:cubicBezTo>
                    <a:cubicBezTo>
                      <a:pt x="639" y="585"/>
                      <a:pt x="791" y="616"/>
                      <a:pt x="943" y="616"/>
                    </a:cubicBezTo>
                    <a:cubicBezTo>
                      <a:pt x="1125" y="616"/>
                      <a:pt x="1247" y="373"/>
                      <a:pt x="1095" y="221"/>
                    </a:cubicBezTo>
                    <a:cubicBezTo>
                      <a:pt x="943" y="69"/>
                      <a:pt x="760" y="8"/>
                      <a:pt x="547" y="8"/>
                    </a:cubicBezTo>
                    <a:cubicBezTo>
                      <a:pt x="517" y="3"/>
                      <a:pt x="486" y="0"/>
                      <a:pt x="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77;p55">
                <a:extLst>
                  <a:ext uri="{FF2B5EF4-FFF2-40B4-BE49-F238E27FC236}">
                    <a16:creationId xmlns:a16="http://schemas.microsoft.com/office/drawing/2014/main" id="{711AF0A1-FF69-4032-927C-606DD81EC73F}"/>
                  </a:ext>
                </a:extLst>
              </p:cNvPr>
              <p:cNvSpPr/>
              <p:nvPr/>
            </p:nvSpPr>
            <p:spPr>
              <a:xfrm flipH="1">
                <a:off x="8005696" y="1964965"/>
                <a:ext cx="12755" cy="5011"/>
              </a:xfrm>
              <a:custGeom>
                <a:avLst/>
                <a:gdLst/>
                <a:ahLst/>
                <a:cxnLst/>
                <a:rect l="l" t="t" r="r" b="b"/>
                <a:pathLst>
                  <a:path w="700" h="275" extrusionOk="0">
                    <a:moveTo>
                      <a:pt x="700" y="1"/>
                    </a:moveTo>
                    <a:lnTo>
                      <a:pt x="700" y="1"/>
                    </a:lnTo>
                    <a:cubicBezTo>
                      <a:pt x="609" y="92"/>
                      <a:pt x="487" y="122"/>
                      <a:pt x="366" y="153"/>
                    </a:cubicBezTo>
                    <a:cubicBezTo>
                      <a:pt x="244" y="153"/>
                      <a:pt x="153" y="92"/>
                      <a:pt x="62" y="31"/>
                    </a:cubicBezTo>
                    <a:cubicBezTo>
                      <a:pt x="62" y="21"/>
                      <a:pt x="55" y="18"/>
                      <a:pt x="46" y="18"/>
                    </a:cubicBezTo>
                    <a:cubicBezTo>
                      <a:pt x="28" y="18"/>
                      <a:pt x="1" y="31"/>
                      <a:pt x="1" y="31"/>
                    </a:cubicBezTo>
                    <a:cubicBezTo>
                      <a:pt x="62" y="153"/>
                      <a:pt x="183" y="244"/>
                      <a:pt x="305" y="274"/>
                    </a:cubicBezTo>
                    <a:cubicBezTo>
                      <a:pt x="487" y="244"/>
                      <a:pt x="609" y="153"/>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78;p55">
                <a:extLst>
                  <a:ext uri="{FF2B5EF4-FFF2-40B4-BE49-F238E27FC236}">
                    <a16:creationId xmlns:a16="http://schemas.microsoft.com/office/drawing/2014/main" id="{D555F944-4F30-443C-9B75-AFF9C785FC9D}"/>
                  </a:ext>
                </a:extLst>
              </p:cNvPr>
              <p:cNvSpPr/>
              <p:nvPr/>
            </p:nvSpPr>
            <p:spPr>
              <a:xfrm flipH="1">
                <a:off x="7981133" y="1879030"/>
                <a:ext cx="33437" cy="74327"/>
              </a:xfrm>
              <a:custGeom>
                <a:avLst/>
                <a:gdLst/>
                <a:ahLst/>
                <a:cxnLst/>
                <a:rect l="l" t="t" r="r" b="b"/>
                <a:pathLst>
                  <a:path w="1835" h="4079" extrusionOk="0">
                    <a:moveTo>
                      <a:pt x="755" y="1"/>
                    </a:moveTo>
                    <a:cubicBezTo>
                      <a:pt x="740" y="1"/>
                      <a:pt x="730" y="18"/>
                      <a:pt x="730" y="36"/>
                    </a:cubicBezTo>
                    <a:cubicBezTo>
                      <a:pt x="943" y="1069"/>
                      <a:pt x="1338" y="2042"/>
                      <a:pt x="1551" y="3045"/>
                    </a:cubicBezTo>
                    <a:cubicBezTo>
                      <a:pt x="1368" y="2984"/>
                      <a:pt x="1186" y="2984"/>
                      <a:pt x="1034" y="2984"/>
                    </a:cubicBezTo>
                    <a:cubicBezTo>
                      <a:pt x="973" y="2984"/>
                      <a:pt x="1216" y="3683"/>
                      <a:pt x="1216" y="3805"/>
                    </a:cubicBezTo>
                    <a:cubicBezTo>
                      <a:pt x="1081" y="3847"/>
                      <a:pt x="942" y="3867"/>
                      <a:pt x="803" y="3867"/>
                    </a:cubicBezTo>
                    <a:cubicBezTo>
                      <a:pt x="536" y="3867"/>
                      <a:pt x="271" y="3793"/>
                      <a:pt x="31" y="3653"/>
                    </a:cubicBezTo>
                    <a:cubicBezTo>
                      <a:pt x="1" y="3683"/>
                      <a:pt x="1" y="3714"/>
                      <a:pt x="1" y="3714"/>
                    </a:cubicBezTo>
                    <a:cubicBezTo>
                      <a:pt x="213" y="3957"/>
                      <a:pt x="517" y="4079"/>
                      <a:pt x="821" y="4079"/>
                    </a:cubicBezTo>
                    <a:cubicBezTo>
                      <a:pt x="943" y="4079"/>
                      <a:pt x="1065" y="4048"/>
                      <a:pt x="1216" y="4018"/>
                    </a:cubicBezTo>
                    <a:lnTo>
                      <a:pt x="1277" y="3987"/>
                    </a:lnTo>
                    <a:lnTo>
                      <a:pt x="1338" y="3957"/>
                    </a:lnTo>
                    <a:cubicBezTo>
                      <a:pt x="1368" y="3957"/>
                      <a:pt x="1399" y="3927"/>
                      <a:pt x="1399" y="3896"/>
                    </a:cubicBezTo>
                    <a:cubicBezTo>
                      <a:pt x="1399" y="3866"/>
                      <a:pt x="1399" y="3866"/>
                      <a:pt x="1399" y="3866"/>
                    </a:cubicBezTo>
                    <a:lnTo>
                      <a:pt x="1399" y="3835"/>
                    </a:lnTo>
                    <a:cubicBezTo>
                      <a:pt x="1338" y="3592"/>
                      <a:pt x="1247" y="3228"/>
                      <a:pt x="1247" y="3228"/>
                    </a:cubicBezTo>
                    <a:cubicBezTo>
                      <a:pt x="1328" y="3228"/>
                      <a:pt x="1571" y="3282"/>
                      <a:pt x="1715" y="3282"/>
                    </a:cubicBezTo>
                    <a:cubicBezTo>
                      <a:pt x="1787" y="3282"/>
                      <a:pt x="1835" y="3268"/>
                      <a:pt x="1824" y="3228"/>
                    </a:cubicBezTo>
                    <a:cubicBezTo>
                      <a:pt x="1581" y="2133"/>
                      <a:pt x="1247" y="1039"/>
                      <a:pt x="791" y="36"/>
                    </a:cubicBezTo>
                    <a:cubicBezTo>
                      <a:pt x="778" y="10"/>
                      <a:pt x="765" y="1"/>
                      <a:pt x="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79;p55">
                <a:extLst>
                  <a:ext uri="{FF2B5EF4-FFF2-40B4-BE49-F238E27FC236}">
                    <a16:creationId xmlns:a16="http://schemas.microsoft.com/office/drawing/2014/main" id="{273C6C68-9B80-46C9-B138-1E2B3332A659}"/>
                  </a:ext>
                </a:extLst>
              </p:cNvPr>
              <p:cNvSpPr/>
              <p:nvPr/>
            </p:nvSpPr>
            <p:spPr>
              <a:xfrm flipH="1">
                <a:off x="7995710" y="1946688"/>
                <a:ext cx="19971" cy="14432"/>
              </a:xfrm>
              <a:custGeom>
                <a:avLst/>
                <a:gdLst/>
                <a:ahLst/>
                <a:cxnLst/>
                <a:rect l="l" t="t" r="r" b="b"/>
                <a:pathLst>
                  <a:path w="1096" h="792" extrusionOk="0">
                    <a:moveTo>
                      <a:pt x="62" y="1"/>
                    </a:moveTo>
                    <a:cubicBezTo>
                      <a:pt x="31" y="92"/>
                      <a:pt x="31" y="214"/>
                      <a:pt x="1" y="335"/>
                    </a:cubicBezTo>
                    <a:cubicBezTo>
                      <a:pt x="1" y="548"/>
                      <a:pt x="62" y="761"/>
                      <a:pt x="335" y="791"/>
                    </a:cubicBezTo>
                    <a:cubicBezTo>
                      <a:pt x="457" y="791"/>
                      <a:pt x="548" y="761"/>
                      <a:pt x="670" y="700"/>
                    </a:cubicBezTo>
                    <a:cubicBezTo>
                      <a:pt x="852" y="578"/>
                      <a:pt x="1004" y="396"/>
                      <a:pt x="1095" y="214"/>
                    </a:cubicBezTo>
                    <a:lnTo>
                      <a:pt x="1095" y="214"/>
                    </a:lnTo>
                    <a:cubicBezTo>
                      <a:pt x="1041" y="219"/>
                      <a:pt x="986" y="221"/>
                      <a:pt x="930" y="221"/>
                    </a:cubicBezTo>
                    <a:cubicBezTo>
                      <a:pt x="643" y="221"/>
                      <a:pt x="342" y="154"/>
                      <a:pt x="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80;p55">
                <a:extLst>
                  <a:ext uri="{FF2B5EF4-FFF2-40B4-BE49-F238E27FC236}">
                    <a16:creationId xmlns:a16="http://schemas.microsoft.com/office/drawing/2014/main" id="{5553E798-6040-4F95-BF01-0479DA702F0C}"/>
                  </a:ext>
                </a:extLst>
              </p:cNvPr>
              <p:cNvSpPr/>
              <p:nvPr/>
            </p:nvSpPr>
            <p:spPr>
              <a:xfrm flipH="1">
                <a:off x="8003473" y="1952537"/>
                <a:ext cx="12209" cy="8583"/>
              </a:xfrm>
              <a:custGeom>
                <a:avLst/>
                <a:gdLst/>
                <a:ahLst/>
                <a:cxnLst/>
                <a:rect l="l" t="t" r="r" b="b"/>
                <a:pathLst>
                  <a:path w="670" h="471" extrusionOk="0">
                    <a:moveTo>
                      <a:pt x="121" y="1"/>
                    </a:moveTo>
                    <a:cubicBezTo>
                      <a:pt x="82" y="1"/>
                      <a:pt x="41" y="5"/>
                      <a:pt x="1" y="14"/>
                    </a:cubicBezTo>
                    <a:cubicBezTo>
                      <a:pt x="1" y="227"/>
                      <a:pt x="62" y="440"/>
                      <a:pt x="335" y="470"/>
                    </a:cubicBezTo>
                    <a:cubicBezTo>
                      <a:pt x="457" y="470"/>
                      <a:pt x="548" y="440"/>
                      <a:pt x="670" y="379"/>
                    </a:cubicBezTo>
                    <a:cubicBezTo>
                      <a:pt x="566" y="146"/>
                      <a:pt x="352" y="1"/>
                      <a:pt x="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81;p55">
                <a:extLst>
                  <a:ext uri="{FF2B5EF4-FFF2-40B4-BE49-F238E27FC236}">
                    <a16:creationId xmlns:a16="http://schemas.microsoft.com/office/drawing/2014/main" id="{C4EEEE9D-33DD-4135-8346-3BA8E755B5B3}"/>
                  </a:ext>
                </a:extLst>
              </p:cNvPr>
              <p:cNvSpPr/>
              <p:nvPr/>
            </p:nvSpPr>
            <p:spPr>
              <a:xfrm flipH="1">
                <a:off x="8080460" y="1836482"/>
                <a:ext cx="29374" cy="94171"/>
              </a:xfrm>
              <a:custGeom>
                <a:avLst/>
                <a:gdLst/>
                <a:ahLst/>
                <a:cxnLst/>
                <a:rect l="l" t="t" r="r" b="b"/>
                <a:pathLst>
                  <a:path w="1612" h="5168" extrusionOk="0">
                    <a:moveTo>
                      <a:pt x="1095" y="0"/>
                    </a:moveTo>
                    <a:cubicBezTo>
                      <a:pt x="609" y="456"/>
                      <a:pt x="305" y="1064"/>
                      <a:pt x="153" y="1672"/>
                    </a:cubicBezTo>
                    <a:cubicBezTo>
                      <a:pt x="1" y="2432"/>
                      <a:pt x="122" y="3830"/>
                      <a:pt x="457" y="5167"/>
                    </a:cubicBezTo>
                    <a:cubicBezTo>
                      <a:pt x="730" y="5046"/>
                      <a:pt x="1216" y="3800"/>
                      <a:pt x="1399" y="3283"/>
                    </a:cubicBezTo>
                    <a:cubicBezTo>
                      <a:pt x="1612" y="2797"/>
                      <a:pt x="1186" y="517"/>
                      <a:pt x="10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82;p55">
                <a:extLst>
                  <a:ext uri="{FF2B5EF4-FFF2-40B4-BE49-F238E27FC236}">
                    <a16:creationId xmlns:a16="http://schemas.microsoft.com/office/drawing/2014/main" id="{AAE6B638-969F-4714-98C1-A1A99295C41A}"/>
                  </a:ext>
                </a:extLst>
              </p:cNvPr>
              <p:cNvSpPr/>
              <p:nvPr/>
            </p:nvSpPr>
            <p:spPr>
              <a:xfrm flipH="1">
                <a:off x="8010124" y="1851424"/>
                <a:ext cx="52625" cy="18331"/>
              </a:xfrm>
              <a:custGeom>
                <a:avLst/>
                <a:gdLst/>
                <a:ahLst/>
                <a:cxnLst/>
                <a:rect l="l" t="t" r="r" b="b"/>
                <a:pathLst>
                  <a:path w="2888" h="1006" extrusionOk="0">
                    <a:moveTo>
                      <a:pt x="2827" y="1"/>
                    </a:moveTo>
                    <a:cubicBezTo>
                      <a:pt x="2584" y="518"/>
                      <a:pt x="2067" y="852"/>
                      <a:pt x="1490" y="882"/>
                    </a:cubicBezTo>
                    <a:cubicBezTo>
                      <a:pt x="1436" y="888"/>
                      <a:pt x="1383" y="891"/>
                      <a:pt x="1330" y="891"/>
                    </a:cubicBezTo>
                    <a:cubicBezTo>
                      <a:pt x="812" y="891"/>
                      <a:pt x="331" y="627"/>
                      <a:pt x="0" y="214"/>
                    </a:cubicBezTo>
                    <a:lnTo>
                      <a:pt x="0" y="214"/>
                    </a:lnTo>
                    <a:cubicBezTo>
                      <a:pt x="290" y="707"/>
                      <a:pt x="829" y="1006"/>
                      <a:pt x="1433" y="1006"/>
                    </a:cubicBezTo>
                    <a:cubicBezTo>
                      <a:pt x="1462" y="1006"/>
                      <a:pt x="1491" y="1005"/>
                      <a:pt x="1520" y="1004"/>
                    </a:cubicBezTo>
                    <a:cubicBezTo>
                      <a:pt x="2098" y="943"/>
                      <a:pt x="2645" y="578"/>
                      <a:pt x="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83;p55">
                <a:extLst>
                  <a:ext uri="{FF2B5EF4-FFF2-40B4-BE49-F238E27FC236}">
                    <a16:creationId xmlns:a16="http://schemas.microsoft.com/office/drawing/2014/main" id="{51D4221F-2004-4BBB-A467-4E14AF6F2F28}"/>
                  </a:ext>
                </a:extLst>
              </p:cNvPr>
              <p:cNvSpPr/>
              <p:nvPr/>
            </p:nvSpPr>
            <p:spPr>
              <a:xfrm flipH="1">
                <a:off x="8019690" y="1785133"/>
                <a:ext cx="74072" cy="53572"/>
              </a:xfrm>
              <a:custGeom>
                <a:avLst/>
                <a:gdLst/>
                <a:ahLst/>
                <a:cxnLst/>
                <a:rect l="l" t="t" r="r" b="b"/>
                <a:pathLst>
                  <a:path w="4065" h="2940" extrusionOk="0">
                    <a:moveTo>
                      <a:pt x="2600" y="1"/>
                    </a:moveTo>
                    <a:cubicBezTo>
                      <a:pt x="2387" y="1"/>
                      <a:pt x="2166" y="27"/>
                      <a:pt x="1945" y="83"/>
                    </a:cubicBezTo>
                    <a:cubicBezTo>
                      <a:pt x="1094" y="265"/>
                      <a:pt x="395" y="903"/>
                      <a:pt x="91" y="1724"/>
                    </a:cubicBezTo>
                    <a:cubicBezTo>
                      <a:pt x="0" y="2149"/>
                      <a:pt x="30" y="2575"/>
                      <a:pt x="213" y="2940"/>
                    </a:cubicBezTo>
                    <a:lnTo>
                      <a:pt x="243" y="2940"/>
                    </a:lnTo>
                    <a:cubicBezTo>
                      <a:pt x="30" y="2241"/>
                      <a:pt x="213" y="1450"/>
                      <a:pt x="760" y="934"/>
                    </a:cubicBezTo>
                    <a:cubicBezTo>
                      <a:pt x="1238" y="402"/>
                      <a:pt x="1926" y="126"/>
                      <a:pt x="2640" y="126"/>
                    </a:cubicBezTo>
                    <a:cubicBezTo>
                      <a:pt x="2742" y="126"/>
                      <a:pt x="2845" y="132"/>
                      <a:pt x="2948" y="143"/>
                    </a:cubicBezTo>
                    <a:cubicBezTo>
                      <a:pt x="3344" y="174"/>
                      <a:pt x="3708" y="356"/>
                      <a:pt x="3982" y="630"/>
                    </a:cubicBezTo>
                    <a:cubicBezTo>
                      <a:pt x="3991" y="639"/>
                      <a:pt x="4002" y="642"/>
                      <a:pt x="4013" y="642"/>
                    </a:cubicBezTo>
                    <a:cubicBezTo>
                      <a:pt x="4040" y="642"/>
                      <a:pt x="4064" y="621"/>
                      <a:pt x="4043" y="599"/>
                    </a:cubicBezTo>
                    <a:cubicBezTo>
                      <a:pt x="3750" y="217"/>
                      <a:pt x="3208" y="1"/>
                      <a:pt x="26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84;p55">
                <a:extLst>
                  <a:ext uri="{FF2B5EF4-FFF2-40B4-BE49-F238E27FC236}">
                    <a16:creationId xmlns:a16="http://schemas.microsoft.com/office/drawing/2014/main" id="{2E4D246A-9046-4194-9F23-20A1AE30185D}"/>
                  </a:ext>
                </a:extLst>
              </p:cNvPr>
              <p:cNvSpPr/>
              <p:nvPr/>
            </p:nvSpPr>
            <p:spPr>
              <a:xfrm flipH="1">
                <a:off x="7937145" y="1782236"/>
                <a:ext cx="69116" cy="74455"/>
              </a:xfrm>
              <a:custGeom>
                <a:avLst/>
                <a:gdLst/>
                <a:ahLst/>
                <a:cxnLst/>
                <a:rect l="l" t="t" r="r" b="b"/>
                <a:pathLst>
                  <a:path w="3793" h="4086" extrusionOk="0">
                    <a:moveTo>
                      <a:pt x="1316" y="1"/>
                    </a:moveTo>
                    <a:cubicBezTo>
                      <a:pt x="870" y="1"/>
                      <a:pt x="428" y="144"/>
                      <a:pt x="1" y="272"/>
                    </a:cubicBezTo>
                    <a:lnTo>
                      <a:pt x="1" y="302"/>
                    </a:lnTo>
                    <a:cubicBezTo>
                      <a:pt x="362" y="153"/>
                      <a:pt x="754" y="79"/>
                      <a:pt x="1144" y="79"/>
                    </a:cubicBezTo>
                    <a:cubicBezTo>
                      <a:pt x="1311" y="79"/>
                      <a:pt x="1478" y="93"/>
                      <a:pt x="1642" y="120"/>
                    </a:cubicBezTo>
                    <a:cubicBezTo>
                      <a:pt x="2098" y="242"/>
                      <a:pt x="2523" y="485"/>
                      <a:pt x="2797" y="880"/>
                    </a:cubicBezTo>
                    <a:cubicBezTo>
                      <a:pt x="3792" y="2197"/>
                      <a:pt x="2814" y="4049"/>
                      <a:pt x="1194" y="4049"/>
                    </a:cubicBezTo>
                    <a:cubicBezTo>
                      <a:pt x="1131" y="4049"/>
                      <a:pt x="1068" y="4047"/>
                      <a:pt x="1004" y="4041"/>
                    </a:cubicBezTo>
                    <a:cubicBezTo>
                      <a:pt x="1004" y="4041"/>
                      <a:pt x="973" y="4071"/>
                      <a:pt x="1004" y="4071"/>
                    </a:cubicBezTo>
                    <a:cubicBezTo>
                      <a:pt x="1084" y="4081"/>
                      <a:pt x="1164" y="4085"/>
                      <a:pt x="1243" y="4085"/>
                    </a:cubicBezTo>
                    <a:cubicBezTo>
                      <a:pt x="2206" y="4085"/>
                      <a:pt x="3028" y="3418"/>
                      <a:pt x="3253" y="2491"/>
                    </a:cubicBezTo>
                    <a:cubicBezTo>
                      <a:pt x="3375" y="1974"/>
                      <a:pt x="3283" y="1427"/>
                      <a:pt x="3040" y="1001"/>
                    </a:cubicBezTo>
                    <a:cubicBezTo>
                      <a:pt x="2767" y="576"/>
                      <a:pt x="2371" y="242"/>
                      <a:pt x="1885" y="90"/>
                    </a:cubicBezTo>
                    <a:cubicBezTo>
                      <a:pt x="1695" y="26"/>
                      <a:pt x="1505" y="1"/>
                      <a:pt x="1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85;p55">
                <a:extLst>
                  <a:ext uri="{FF2B5EF4-FFF2-40B4-BE49-F238E27FC236}">
                    <a16:creationId xmlns:a16="http://schemas.microsoft.com/office/drawing/2014/main" id="{FC8347E7-5A1D-4B3B-9C83-3184B889900D}"/>
                  </a:ext>
                </a:extLst>
              </p:cNvPr>
              <p:cNvSpPr/>
              <p:nvPr/>
            </p:nvSpPr>
            <p:spPr>
              <a:xfrm flipH="1">
                <a:off x="7943651" y="1782053"/>
                <a:ext cx="188341" cy="103172"/>
              </a:xfrm>
              <a:custGeom>
                <a:avLst/>
                <a:gdLst/>
                <a:ahLst/>
                <a:cxnLst/>
                <a:rect l="l" t="t" r="r" b="b"/>
                <a:pathLst>
                  <a:path w="10336" h="5662" extrusionOk="0">
                    <a:moveTo>
                      <a:pt x="7795" y="0"/>
                    </a:moveTo>
                    <a:cubicBezTo>
                      <a:pt x="7231" y="0"/>
                      <a:pt x="6663" y="200"/>
                      <a:pt x="6232" y="586"/>
                    </a:cubicBezTo>
                    <a:cubicBezTo>
                      <a:pt x="6232" y="586"/>
                      <a:pt x="5701" y="461"/>
                      <a:pt x="5041" y="461"/>
                    </a:cubicBezTo>
                    <a:cubicBezTo>
                      <a:pt x="4573" y="461"/>
                      <a:pt x="4041" y="524"/>
                      <a:pt x="3587" y="738"/>
                    </a:cubicBezTo>
                    <a:cubicBezTo>
                      <a:pt x="2949" y="1011"/>
                      <a:pt x="2463" y="1528"/>
                      <a:pt x="2220" y="2166"/>
                    </a:cubicBezTo>
                    <a:cubicBezTo>
                      <a:pt x="2220" y="2166"/>
                      <a:pt x="821" y="2410"/>
                      <a:pt x="517" y="3078"/>
                    </a:cubicBezTo>
                    <a:cubicBezTo>
                      <a:pt x="1" y="4203"/>
                      <a:pt x="1277" y="5662"/>
                      <a:pt x="1277" y="5662"/>
                    </a:cubicBezTo>
                    <a:cubicBezTo>
                      <a:pt x="1794" y="5632"/>
                      <a:pt x="2250" y="5267"/>
                      <a:pt x="2402" y="4750"/>
                    </a:cubicBezTo>
                    <a:cubicBezTo>
                      <a:pt x="2540" y="4809"/>
                      <a:pt x="2673" y="4834"/>
                      <a:pt x="2800" y="4834"/>
                    </a:cubicBezTo>
                    <a:cubicBezTo>
                      <a:pt x="3452" y="4834"/>
                      <a:pt x="3922" y="4173"/>
                      <a:pt x="3922" y="4173"/>
                    </a:cubicBezTo>
                    <a:cubicBezTo>
                      <a:pt x="4313" y="4464"/>
                      <a:pt x="4694" y="4567"/>
                      <a:pt x="5038" y="4567"/>
                    </a:cubicBezTo>
                    <a:cubicBezTo>
                      <a:pt x="5843" y="4567"/>
                      <a:pt x="6451" y="4002"/>
                      <a:pt x="6536" y="3960"/>
                    </a:cubicBezTo>
                    <a:cubicBezTo>
                      <a:pt x="6536" y="3960"/>
                      <a:pt x="7153" y="4197"/>
                      <a:pt x="7839" y="4197"/>
                    </a:cubicBezTo>
                    <a:cubicBezTo>
                      <a:pt x="8250" y="4197"/>
                      <a:pt x="8686" y="4112"/>
                      <a:pt x="9028" y="3838"/>
                    </a:cubicBezTo>
                    <a:cubicBezTo>
                      <a:pt x="10335" y="2805"/>
                      <a:pt x="10001" y="555"/>
                      <a:pt x="8360" y="69"/>
                    </a:cubicBezTo>
                    <a:cubicBezTo>
                      <a:pt x="8175" y="23"/>
                      <a:pt x="7985" y="0"/>
                      <a:pt x="77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86;p55">
                <a:extLst>
                  <a:ext uri="{FF2B5EF4-FFF2-40B4-BE49-F238E27FC236}">
                    <a16:creationId xmlns:a16="http://schemas.microsoft.com/office/drawing/2014/main" id="{BB5BD4C6-C544-4909-BADE-77CCAC24B1CA}"/>
                  </a:ext>
                </a:extLst>
              </p:cNvPr>
              <p:cNvSpPr/>
              <p:nvPr/>
            </p:nvSpPr>
            <p:spPr>
              <a:xfrm flipH="1">
                <a:off x="7998826" y="1894063"/>
                <a:ext cx="64524" cy="52242"/>
              </a:xfrm>
              <a:custGeom>
                <a:avLst/>
                <a:gdLst/>
                <a:ahLst/>
                <a:cxnLst/>
                <a:rect l="l" t="t" r="r" b="b"/>
                <a:pathLst>
                  <a:path w="3541" h="2867" extrusionOk="0">
                    <a:moveTo>
                      <a:pt x="1853" y="176"/>
                    </a:moveTo>
                    <a:cubicBezTo>
                      <a:pt x="3275" y="176"/>
                      <a:pt x="3541" y="2292"/>
                      <a:pt x="2100" y="2615"/>
                    </a:cubicBezTo>
                    <a:cubicBezTo>
                      <a:pt x="1987" y="2643"/>
                      <a:pt x="1878" y="2656"/>
                      <a:pt x="1774" y="2656"/>
                    </a:cubicBezTo>
                    <a:cubicBezTo>
                      <a:pt x="521" y="2656"/>
                      <a:pt x="53" y="752"/>
                      <a:pt x="1401" y="275"/>
                    </a:cubicBezTo>
                    <a:cubicBezTo>
                      <a:pt x="1492" y="214"/>
                      <a:pt x="1583" y="214"/>
                      <a:pt x="1705" y="184"/>
                    </a:cubicBezTo>
                    <a:cubicBezTo>
                      <a:pt x="1756" y="179"/>
                      <a:pt x="1805" y="176"/>
                      <a:pt x="1853" y="176"/>
                    </a:cubicBezTo>
                    <a:close/>
                    <a:moveTo>
                      <a:pt x="1826" y="1"/>
                    </a:moveTo>
                    <a:cubicBezTo>
                      <a:pt x="1364" y="1"/>
                      <a:pt x="898" y="218"/>
                      <a:pt x="611" y="670"/>
                    </a:cubicBezTo>
                    <a:cubicBezTo>
                      <a:pt x="0" y="1629"/>
                      <a:pt x="696" y="2866"/>
                      <a:pt x="1795" y="2866"/>
                    </a:cubicBezTo>
                    <a:cubicBezTo>
                      <a:pt x="1845" y="2866"/>
                      <a:pt x="1896" y="2864"/>
                      <a:pt x="1948" y="2858"/>
                    </a:cubicBezTo>
                    <a:cubicBezTo>
                      <a:pt x="2890" y="2767"/>
                      <a:pt x="3468" y="1825"/>
                      <a:pt x="3164" y="944"/>
                    </a:cubicBezTo>
                    <a:cubicBezTo>
                      <a:pt x="2947" y="325"/>
                      <a:pt x="2390" y="1"/>
                      <a:pt x="1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87;p55">
                <a:extLst>
                  <a:ext uri="{FF2B5EF4-FFF2-40B4-BE49-F238E27FC236}">
                    <a16:creationId xmlns:a16="http://schemas.microsoft.com/office/drawing/2014/main" id="{0162A08A-5A60-49D0-A0B1-435F10F07D94}"/>
                  </a:ext>
                </a:extLst>
              </p:cNvPr>
              <p:cNvSpPr/>
              <p:nvPr/>
            </p:nvSpPr>
            <p:spPr>
              <a:xfrm flipH="1">
                <a:off x="7990171" y="1905252"/>
                <a:ext cx="18295" cy="9330"/>
              </a:xfrm>
              <a:custGeom>
                <a:avLst/>
                <a:gdLst/>
                <a:ahLst/>
                <a:cxnLst/>
                <a:rect l="l" t="t" r="r" b="b"/>
                <a:pathLst>
                  <a:path w="1004" h="512" extrusionOk="0">
                    <a:moveTo>
                      <a:pt x="673" y="1"/>
                    </a:moveTo>
                    <a:cubicBezTo>
                      <a:pt x="382" y="1"/>
                      <a:pt x="110" y="236"/>
                      <a:pt x="0" y="390"/>
                    </a:cubicBezTo>
                    <a:lnTo>
                      <a:pt x="152" y="512"/>
                    </a:lnTo>
                    <a:cubicBezTo>
                      <a:pt x="152" y="488"/>
                      <a:pt x="394" y="186"/>
                      <a:pt x="673" y="186"/>
                    </a:cubicBezTo>
                    <a:cubicBezTo>
                      <a:pt x="751" y="186"/>
                      <a:pt x="832" y="209"/>
                      <a:pt x="912" y="269"/>
                    </a:cubicBezTo>
                    <a:lnTo>
                      <a:pt x="1003" y="117"/>
                    </a:lnTo>
                    <a:cubicBezTo>
                      <a:pt x="895" y="34"/>
                      <a:pt x="783" y="1"/>
                      <a:pt x="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88;p55">
                <a:extLst>
                  <a:ext uri="{FF2B5EF4-FFF2-40B4-BE49-F238E27FC236}">
                    <a16:creationId xmlns:a16="http://schemas.microsoft.com/office/drawing/2014/main" id="{2272DFB5-94E7-49AC-AC6F-6D322CC24A52}"/>
                  </a:ext>
                </a:extLst>
              </p:cNvPr>
              <p:cNvSpPr/>
              <p:nvPr/>
            </p:nvSpPr>
            <p:spPr>
              <a:xfrm flipH="1">
                <a:off x="8053875" y="1917898"/>
                <a:ext cx="62046" cy="27715"/>
              </a:xfrm>
              <a:custGeom>
                <a:avLst/>
                <a:gdLst/>
                <a:ahLst/>
                <a:cxnLst/>
                <a:rect l="l" t="t" r="r" b="b"/>
                <a:pathLst>
                  <a:path w="3405" h="1521" extrusionOk="0">
                    <a:moveTo>
                      <a:pt x="3405" y="0"/>
                    </a:moveTo>
                    <a:cubicBezTo>
                      <a:pt x="3283" y="0"/>
                      <a:pt x="1034" y="304"/>
                      <a:pt x="639" y="456"/>
                    </a:cubicBezTo>
                    <a:cubicBezTo>
                      <a:pt x="243" y="608"/>
                      <a:pt x="31" y="1368"/>
                      <a:pt x="0" y="1459"/>
                    </a:cubicBezTo>
                    <a:lnTo>
                      <a:pt x="183" y="1520"/>
                    </a:lnTo>
                    <a:cubicBezTo>
                      <a:pt x="243" y="1307"/>
                      <a:pt x="456" y="730"/>
                      <a:pt x="699" y="639"/>
                    </a:cubicBezTo>
                    <a:cubicBezTo>
                      <a:pt x="1611" y="426"/>
                      <a:pt x="2493" y="274"/>
                      <a:pt x="3405" y="183"/>
                    </a:cubicBezTo>
                    <a:lnTo>
                      <a:pt x="3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89;p55">
                <a:extLst>
                  <a:ext uri="{FF2B5EF4-FFF2-40B4-BE49-F238E27FC236}">
                    <a16:creationId xmlns:a16="http://schemas.microsoft.com/office/drawing/2014/main" id="{2D0CC496-7B21-4310-AE23-5EBC0FD38142}"/>
                  </a:ext>
                </a:extLst>
              </p:cNvPr>
              <p:cNvSpPr/>
              <p:nvPr/>
            </p:nvSpPr>
            <p:spPr>
              <a:xfrm flipH="1">
                <a:off x="8078237" y="1911483"/>
                <a:ext cx="52096" cy="53846"/>
              </a:xfrm>
              <a:custGeom>
                <a:avLst/>
                <a:gdLst/>
                <a:ahLst/>
                <a:cxnLst/>
                <a:rect l="l" t="t" r="r" b="b"/>
                <a:pathLst>
                  <a:path w="2859" h="2955" extrusionOk="0">
                    <a:moveTo>
                      <a:pt x="936" y="1"/>
                    </a:moveTo>
                    <a:cubicBezTo>
                      <a:pt x="841" y="1"/>
                      <a:pt x="751" y="25"/>
                      <a:pt x="670" y="79"/>
                    </a:cubicBezTo>
                    <a:cubicBezTo>
                      <a:pt x="1" y="504"/>
                      <a:pt x="943" y="2662"/>
                      <a:pt x="1794" y="2905"/>
                    </a:cubicBezTo>
                    <a:cubicBezTo>
                      <a:pt x="1886" y="2938"/>
                      <a:pt x="1981" y="2954"/>
                      <a:pt x="2075" y="2954"/>
                    </a:cubicBezTo>
                    <a:cubicBezTo>
                      <a:pt x="2414" y="2954"/>
                      <a:pt x="2739" y="2746"/>
                      <a:pt x="2858" y="2389"/>
                    </a:cubicBezTo>
                    <a:lnTo>
                      <a:pt x="2493" y="1112"/>
                    </a:lnTo>
                    <a:cubicBezTo>
                      <a:pt x="2493" y="1112"/>
                      <a:pt x="1591" y="1"/>
                      <a:pt x="936" y="1"/>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90;p55">
                <a:extLst>
                  <a:ext uri="{FF2B5EF4-FFF2-40B4-BE49-F238E27FC236}">
                    <a16:creationId xmlns:a16="http://schemas.microsoft.com/office/drawing/2014/main" id="{8DFAA985-5397-44DD-8895-D187F7A3C1E2}"/>
                  </a:ext>
                </a:extLst>
              </p:cNvPr>
              <p:cNvSpPr/>
              <p:nvPr/>
            </p:nvSpPr>
            <p:spPr>
              <a:xfrm flipH="1">
                <a:off x="8086547" y="1923984"/>
                <a:ext cx="26604" cy="32909"/>
              </a:xfrm>
              <a:custGeom>
                <a:avLst/>
                <a:gdLst/>
                <a:ahLst/>
                <a:cxnLst/>
                <a:rect l="l" t="t" r="r" b="b"/>
                <a:pathLst>
                  <a:path w="1460" h="1806" extrusionOk="0">
                    <a:moveTo>
                      <a:pt x="0" y="1"/>
                    </a:moveTo>
                    <a:lnTo>
                      <a:pt x="0" y="31"/>
                    </a:lnTo>
                    <a:cubicBezTo>
                      <a:pt x="547" y="244"/>
                      <a:pt x="973" y="700"/>
                      <a:pt x="1155" y="1277"/>
                    </a:cubicBezTo>
                    <a:cubicBezTo>
                      <a:pt x="1068" y="1138"/>
                      <a:pt x="922" y="1069"/>
                      <a:pt x="778" y="1069"/>
                    </a:cubicBezTo>
                    <a:cubicBezTo>
                      <a:pt x="671" y="1069"/>
                      <a:pt x="565" y="1108"/>
                      <a:pt x="487" y="1186"/>
                    </a:cubicBezTo>
                    <a:lnTo>
                      <a:pt x="487" y="1216"/>
                    </a:lnTo>
                    <a:cubicBezTo>
                      <a:pt x="543" y="1188"/>
                      <a:pt x="605" y="1175"/>
                      <a:pt x="668" y="1175"/>
                    </a:cubicBezTo>
                    <a:cubicBezTo>
                      <a:pt x="808" y="1175"/>
                      <a:pt x="950" y="1243"/>
                      <a:pt x="1034" y="1368"/>
                    </a:cubicBezTo>
                    <a:cubicBezTo>
                      <a:pt x="1155" y="1490"/>
                      <a:pt x="1277" y="1642"/>
                      <a:pt x="1338" y="1794"/>
                    </a:cubicBezTo>
                    <a:cubicBezTo>
                      <a:pt x="1346" y="1802"/>
                      <a:pt x="1358" y="1806"/>
                      <a:pt x="1372" y="1806"/>
                    </a:cubicBezTo>
                    <a:cubicBezTo>
                      <a:pt x="1410" y="1806"/>
                      <a:pt x="1459" y="1778"/>
                      <a:pt x="1459" y="1733"/>
                    </a:cubicBezTo>
                    <a:cubicBezTo>
                      <a:pt x="1429" y="1004"/>
                      <a:pt x="791" y="3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91;p55">
                <a:extLst>
                  <a:ext uri="{FF2B5EF4-FFF2-40B4-BE49-F238E27FC236}">
                    <a16:creationId xmlns:a16="http://schemas.microsoft.com/office/drawing/2014/main" id="{23FF4894-123E-4BD5-86A1-7BDAABEEEB39}"/>
                  </a:ext>
                </a:extLst>
              </p:cNvPr>
              <p:cNvSpPr/>
              <p:nvPr/>
            </p:nvSpPr>
            <p:spPr>
              <a:xfrm flipH="1">
                <a:off x="7807952" y="2051409"/>
                <a:ext cx="315731" cy="415568"/>
              </a:xfrm>
              <a:custGeom>
                <a:avLst/>
                <a:gdLst/>
                <a:ahLst/>
                <a:cxnLst/>
                <a:rect l="l" t="t" r="r" b="b"/>
                <a:pathLst>
                  <a:path w="17327" h="22806" extrusionOk="0">
                    <a:moveTo>
                      <a:pt x="962" y="1"/>
                    </a:moveTo>
                    <a:cubicBezTo>
                      <a:pt x="381" y="1"/>
                      <a:pt x="76" y="867"/>
                      <a:pt x="61" y="2248"/>
                    </a:cubicBezTo>
                    <a:cubicBezTo>
                      <a:pt x="1" y="7354"/>
                      <a:pt x="1551" y="19148"/>
                      <a:pt x="4256" y="20242"/>
                    </a:cubicBezTo>
                    <a:cubicBezTo>
                      <a:pt x="7176" y="21444"/>
                      <a:pt x="11443" y="22805"/>
                      <a:pt x="14195" y="22805"/>
                    </a:cubicBezTo>
                    <a:cubicBezTo>
                      <a:pt x="14852" y="22805"/>
                      <a:pt x="15422" y="22728"/>
                      <a:pt x="15867" y="22552"/>
                    </a:cubicBezTo>
                    <a:cubicBezTo>
                      <a:pt x="16870" y="22187"/>
                      <a:pt x="17326" y="14315"/>
                      <a:pt x="16202" y="14224"/>
                    </a:cubicBezTo>
                    <a:cubicBezTo>
                      <a:pt x="10943" y="13859"/>
                      <a:pt x="8633" y="13707"/>
                      <a:pt x="7630" y="12370"/>
                    </a:cubicBezTo>
                    <a:cubicBezTo>
                      <a:pt x="7387" y="12035"/>
                      <a:pt x="5685" y="7142"/>
                      <a:pt x="3679" y="3251"/>
                    </a:cubicBezTo>
                    <a:cubicBezTo>
                      <a:pt x="2482" y="950"/>
                      <a:pt x="1571" y="1"/>
                      <a:pt x="962" y="1"/>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92;p55">
                <a:extLst>
                  <a:ext uri="{FF2B5EF4-FFF2-40B4-BE49-F238E27FC236}">
                    <a16:creationId xmlns:a16="http://schemas.microsoft.com/office/drawing/2014/main" id="{E671BF6A-7DB0-4E3C-86D0-CDD0B78C88DE}"/>
                  </a:ext>
                </a:extLst>
              </p:cNvPr>
              <p:cNvSpPr/>
              <p:nvPr/>
            </p:nvSpPr>
            <p:spPr>
              <a:xfrm flipH="1">
                <a:off x="8013436" y="2042225"/>
                <a:ext cx="124095" cy="224082"/>
              </a:xfrm>
              <a:custGeom>
                <a:avLst/>
                <a:gdLst/>
                <a:ahLst/>
                <a:cxnLst/>
                <a:rect l="l" t="t" r="r" b="b"/>
                <a:pathLst>
                  <a:path w="6810" h="12297" extrusionOk="0">
                    <a:moveTo>
                      <a:pt x="1730" y="1"/>
                    </a:moveTo>
                    <a:cubicBezTo>
                      <a:pt x="1252" y="1"/>
                      <a:pt x="855" y="501"/>
                      <a:pt x="578" y="1688"/>
                    </a:cubicBezTo>
                    <a:cubicBezTo>
                      <a:pt x="1" y="4120"/>
                      <a:pt x="396" y="12296"/>
                      <a:pt x="396" y="12296"/>
                    </a:cubicBezTo>
                    <a:lnTo>
                      <a:pt x="6809" y="8527"/>
                    </a:lnTo>
                    <a:cubicBezTo>
                      <a:pt x="6809" y="8527"/>
                      <a:pt x="5350" y="4393"/>
                      <a:pt x="3922" y="2144"/>
                    </a:cubicBezTo>
                    <a:cubicBezTo>
                      <a:pt x="3113" y="853"/>
                      <a:pt x="2353" y="1"/>
                      <a:pt x="17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93;p55">
                <a:extLst>
                  <a:ext uri="{FF2B5EF4-FFF2-40B4-BE49-F238E27FC236}">
                    <a16:creationId xmlns:a16="http://schemas.microsoft.com/office/drawing/2014/main" id="{376DD3DD-6FE2-499A-B222-68DF654E9947}"/>
                  </a:ext>
                </a:extLst>
              </p:cNvPr>
              <p:cNvSpPr/>
              <p:nvPr/>
            </p:nvSpPr>
            <p:spPr>
              <a:xfrm flipH="1">
                <a:off x="8027453" y="2179637"/>
                <a:ext cx="97888" cy="57854"/>
              </a:xfrm>
              <a:custGeom>
                <a:avLst/>
                <a:gdLst/>
                <a:ahLst/>
                <a:cxnLst/>
                <a:rect l="l" t="t" r="r" b="b"/>
                <a:pathLst>
                  <a:path w="5372" h="3175" extrusionOk="0">
                    <a:moveTo>
                      <a:pt x="5356" y="1"/>
                    </a:moveTo>
                    <a:cubicBezTo>
                      <a:pt x="5353" y="1"/>
                      <a:pt x="5350" y="4"/>
                      <a:pt x="5350" y="13"/>
                    </a:cubicBezTo>
                    <a:cubicBezTo>
                      <a:pt x="5107" y="105"/>
                      <a:pt x="3101" y="1260"/>
                      <a:pt x="2675" y="1533"/>
                    </a:cubicBezTo>
                    <a:cubicBezTo>
                      <a:pt x="2219" y="1776"/>
                      <a:pt x="456" y="2810"/>
                      <a:pt x="31" y="3114"/>
                    </a:cubicBezTo>
                    <a:cubicBezTo>
                      <a:pt x="1" y="3114"/>
                      <a:pt x="31" y="3175"/>
                      <a:pt x="31" y="3175"/>
                    </a:cubicBezTo>
                    <a:cubicBezTo>
                      <a:pt x="487" y="2931"/>
                      <a:pt x="2311" y="1898"/>
                      <a:pt x="2736" y="1655"/>
                    </a:cubicBezTo>
                    <a:cubicBezTo>
                      <a:pt x="3162" y="1381"/>
                      <a:pt x="5137" y="196"/>
                      <a:pt x="5350" y="44"/>
                    </a:cubicBezTo>
                    <a:cubicBezTo>
                      <a:pt x="5372" y="22"/>
                      <a:pt x="5363" y="1"/>
                      <a:pt x="5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94;p55">
                <a:extLst>
                  <a:ext uri="{FF2B5EF4-FFF2-40B4-BE49-F238E27FC236}">
                    <a16:creationId xmlns:a16="http://schemas.microsoft.com/office/drawing/2014/main" id="{24290059-7452-4C31-B9EE-FD7D1B705D64}"/>
                  </a:ext>
                </a:extLst>
              </p:cNvPr>
              <p:cNvSpPr/>
              <p:nvPr/>
            </p:nvSpPr>
            <p:spPr>
              <a:xfrm flipH="1">
                <a:off x="7569792" y="2270691"/>
                <a:ext cx="307421" cy="199457"/>
              </a:xfrm>
              <a:custGeom>
                <a:avLst/>
                <a:gdLst/>
                <a:ahLst/>
                <a:cxnLst/>
                <a:rect l="l" t="t" r="r" b="b"/>
                <a:pathLst>
                  <a:path w="16871" h="10946" extrusionOk="0">
                    <a:moveTo>
                      <a:pt x="9469" y="0"/>
                    </a:moveTo>
                    <a:cubicBezTo>
                      <a:pt x="8474" y="0"/>
                      <a:pt x="6599" y="559"/>
                      <a:pt x="5533" y="974"/>
                    </a:cubicBezTo>
                    <a:cubicBezTo>
                      <a:pt x="3557" y="1734"/>
                      <a:pt x="1703" y="2251"/>
                      <a:pt x="1703" y="2251"/>
                    </a:cubicBezTo>
                    <a:cubicBezTo>
                      <a:pt x="1703" y="2251"/>
                      <a:pt x="1" y="10336"/>
                      <a:pt x="335" y="10518"/>
                    </a:cubicBezTo>
                    <a:cubicBezTo>
                      <a:pt x="883" y="10804"/>
                      <a:pt x="1499" y="10945"/>
                      <a:pt x="2146" y="10945"/>
                    </a:cubicBezTo>
                    <a:cubicBezTo>
                      <a:pt x="3906" y="10945"/>
                      <a:pt x="5898" y="9904"/>
                      <a:pt x="7387" y="7904"/>
                    </a:cubicBezTo>
                    <a:cubicBezTo>
                      <a:pt x="7387" y="7904"/>
                      <a:pt x="9854" y="8780"/>
                      <a:pt x="11471" y="8780"/>
                    </a:cubicBezTo>
                    <a:cubicBezTo>
                      <a:pt x="12089" y="8780"/>
                      <a:pt x="12582" y="8652"/>
                      <a:pt x="12767" y="8299"/>
                    </a:cubicBezTo>
                    <a:cubicBezTo>
                      <a:pt x="13045" y="7756"/>
                      <a:pt x="12252" y="7200"/>
                      <a:pt x="11311" y="6758"/>
                    </a:cubicBezTo>
                    <a:lnTo>
                      <a:pt x="11311" y="6758"/>
                    </a:lnTo>
                    <a:cubicBezTo>
                      <a:pt x="12127" y="7008"/>
                      <a:pt x="12988" y="7214"/>
                      <a:pt x="13615" y="7214"/>
                    </a:cubicBezTo>
                    <a:cubicBezTo>
                      <a:pt x="14027" y="7214"/>
                      <a:pt x="14339" y="7125"/>
                      <a:pt x="14469" y="6901"/>
                    </a:cubicBezTo>
                    <a:cubicBezTo>
                      <a:pt x="14782" y="6353"/>
                      <a:pt x="14269" y="5818"/>
                      <a:pt x="13495" y="5360"/>
                    </a:cubicBezTo>
                    <a:lnTo>
                      <a:pt x="13495" y="5360"/>
                    </a:lnTo>
                    <a:cubicBezTo>
                      <a:pt x="14037" y="5509"/>
                      <a:pt x="14560" y="5609"/>
                      <a:pt x="14989" y="5609"/>
                    </a:cubicBezTo>
                    <a:cubicBezTo>
                      <a:pt x="15483" y="5609"/>
                      <a:pt x="15853" y="5477"/>
                      <a:pt x="15989" y="5138"/>
                    </a:cubicBezTo>
                    <a:cubicBezTo>
                      <a:pt x="16358" y="4166"/>
                      <a:pt x="14391" y="3306"/>
                      <a:pt x="12924" y="2812"/>
                    </a:cubicBezTo>
                    <a:lnTo>
                      <a:pt x="12924" y="2812"/>
                    </a:lnTo>
                    <a:cubicBezTo>
                      <a:pt x="13745" y="3026"/>
                      <a:pt x="14745" y="3236"/>
                      <a:pt x="15496" y="3236"/>
                    </a:cubicBezTo>
                    <a:cubicBezTo>
                      <a:pt x="16090" y="3236"/>
                      <a:pt x="16529" y="3104"/>
                      <a:pt x="16597" y="2737"/>
                    </a:cubicBezTo>
                    <a:cubicBezTo>
                      <a:pt x="16870" y="1308"/>
                      <a:pt x="10974" y="92"/>
                      <a:pt x="9545" y="1"/>
                    </a:cubicBezTo>
                    <a:cubicBezTo>
                      <a:pt x="9520" y="0"/>
                      <a:pt x="9495" y="0"/>
                      <a:pt x="9469" y="0"/>
                    </a:cubicBezTo>
                    <a:close/>
                  </a:path>
                </a:pathLst>
              </a:custGeom>
              <a:solidFill>
                <a:srgbClr val="875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95;p55">
                <a:extLst>
                  <a:ext uri="{FF2B5EF4-FFF2-40B4-BE49-F238E27FC236}">
                    <a16:creationId xmlns:a16="http://schemas.microsoft.com/office/drawing/2014/main" id="{F2B0601E-9E2F-4C64-97DE-9ABE53FDB943}"/>
                  </a:ext>
                </a:extLst>
              </p:cNvPr>
              <p:cNvSpPr/>
              <p:nvPr/>
            </p:nvSpPr>
            <p:spPr>
              <a:xfrm flipH="1">
                <a:off x="7596378" y="2303381"/>
                <a:ext cx="105250" cy="39906"/>
              </a:xfrm>
              <a:custGeom>
                <a:avLst/>
                <a:gdLst/>
                <a:ahLst/>
                <a:cxnLst/>
                <a:rect l="l" t="t" r="r" b="b"/>
                <a:pathLst>
                  <a:path w="5776" h="2190" extrusionOk="0">
                    <a:moveTo>
                      <a:pt x="31" y="1"/>
                    </a:moveTo>
                    <a:cubicBezTo>
                      <a:pt x="31" y="1"/>
                      <a:pt x="0" y="31"/>
                      <a:pt x="31" y="31"/>
                    </a:cubicBezTo>
                    <a:cubicBezTo>
                      <a:pt x="608" y="244"/>
                      <a:pt x="1216" y="426"/>
                      <a:pt x="1794" y="608"/>
                    </a:cubicBezTo>
                    <a:cubicBezTo>
                      <a:pt x="3161" y="1004"/>
                      <a:pt x="4499" y="1551"/>
                      <a:pt x="5775" y="2189"/>
                    </a:cubicBezTo>
                    <a:cubicBezTo>
                      <a:pt x="5107" y="1733"/>
                      <a:pt x="4377" y="1338"/>
                      <a:pt x="3617" y="1064"/>
                    </a:cubicBezTo>
                    <a:cubicBezTo>
                      <a:pt x="3040" y="821"/>
                      <a:pt x="2432" y="608"/>
                      <a:pt x="1854" y="426"/>
                    </a:cubicBezTo>
                    <a:cubicBezTo>
                      <a:pt x="1246" y="244"/>
                      <a:pt x="639" y="122"/>
                      <a:pt x="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96;p55">
                <a:extLst>
                  <a:ext uri="{FF2B5EF4-FFF2-40B4-BE49-F238E27FC236}">
                    <a16:creationId xmlns:a16="http://schemas.microsoft.com/office/drawing/2014/main" id="{40BDA499-5680-4919-8BB4-F10FA0A67A3D}"/>
                  </a:ext>
                </a:extLst>
              </p:cNvPr>
              <p:cNvSpPr/>
              <p:nvPr/>
            </p:nvSpPr>
            <p:spPr>
              <a:xfrm flipH="1">
                <a:off x="7630726" y="2342158"/>
                <a:ext cx="83092" cy="26039"/>
              </a:xfrm>
              <a:custGeom>
                <a:avLst/>
                <a:gdLst/>
                <a:ahLst/>
                <a:cxnLst/>
                <a:rect l="l" t="t" r="r" b="b"/>
                <a:pathLst>
                  <a:path w="4560" h="1429" extrusionOk="0">
                    <a:moveTo>
                      <a:pt x="1" y="0"/>
                    </a:moveTo>
                    <a:cubicBezTo>
                      <a:pt x="1" y="0"/>
                      <a:pt x="1" y="31"/>
                      <a:pt x="1" y="31"/>
                    </a:cubicBezTo>
                    <a:cubicBezTo>
                      <a:pt x="760" y="243"/>
                      <a:pt x="1520" y="517"/>
                      <a:pt x="2250" y="760"/>
                    </a:cubicBezTo>
                    <a:cubicBezTo>
                      <a:pt x="3010" y="1003"/>
                      <a:pt x="3709" y="1155"/>
                      <a:pt x="4469" y="1429"/>
                    </a:cubicBezTo>
                    <a:cubicBezTo>
                      <a:pt x="4529" y="1429"/>
                      <a:pt x="4560" y="1398"/>
                      <a:pt x="4499" y="1398"/>
                    </a:cubicBezTo>
                    <a:cubicBezTo>
                      <a:pt x="3770" y="1095"/>
                      <a:pt x="3070" y="821"/>
                      <a:pt x="2311" y="608"/>
                    </a:cubicBezTo>
                    <a:cubicBezTo>
                      <a:pt x="1551" y="395"/>
                      <a:pt x="760" y="213"/>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97;p55">
                <a:extLst>
                  <a:ext uri="{FF2B5EF4-FFF2-40B4-BE49-F238E27FC236}">
                    <a16:creationId xmlns:a16="http://schemas.microsoft.com/office/drawing/2014/main" id="{AB71D915-F7CA-41E3-9CE3-ABF2E42CBB90}"/>
                  </a:ext>
                </a:extLst>
              </p:cNvPr>
              <p:cNvSpPr/>
              <p:nvPr/>
            </p:nvSpPr>
            <p:spPr>
              <a:xfrm flipH="1">
                <a:off x="7666496" y="2373718"/>
                <a:ext cx="64487" cy="22413"/>
              </a:xfrm>
              <a:custGeom>
                <a:avLst/>
                <a:gdLst/>
                <a:ahLst/>
                <a:cxnLst/>
                <a:rect l="l" t="t" r="r" b="b"/>
                <a:pathLst>
                  <a:path w="3539" h="1230" extrusionOk="0">
                    <a:moveTo>
                      <a:pt x="31" y="1"/>
                    </a:moveTo>
                    <a:cubicBezTo>
                      <a:pt x="0" y="1"/>
                      <a:pt x="0" y="62"/>
                      <a:pt x="31" y="62"/>
                    </a:cubicBezTo>
                    <a:cubicBezTo>
                      <a:pt x="1398" y="457"/>
                      <a:pt x="2310" y="791"/>
                      <a:pt x="3435" y="1217"/>
                    </a:cubicBezTo>
                    <a:cubicBezTo>
                      <a:pt x="3453" y="1226"/>
                      <a:pt x="3471" y="1229"/>
                      <a:pt x="3485" y="1229"/>
                    </a:cubicBezTo>
                    <a:cubicBezTo>
                      <a:pt x="3521" y="1229"/>
                      <a:pt x="3539" y="1208"/>
                      <a:pt x="3496" y="1186"/>
                    </a:cubicBezTo>
                    <a:cubicBezTo>
                      <a:pt x="2371" y="670"/>
                      <a:pt x="1216" y="274"/>
                      <a:pt x="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98;p55">
                <a:extLst>
                  <a:ext uri="{FF2B5EF4-FFF2-40B4-BE49-F238E27FC236}">
                    <a16:creationId xmlns:a16="http://schemas.microsoft.com/office/drawing/2014/main" id="{4CE08C22-2997-4B88-9853-7D7F45ECD0A7}"/>
                  </a:ext>
                </a:extLst>
              </p:cNvPr>
              <p:cNvSpPr/>
              <p:nvPr/>
            </p:nvSpPr>
            <p:spPr>
              <a:xfrm flipH="1">
                <a:off x="7951412" y="1881563"/>
                <a:ext cx="42112" cy="51387"/>
              </a:xfrm>
              <a:custGeom>
                <a:avLst/>
                <a:gdLst/>
                <a:ahLst/>
                <a:cxnLst/>
                <a:rect l="l" t="t" r="r" b="b"/>
                <a:pathLst>
                  <a:path w="2311" h="2820" extrusionOk="0">
                    <a:moveTo>
                      <a:pt x="913" y="201"/>
                    </a:moveTo>
                    <a:cubicBezTo>
                      <a:pt x="1156" y="201"/>
                      <a:pt x="1368" y="262"/>
                      <a:pt x="1520" y="414"/>
                    </a:cubicBezTo>
                    <a:cubicBezTo>
                      <a:pt x="1764" y="626"/>
                      <a:pt x="1916" y="930"/>
                      <a:pt x="1976" y="1234"/>
                    </a:cubicBezTo>
                    <a:cubicBezTo>
                      <a:pt x="2098" y="1903"/>
                      <a:pt x="1855" y="2511"/>
                      <a:pt x="1368" y="2633"/>
                    </a:cubicBezTo>
                    <a:cubicBezTo>
                      <a:pt x="1329" y="2640"/>
                      <a:pt x="1290" y="2644"/>
                      <a:pt x="1250" y="2644"/>
                    </a:cubicBezTo>
                    <a:cubicBezTo>
                      <a:pt x="827" y="2644"/>
                      <a:pt x="385" y="2211"/>
                      <a:pt x="274" y="1599"/>
                    </a:cubicBezTo>
                    <a:cubicBezTo>
                      <a:pt x="183" y="1295"/>
                      <a:pt x="213" y="961"/>
                      <a:pt x="335" y="687"/>
                    </a:cubicBezTo>
                    <a:cubicBezTo>
                      <a:pt x="426" y="444"/>
                      <a:pt x="609" y="262"/>
                      <a:pt x="852" y="201"/>
                    </a:cubicBezTo>
                    <a:close/>
                    <a:moveTo>
                      <a:pt x="1003" y="0"/>
                    </a:moveTo>
                    <a:cubicBezTo>
                      <a:pt x="943" y="0"/>
                      <a:pt x="882" y="6"/>
                      <a:pt x="821" y="19"/>
                    </a:cubicBezTo>
                    <a:cubicBezTo>
                      <a:pt x="517" y="110"/>
                      <a:pt x="274" y="323"/>
                      <a:pt x="153" y="596"/>
                    </a:cubicBezTo>
                    <a:cubicBezTo>
                      <a:pt x="31" y="930"/>
                      <a:pt x="1" y="1295"/>
                      <a:pt x="92" y="1630"/>
                    </a:cubicBezTo>
                    <a:cubicBezTo>
                      <a:pt x="236" y="2320"/>
                      <a:pt x="734" y="2820"/>
                      <a:pt x="1250" y="2820"/>
                    </a:cubicBezTo>
                    <a:cubicBezTo>
                      <a:pt x="1280" y="2820"/>
                      <a:pt x="1309" y="2818"/>
                      <a:pt x="1338" y="2815"/>
                    </a:cubicBezTo>
                    <a:lnTo>
                      <a:pt x="1429" y="2815"/>
                    </a:lnTo>
                    <a:cubicBezTo>
                      <a:pt x="1976" y="2693"/>
                      <a:pt x="2311" y="1964"/>
                      <a:pt x="2159" y="1204"/>
                    </a:cubicBezTo>
                    <a:cubicBezTo>
                      <a:pt x="2068" y="839"/>
                      <a:pt x="1916" y="535"/>
                      <a:pt x="1642" y="292"/>
                    </a:cubicBezTo>
                    <a:cubicBezTo>
                      <a:pt x="1472" y="98"/>
                      <a:pt x="1243" y="0"/>
                      <a:pt x="1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 name="TextBox 102">
            <a:extLst>
              <a:ext uri="{FF2B5EF4-FFF2-40B4-BE49-F238E27FC236}">
                <a16:creationId xmlns:a16="http://schemas.microsoft.com/office/drawing/2014/main" id="{EDF45E27-9B46-4776-8834-B36A01C8073B}"/>
              </a:ext>
            </a:extLst>
          </p:cNvPr>
          <p:cNvSpPr txBox="1"/>
          <p:nvPr/>
        </p:nvSpPr>
        <p:spPr>
          <a:xfrm>
            <a:off x="7511143" y="205273"/>
            <a:ext cx="1035698" cy="307777"/>
          </a:xfrm>
          <a:prstGeom prst="rect">
            <a:avLst/>
          </a:prstGeom>
          <a:noFill/>
        </p:spPr>
        <p:txBody>
          <a:bodyPr wrap="square" rtlCol="0">
            <a:spAutoFit/>
          </a:bodyPr>
          <a:lstStyle/>
          <a:p>
            <a:r>
              <a:rPr lang="en-IN" dirty="0"/>
              <a:t>Slide - 20</a:t>
            </a:r>
          </a:p>
        </p:txBody>
      </p:sp>
    </p:spTree>
    <p:extLst>
      <p:ext uri="{BB962C8B-B14F-4D97-AF65-F5344CB8AC3E}">
        <p14:creationId xmlns:p14="http://schemas.microsoft.com/office/powerpoint/2010/main" val="360100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txBox="1">
            <a:spLocks noGrp="1"/>
          </p:cNvSpPr>
          <p:nvPr>
            <p:ph type="title"/>
          </p:nvPr>
        </p:nvSpPr>
        <p:spPr>
          <a:xfrm>
            <a:off x="720000" y="387600"/>
            <a:ext cx="65058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INTRODUCTION</a:t>
            </a:r>
            <a:endParaRPr dirty="0">
              <a:solidFill>
                <a:schemeClr val="dk1"/>
              </a:solidFill>
            </a:endParaRPr>
          </a:p>
        </p:txBody>
      </p:sp>
      <p:sp>
        <p:nvSpPr>
          <p:cNvPr id="4" name="TextBox 3">
            <a:extLst>
              <a:ext uri="{FF2B5EF4-FFF2-40B4-BE49-F238E27FC236}">
                <a16:creationId xmlns:a16="http://schemas.microsoft.com/office/drawing/2014/main" id="{DCD90DBA-E78C-45F7-A485-83CC1C3C5F54}"/>
              </a:ext>
            </a:extLst>
          </p:cNvPr>
          <p:cNvSpPr txBox="1"/>
          <p:nvPr/>
        </p:nvSpPr>
        <p:spPr>
          <a:xfrm>
            <a:off x="470079" y="1281448"/>
            <a:ext cx="8045271" cy="1477328"/>
          </a:xfrm>
          <a:prstGeom prst="rect">
            <a:avLst/>
          </a:prstGeom>
          <a:noFill/>
        </p:spPr>
        <p:txBody>
          <a:bodyPr wrap="square" rtlCol="0">
            <a:spAutoFit/>
          </a:bodyPr>
          <a:lstStyle/>
          <a:p>
            <a:r>
              <a:rPr lang="en-US" sz="1800" dirty="0">
                <a:latin typeface="DM Sans" panose="020B0604020202020204" charset="0"/>
              </a:rPr>
              <a:t>A flight information display system (FIDS) is a computer system used in airports to display  flight information to passengers, in which a computer system controls mechanical or electronic  display boards or TV screens to display arrivals and departures flight information in real-time.  The displays are located inside or around an airport terminal. </a:t>
            </a:r>
            <a:endParaRPr lang="en-IN" sz="1800" dirty="0">
              <a:latin typeface="DM Sans" panose="020B0604020202020204" charset="0"/>
            </a:endParaRPr>
          </a:p>
        </p:txBody>
      </p:sp>
      <p:pic>
        <p:nvPicPr>
          <p:cNvPr id="6" name="Picture 5">
            <a:extLst>
              <a:ext uri="{FF2B5EF4-FFF2-40B4-BE49-F238E27FC236}">
                <a16:creationId xmlns:a16="http://schemas.microsoft.com/office/drawing/2014/main" id="{335172C5-867E-48D2-976C-F7B81242B01F}"/>
              </a:ext>
            </a:extLst>
          </p:cNvPr>
          <p:cNvPicPr>
            <a:picLocks noChangeAspect="1"/>
          </p:cNvPicPr>
          <p:nvPr/>
        </p:nvPicPr>
        <p:blipFill>
          <a:blip r:embed="rId3"/>
          <a:stretch>
            <a:fillRect/>
          </a:stretch>
        </p:blipFill>
        <p:spPr>
          <a:xfrm>
            <a:off x="564356" y="2962494"/>
            <a:ext cx="4864894" cy="17934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E306550C-DBA5-403B-AAB1-103B75F06ACF}"/>
              </a:ext>
            </a:extLst>
          </p:cNvPr>
          <p:cNvSpPr txBox="1"/>
          <p:nvPr/>
        </p:nvSpPr>
        <p:spPr>
          <a:xfrm>
            <a:off x="7225800" y="114300"/>
            <a:ext cx="1475288" cy="307777"/>
          </a:xfrm>
          <a:prstGeom prst="rect">
            <a:avLst/>
          </a:prstGeom>
          <a:noFill/>
        </p:spPr>
        <p:txBody>
          <a:bodyPr wrap="square" rtlCol="0">
            <a:spAutoFit/>
          </a:bodyPr>
          <a:lstStyle/>
          <a:p>
            <a:r>
              <a:rPr lang="en-IN" dirty="0"/>
              <a:t>SLIDE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32"/>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EXISTING WORK AND LIMITATION</a:t>
            </a:r>
            <a:endParaRPr dirty="0"/>
          </a:p>
        </p:txBody>
      </p:sp>
      <p:sp>
        <p:nvSpPr>
          <p:cNvPr id="331" name="Google Shape;331;p32"/>
          <p:cNvSpPr txBox="1">
            <a:spLocks noGrp="1"/>
          </p:cNvSpPr>
          <p:nvPr>
            <p:ph type="title" idx="6"/>
          </p:nvPr>
        </p:nvSpPr>
        <p:spPr>
          <a:xfrm>
            <a:off x="2756785" y="3063041"/>
            <a:ext cx="7389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a:solidFill>
                  <a:schemeClr val="lt1"/>
                </a:solidFill>
              </a:rPr>
              <a:t>03</a:t>
            </a:r>
            <a:endParaRPr>
              <a:solidFill>
                <a:schemeClr val="lt1"/>
              </a:solidFill>
            </a:endParaRPr>
          </a:p>
        </p:txBody>
      </p:sp>
      <p:sp>
        <p:nvSpPr>
          <p:cNvPr id="332" name="Google Shape;332;p32"/>
          <p:cNvSpPr txBox="1">
            <a:spLocks noGrp="1"/>
          </p:cNvSpPr>
          <p:nvPr>
            <p:ph type="title" idx="13"/>
          </p:nvPr>
        </p:nvSpPr>
        <p:spPr>
          <a:xfrm>
            <a:off x="2756785" y="3857524"/>
            <a:ext cx="7389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a:solidFill>
                  <a:schemeClr val="lt1"/>
                </a:solidFill>
              </a:rPr>
              <a:t>04</a:t>
            </a:r>
            <a:endParaRPr>
              <a:solidFill>
                <a:schemeClr val="lt1"/>
              </a:solidFill>
            </a:endParaRPr>
          </a:p>
        </p:txBody>
      </p:sp>
      <p:sp>
        <p:nvSpPr>
          <p:cNvPr id="333" name="Google Shape;333;p32"/>
          <p:cNvSpPr txBox="1">
            <a:spLocks noGrp="1"/>
          </p:cNvSpPr>
          <p:nvPr>
            <p:ph type="title"/>
          </p:nvPr>
        </p:nvSpPr>
        <p:spPr>
          <a:xfrm>
            <a:off x="2756785" y="1474075"/>
            <a:ext cx="7389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a:solidFill>
                  <a:schemeClr val="lt1"/>
                </a:solidFill>
              </a:rPr>
              <a:t>01</a:t>
            </a:r>
            <a:endParaRPr>
              <a:solidFill>
                <a:schemeClr val="lt1"/>
              </a:solidFill>
            </a:endParaRPr>
          </a:p>
        </p:txBody>
      </p:sp>
      <p:sp>
        <p:nvSpPr>
          <p:cNvPr id="334" name="Google Shape;334;p32"/>
          <p:cNvSpPr txBox="1">
            <a:spLocks noGrp="1"/>
          </p:cNvSpPr>
          <p:nvPr>
            <p:ph type="title" idx="3"/>
          </p:nvPr>
        </p:nvSpPr>
        <p:spPr>
          <a:xfrm>
            <a:off x="2756785" y="2268558"/>
            <a:ext cx="7389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sp>
        <p:nvSpPr>
          <p:cNvPr id="20" name="TextBox 19">
            <a:extLst>
              <a:ext uri="{FF2B5EF4-FFF2-40B4-BE49-F238E27FC236}">
                <a16:creationId xmlns:a16="http://schemas.microsoft.com/office/drawing/2014/main" id="{C0B50AB0-4E72-4C76-96E0-9EAB6874F1D8}"/>
              </a:ext>
            </a:extLst>
          </p:cNvPr>
          <p:cNvSpPr txBox="1"/>
          <p:nvPr/>
        </p:nvSpPr>
        <p:spPr>
          <a:xfrm>
            <a:off x="215856" y="1285976"/>
            <a:ext cx="6752538" cy="3539430"/>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435363"/>
                </a:solidFill>
                <a:effectLst/>
                <a:latin typeface="Roboto" panose="02000000000000000000" pitchFamily="2" charset="0"/>
              </a:rPr>
              <a:t>The airport can be a taxing place, but what a lot of travelers don’t realize is that it can be even more stressful for the employees.  All content IS static and numbers were never updated in real-time.</a:t>
            </a:r>
          </a:p>
          <a:p>
            <a:pPr marL="285750" indent="-285750">
              <a:buFont typeface="Arial" panose="020B0604020202020204" pitchFamily="34" charset="0"/>
              <a:buChar char="•"/>
            </a:pPr>
            <a:endParaRPr lang="en-US" sz="1600" dirty="0">
              <a:solidFill>
                <a:srgbClr val="435363"/>
              </a:solidFill>
              <a:latin typeface="Roboto" panose="02000000000000000000" pitchFamily="2" charset="0"/>
            </a:endParaRPr>
          </a:p>
          <a:p>
            <a:pPr marL="285750" indent="-285750">
              <a:buFont typeface="Arial" panose="020B0604020202020204" pitchFamily="34" charset="0"/>
              <a:buChar char="•"/>
            </a:pPr>
            <a:r>
              <a:rPr lang="en-US" sz="1600" b="0" i="0" dirty="0">
                <a:solidFill>
                  <a:srgbClr val="435363"/>
                </a:solidFill>
                <a:effectLst/>
                <a:latin typeface="Roboto" panose="02000000000000000000" pitchFamily="2" charset="0"/>
              </a:rPr>
              <a:t> This often left travelers lost and upset—which subsequently affected the stress levels of employees.</a:t>
            </a:r>
          </a:p>
          <a:p>
            <a:pPr marL="285750" indent="-285750">
              <a:buFont typeface="Arial" panose="020B0604020202020204" pitchFamily="34" charset="0"/>
              <a:buChar char="•"/>
            </a:pPr>
            <a:endParaRPr lang="en-US" sz="1600" dirty="0">
              <a:solidFill>
                <a:srgbClr val="435363"/>
              </a:solidFill>
              <a:latin typeface="Roboto" panose="02000000000000000000" pitchFamily="2" charset="0"/>
            </a:endParaRPr>
          </a:p>
          <a:p>
            <a:pPr marL="285750" indent="-285750">
              <a:buFont typeface="Arial" panose="020B0604020202020204" pitchFamily="34" charset="0"/>
              <a:buChar char="•"/>
            </a:pPr>
            <a:r>
              <a:rPr lang="en-US" sz="1600" b="0" i="0" dirty="0">
                <a:solidFill>
                  <a:srgbClr val="435363"/>
                </a:solidFill>
                <a:effectLst/>
                <a:latin typeface="Roboto" panose="02000000000000000000" pitchFamily="2" charset="0"/>
              </a:rPr>
              <a:t>Additionally, the entertainment and marketing aspects of airport signage are limitless. </a:t>
            </a:r>
          </a:p>
          <a:p>
            <a:pPr marL="285750" indent="-285750">
              <a:buFont typeface="Arial" panose="020B0604020202020204" pitchFamily="34" charset="0"/>
              <a:buChar char="•"/>
            </a:pPr>
            <a:endParaRPr lang="en-US" sz="1600" dirty="0">
              <a:solidFill>
                <a:srgbClr val="435363"/>
              </a:solidFill>
              <a:latin typeface="Roboto" panose="02000000000000000000" pitchFamily="2" charset="0"/>
            </a:endParaRPr>
          </a:p>
          <a:p>
            <a:pPr marL="285750" indent="-285750">
              <a:buFont typeface="Arial" panose="020B0604020202020204" pitchFamily="34" charset="0"/>
              <a:buChar char="•"/>
            </a:pPr>
            <a:r>
              <a:rPr lang="en-US" sz="1600" b="0" i="0" dirty="0">
                <a:solidFill>
                  <a:srgbClr val="435363"/>
                </a:solidFill>
                <a:effectLst/>
                <a:latin typeface="Roboto" panose="02000000000000000000" pitchFamily="2" charset="0"/>
              </a:rPr>
              <a:t>As society continues to rely on digital forms of communication, FIDs, BIDs, GIDs wayfinding stations and other types of airport </a:t>
            </a:r>
            <a:r>
              <a:rPr lang="en-US" sz="1600" b="0" i="0" u="none" strike="noStrike" dirty="0">
                <a:effectLst/>
                <a:latin typeface="Roboto" panose="02000000000000000000" pitchFamily="2" charset="0"/>
              </a:rPr>
              <a:t>digital signage solutions</a:t>
            </a:r>
            <a:r>
              <a:rPr lang="en-US" sz="1600" b="0" i="0" dirty="0">
                <a:solidFill>
                  <a:srgbClr val="435363"/>
                </a:solidFill>
                <a:effectLst/>
                <a:latin typeface="Roboto" panose="02000000000000000000" pitchFamily="2" charset="0"/>
              </a:rPr>
              <a:t> will become even more prevalent than they already are.</a:t>
            </a:r>
            <a:endParaRPr lang="en-IN" sz="1600" dirty="0"/>
          </a:p>
        </p:txBody>
      </p:sp>
      <p:sp>
        <p:nvSpPr>
          <p:cNvPr id="21" name="TextBox 20">
            <a:extLst>
              <a:ext uri="{FF2B5EF4-FFF2-40B4-BE49-F238E27FC236}">
                <a16:creationId xmlns:a16="http://schemas.microsoft.com/office/drawing/2014/main" id="{8E366046-A995-49E3-A9F0-D64250F3E66B}"/>
              </a:ext>
            </a:extLst>
          </p:cNvPr>
          <p:cNvSpPr txBox="1"/>
          <p:nvPr/>
        </p:nvSpPr>
        <p:spPr>
          <a:xfrm>
            <a:off x="7315200" y="178594"/>
            <a:ext cx="1443038" cy="314325"/>
          </a:xfrm>
          <a:prstGeom prst="rect">
            <a:avLst/>
          </a:prstGeom>
          <a:noFill/>
        </p:spPr>
        <p:txBody>
          <a:bodyPr wrap="square" rtlCol="0">
            <a:spAutoFit/>
          </a:bodyPr>
          <a:lstStyle/>
          <a:p>
            <a:r>
              <a:rPr lang="en-IN" dirty="0"/>
              <a:t>SLIDE -3</a:t>
            </a:r>
          </a:p>
        </p:txBody>
      </p:sp>
      <p:pic>
        <p:nvPicPr>
          <p:cNvPr id="226" name="Google Shape;101;p15">
            <a:extLst>
              <a:ext uri="{FF2B5EF4-FFF2-40B4-BE49-F238E27FC236}">
                <a16:creationId xmlns:a16="http://schemas.microsoft.com/office/drawing/2014/main" id="{D7AAE84E-CBCA-46A1-9E02-AC14E2954470}"/>
              </a:ext>
            </a:extLst>
          </p:cNvPr>
          <p:cNvPicPr preferRelativeResize="0"/>
          <p:nvPr/>
        </p:nvPicPr>
        <p:blipFill>
          <a:blip r:embed="rId3">
            <a:alphaModFix/>
          </a:blip>
          <a:stretch>
            <a:fillRect/>
          </a:stretch>
        </p:blipFill>
        <p:spPr>
          <a:xfrm>
            <a:off x="6968394" y="1123153"/>
            <a:ext cx="2136649" cy="3204974"/>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txBox="1">
            <a:spLocks noGrp="1"/>
          </p:cNvSpPr>
          <p:nvPr>
            <p:ph type="title"/>
          </p:nvPr>
        </p:nvSpPr>
        <p:spPr>
          <a:xfrm>
            <a:off x="719999" y="387600"/>
            <a:ext cx="7302431"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chemeClr val="dk1"/>
                </a:solidFill>
              </a:rPr>
              <a:t>PROPOSED WORK AND METHODOLOGY</a:t>
            </a:r>
            <a:endParaRPr sz="2800" dirty="0">
              <a:solidFill>
                <a:schemeClr val="dk1"/>
              </a:solidFill>
            </a:endParaRPr>
          </a:p>
        </p:txBody>
      </p:sp>
      <p:sp>
        <p:nvSpPr>
          <p:cNvPr id="7" name="TextBox 6">
            <a:extLst>
              <a:ext uri="{FF2B5EF4-FFF2-40B4-BE49-F238E27FC236}">
                <a16:creationId xmlns:a16="http://schemas.microsoft.com/office/drawing/2014/main" id="{E306550C-DBA5-403B-AAB1-103B75F06ACF}"/>
              </a:ext>
            </a:extLst>
          </p:cNvPr>
          <p:cNvSpPr txBox="1"/>
          <p:nvPr/>
        </p:nvSpPr>
        <p:spPr>
          <a:xfrm>
            <a:off x="7225800" y="114300"/>
            <a:ext cx="1475288" cy="307777"/>
          </a:xfrm>
          <a:prstGeom prst="rect">
            <a:avLst/>
          </a:prstGeom>
          <a:noFill/>
        </p:spPr>
        <p:txBody>
          <a:bodyPr wrap="square" rtlCol="0">
            <a:spAutoFit/>
          </a:bodyPr>
          <a:lstStyle/>
          <a:p>
            <a:r>
              <a:rPr lang="en-IN" dirty="0"/>
              <a:t>SLIDE - 4</a:t>
            </a:r>
          </a:p>
        </p:txBody>
      </p:sp>
      <p:sp>
        <p:nvSpPr>
          <p:cNvPr id="2" name="TextBox 1">
            <a:extLst>
              <a:ext uri="{FF2B5EF4-FFF2-40B4-BE49-F238E27FC236}">
                <a16:creationId xmlns:a16="http://schemas.microsoft.com/office/drawing/2014/main" id="{60BD512C-BD30-4596-B066-87E66A710D27}"/>
              </a:ext>
            </a:extLst>
          </p:cNvPr>
          <p:cNvSpPr txBox="1"/>
          <p:nvPr/>
        </p:nvSpPr>
        <p:spPr>
          <a:xfrm>
            <a:off x="71438" y="1253100"/>
            <a:ext cx="5376173" cy="3477875"/>
          </a:xfrm>
          <a:prstGeom prst="rect">
            <a:avLst/>
          </a:prstGeom>
          <a:noFill/>
        </p:spPr>
        <p:txBody>
          <a:bodyPr wrap="square" rtlCol="0">
            <a:spAutoFit/>
          </a:bodyPr>
          <a:lstStyle/>
          <a:p>
            <a:pPr marL="342900" lvl="0" indent="-342900" algn="l" rtl="0">
              <a:spcBef>
                <a:spcPts val="0"/>
              </a:spcBef>
              <a:spcAft>
                <a:spcPts val="0"/>
              </a:spcAft>
              <a:buFont typeface="Arial" panose="020B0604020202020204" pitchFamily="34" charset="0"/>
              <a:buChar char="•"/>
            </a:pPr>
            <a:r>
              <a:rPr lang="en-US" sz="2000" dirty="0">
                <a:latin typeface="Nunito"/>
                <a:ea typeface="Nunito"/>
                <a:cs typeface="Nunito"/>
                <a:sym typeface="Nunito"/>
              </a:rPr>
              <a:t>Majority population doesn’t prefer air travel due to complexity and economy issues.</a:t>
            </a:r>
          </a:p>
          <a:p>
            <a:pPr marL="342900" lvl="0" indent="-342900" algn="l" rtl="0">
              <a:spcBef>
                <a:spcPts val="0"/>
              </a:spcBef>
              <a:spcAft>
                <a:spcPts val="0"/>
              </a:spcAft>
              <a:buFont typeface="Arial" panose="020B0604020202020204" pitchFamily="34" charset="0"/>
              <a:buChar char="•"/>
            </a:pPr>
            <a:endParaRPr lang="en-US" sz="2000" dirty="0">
              <a:latin typeface="Nunito"/>
              <a:ea typeface="Nunito"/>
              <a:cs typeface="Nunito"/>
              <a:sym typeface="Nunito"/>
            </a:endParaRPr>
          </a:p>
          <a:p>
            <a:pPr marL="342900" lvl="0" indent="-342900" algn="l" rtl="0">
              <a:spcBef>
                <a:spcPts val="0"/>
              </a:spcBef>
              <a:spcAft>
                <a:spcPts val="0"/>
              </a:spcAft>
              <a:buFont typeface="Arial" panose="020B0604020202020204" pitchFamily="34" charset="0"/>
              <a:buChar char="•"/>
            </a:pPr>
            <a:r>
              <a:rPr lang="en-US" sz="2000" dirty="0">
                <a:latin typeface="Nunito"/>
                <a:ea typeface="Nunito"/>
                <a:cs typeface="Nunito"/>
                <a:sym typeface="Nunito"/>
              </a:rPr>
              <a:t>Passengers need easy and personalized system at airport.</a:t>
            </a:r>
          </a:p>
          <a:p>
            <a:pPr marL="342900" lvl="0" indent="-342900" algn="l" rtl="0">
              <a:spcBef>
                <a:spcPts val="0"/>
              </a:spcBef>
              <a:spcAft>
                <a:spcPts val="0"/>
              </a:spcAft>
              <a:buFont typeface="Arial" panose="020B0604020202020204" pitchFamily="34" charset="0"/>
              <a:buChar char="•"/>
            </a:pPr>
            <a:endParaRPr lang="en-US" sz="2000" dirty="0">
              <a:latin typeface="Nunito"/>
              <a:ea typeface="Nunito"/>
              <a:cs typeface="Nunito"/>
              <a:sym typeface="Nunito"/>
            </a:endParaRPr>
          </a:p>
          <a:p>
            <a:pPr marL="342900" lvl="0" indent="-342900" algn="l" rtl="0">
              <a:spcBef>
                <a:spcPts val="0"/>
              </a:spcBef>
              <a:spcAft>
                <a:spcPts val="0"/>
              </a:spcAft>
              <a:buFont typeface="Arial" panose="020B0604020202020204" pitchFamily="34" charset="0"/>
              <a:buChar char="•"/>
            </a:pPr>
            <a:r>
              <a:rPr lang="en-US" sz="2000" dirty="0">
                <a:latin typeface="Nunito"/>
                <a:ea typeface="Nunito"/>
                <a:cs typeface="Nunito"/>
                <a:sym typeface="Nunito"/>
              </a:rPr>
              <a:t>So a application can be built that once connected to airport network can display all information.</a:t>
            </a:r>
          </a:p>
          <a:p>
            <a:endParaRPr lang="en-IN" sz="2000" dirty="0"/>
          </a:p>
        </p:txBody>
      </p:sp>
      <p:pic>
        <p:nvPicPr>
          <p:cNvPr id="91" name="Google Shape;109;p16">
            <a:extLst>
              <a:ext uri="{FF2B5EF4-FFF2-40B4-BE49-F238E27FC236}">
                <a16:creationId xmlns:a16="http://schemas.microsoft.com/office/drawing/2014/main" id="{99177797-5F91-485B-A3E0-448912C9D73A}"/>
              </a:ext>
            </a:extLst>
          </p:cNvPr>
          <p:cNvPicPr preferRelativeResize="0"/>
          <p:nvPr/>
        </p:nvPicPr>
        <p:blipFill>
          <a:blip r:embed="rId3">
            <a:alphaModFix/>
          </a:blip>
          <a:stretch>
            <a:fillRect/>
          </a:stretch>
        </p:blipFill>
        <p:spPr>
          <a:xfrm>
            <a:off x="5154717" y="1395994"/>
            <a:ext cx="3253477" cy="23515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368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txBox="1">
            <a:spLocks noGrp="1"/>
          </p:cNvSpPr>
          <p:nvPr>
            <p:ph type="title"/>
          </p:nvPr>
        </p:nvSpPr>
        <p:spPr>
          <a:xfrm>
            <a:off x="719999" y="387600"/>
            <a:ext cx="7302431"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chemeClr val="dk1"/>
                </a:solidFill>
              </a:rPr>
              <a:t>Novelty of the Project </a:t>
            </a:r>
            <a:endParaRPr sz="2800" dirty="0">
              <a:solidFill>
                <a:schemeClr val="dk1"/>
              </a:solidFill>
            </a:endParaRPr>
          </a:p>
        </p:txBody>
      </p:sp>
      <p:sp>
        <p:nvSpPr>
          <p:cNvPr id="7" name="TextBox 6">
            <a:extLst>
              <a:ext uri="{FF2B5EF4-FFF2-40B4-BE49-F238E27FC236}">
                <a16:creationId xmlns:a16="http://schemas.microsoft.com/office/drawing/2014/main" id="{E306550C-DBA5-403B-AAB1-103B75F06ACF}"/>
              </a:ext>
            </a:extLst>
          </p:cNvPr>
          <p:cNvSpPr txBox="1"/>
          <p:nvPr/>
        </p:nvSpPr>
        <p:spPr>
          <a:xfrm>
            <a:off x="7225800" y="114300"/>
            <a:ext cx="1475288" cy="307777"/>
          </a:xfrm>
          <a:prstGeom prst="rect">
            <a:avLst/>
          </a:prstGeom>
          <a:noFill/>
        </p:spPr>
        <p:txBody>
          <a:bodyPr wrap="square" rtlCol="0">
            <a:spAutoFit/>
          </a:bodyPr>
          <a:lstStyle/>
          <a:p>
            <a:r>
              <a:rPr lang="en-IN" dirty="0"/>
              <a:t>SLIDE - 5</a:t>
            </a:r>
          </a:p>
        </p:txBody>
      </p:sp>
      <p:sp>
        <p:nvSpPr>
          <p:cNvPr id="5" name="TextBox 4">
            <a:extLst>
              <a:ext uri="{FF2B5EF4-FFF2-40B4-BE49-F238E27FC236}">
                <a16:creationId xmlns:a16="http://schemas.microsoft.com/office/drawing/2014/main" id="{C979B7C5-5074-402F-9DAE-5D44A0429BB6}"/>
              </a:ext>
            </a:extLst>
          </p:cNvPr>
          <p:cNvSpPr txBox="1"/>
          <p:nvPr/>
        </p:nvSpPr>
        <p:spPr>
          <a:xfrm>
            <a:off x="475058" y="979800"/>
            <a:ext cx="7004447" cy="3539430"/>
          </a:xfrm>
          <a:prstGeom prst="rect">
            <a:avLst/>
          </a:prstGeom>
          <a:noFill/>
        </p:spPr>
        <p:txBody>
          <a:bodyPr wrap="square">
            <a:spAutoFit/>
          </a:bodyPr>
          <a:lstStyle/>
          <a:p>
            <a:pPr marL="285750" lvl="0" indent="-285750" algn="l" rtl="0">
              <a:spcBef>
                <a:spcPts val="0"/>
              </a:spcBef>
              <a:spcAft>
                <a:spcPts val="0"/>
              </a:spcAft>
              <a:buFont typeface="Arial" panose="020B0604020202020204" pitchFamily="34" charset="0"/>
              <a:buChar char="•"/>
            </a:pPr>
            <a:r>
              <a:rPr lang="en-US" dirty="0">
                <a:latin typeface="Nunito"/>
                <a:ea typeface="Nunito"/>
                <a:cs typeface="Nunito"/>
                <a:sym typeface="Nunito"/>
              </a:rPr>
              <a:t>This system can display all details and updates as it will be directly connected to the FIDS system . </a:t>
            </a:r>
          </a:p>
          <a:p>
            <a:pPr marL="285750" lvl="0" indent="-285750" algn="l" rtl="0">
              <a:spcBef>
                <a:spcPts val="0"/>
              </a:spcBef>
              <a:spcAft>
                <a:spcPts val="0"/>
              </a:spcAft>
              <a:buFont typeface="Arial" panose="020B0604020202020204" pitchFamily="34" charset="0"/>
              <a:buChar char="•"/>
            </a:pPr>
            <a:endParaRPr lang="en-US" dirty="0">
              <a:latin typeface="Nunito"/>
              <a:ea typeface="Nunito"/>
              <a:cs typeface="Nunito"/>
              <a:sym typeface="Nunito"/>
            </a:endParaRPr>
          </a:p>
          <a:p>
            <a:pPr marL="285750" lvl="0" indent="-285750" algn="l" rtl="0">
              <a:spcBef>
                <a:spcPts val="0"/>
              </a:spcBef>
              <a:spcAft>
                <a:spcPts val="0"/>
              </a:spcAft>
              <a:buFont typeface="Arial" panose="020B0604020202020204" pitchFamily="34" charset="0"/>
              <a:buChar char="•"/>
            </a:pPr>
            <a:r>
              <a:rPr lang="en-US" dirty="0">
                <a:latin typeface="Nunito"/>
                <a:ea typeface="Nunito"/>
                <a:cs typeface="Nunito"/>
                <a:sym typeface="Nunito"/>
              </a:rPr>
              <a:t>Passengers can search for their travel  details by entering the unique Airplane identity or details of departing plane and will  also have an option to display all details.</a:t>
            </a:r>
          </a:p>
          <a:p>
            <a:pPr marL="285750" lvl="0" indent="-285750" algn="l" rtl="0">
              <a:spcBef>
                <a:spcPts val="0"/>
              </a:spcBef>
              <a:spcAft>
                <a:spcPts val="0"/>
              </a:spcAft>
              <a:buFont typeface="Arial" panose="020B0604020202020204" pitchFamily="34" charset="0"/>
              <a:buChar char="•"/>
            </a:pPr>
            <a:endParaRPr lang="en-US" dirty="0">
              <a:latin typeface="Nunito"/>
              <a:ea typeface="Nunito"/>
              <a:cs typeface="Nunito"/>
              <a:sym typeface="Nunito"/>
            </a:endParaRPr>
          </a:p>
          <a:p>
            <a:pPr marL="285750" lvl="0" indent="-285750" algn="l" rtl="0">
              <a:spcBef>
                <a:spcPts val="0"/>
              </a:spcBef>
              <a:spcAft>
                <a:spcPts val="0"/>
              </a:spcAft>
              <a:buFont typeface="Arial" panose="020B0604020202020204" pitchFamily="34" charset="0"/>
              <a:buChar char="•"/>
            </a:pPr>
            <a:r>
              <a:rPr lang="en-US" dirty="0">
                <a:latin typeface="Nunito"/>
                <a:ea typeface="Nunito"/>
                <a:cs typeface="Nunito"/>
                <a:sym typeface="Nunito"/>
              </a:rPr>
              <a:t> The direct question to this application can be that all the details are mentioned in our ticket so why do we need this app , but then also  nearly 15% passenger  miss their flight as we are aware of the Dynamism of airport.</a:t>
            </a:r>
          </a:p>
          <a:p>
            <a:pPr lvl="0" algn="l" rtl="0">
              <a:spcBef>
                <a:spcPts val="0"/>
              </a:spcBef>
              <a:spcAft>
                <a:spcPts val="0"/>
              </a:spcAft>
            </a:pPr>
            <a:r>
              <a:rPr lang="en-US" dirty="0">
                <a:latin typeface="Nunito"/>
                <a:ea typeface="Nunito"/>
                <a:cs typeface="Nunito"/>
                <a:sym typeface="Nunito"/>
              </a:rPr>
              <a:t> </a:t>
            </a:r>
          </a:p>
          <a:p>
            <a:pPr marL="285750" lvl="0" indent="-285750" algn="l" rtl="0">
              <a:spcBef>
                <a:spcPts val="0"/>
              </a:spcBef>
              <a:spcAft>
                <a:spcPts val="0"/>
              </a:spcAft>
              <a:buFont typeface="Arial" panose="020B0604020202020204" pitchFamily="34" charset="0"/>
              <a:buChar char="•"/>
            </a:pPr>
            <a:r>
              <a:rPr lang="en-US" dirty="0">
                <a:latin typeface="Nunito"/>
                <a:ea typeface="Nunito"/>
                <a:cs typeface="Nunito"/>
                <a:sym typeface="Nunito"/>
              </a:rPr>
              <a:t> Many times the plane arriving time , departure time , terminal number ,  check-in time , boarding time and sometimes in rare case  the aircraft changes.</a:t>
            </a:r>
          </a:p>
          <a:p>
            <a:pPr marL="285750" lvl="0" indent="-285750" algn="l" rtl="0">
              <a:spcBef>
                <a:spcPts val="0"/>
              </a:spcBef>
              <a:spcAft>
                <a:spcPts val="0"/>
              </a:spcAft>
              <a:buFont typeface="Arial" panose="020B0604020202020204" pitchFamily="34" charset="0"/>
              <a:buChar char="•"/>
            </a:pPr>
            <a:endParaRPr lang="en-US" dirty="0">
              <a:latin typeface="Nunito"/>
              <a:ea typeface="Nunito"/>
              <a:cs typeface="Nunito"/>
              <a:sym typeface="Nunito"/>
            </a:endParaRPr>
          </a:p>
          <a:p>
            <a:pPr marL="285750" lvl="0" indent="-285750" algn="l" rtl="0">
              <a:spcBef>
                <a:spcPts val="0"/>
              </a:spcBef>
              <a:spcAft>
                <a:spcPts val="0"/>
              </a:spcAft>
              <a:buFont typeface="Arial" panose="020B0604020202020204" pitchFamily="34" charset="0"/>
              <a:buChar char="•"/>
            </a:pPr>
            <a:r>
              <a:rPr lang="en-US" dirty="0">
                <a:latin typeface="Nunito"/>
                <a:ea typeface="Nunito"/>
                <a:cs typeface="Nunito"/>
                <a:sym typeface="Nunito"/>
              </a:rPr>
              <a:t> This app can ensure that you can catch up with all the changes and effortlessly board your flight.</a:t>
            </a:r>
          </a:p>
        </p:txBody>
      </p:sp>
    </p:spTree>
    <p:extLst>
      <p:ext uri="{BB962C8B-B14F-4D97-AF65-F5344CB8AC3E}">
        <p14:creationId xmlns:p14="http://schemas.microsoft.com/office/powerpoint/2010/main" val="158878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txBox="1">
            <a:spLocks noGrp="1"/>
          </p:cNvSpPr>
          <p:nvPr>
            <p:ph type="title"/>
          </p:nvPr>
        </p:nvSpPr>
        <p:spPr>
          <a:xfrm>
            <a:off x="719999" y="387600"/>
            <a:ext cx="7302431"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chemeClr val="dk1"/>
                </a:solidFill>
              </a:rPr>
              <a:t>Hardware and </a:t>
            </a:r>
            <a:r>
              <a:rPr lang="en-IN" sz="2800" dirty="0"/>
              <a:t>S</a:t>
            </a:r>
            <a:r>
              <a:rPr lang="en-IN" sz="2800" dirty="0">
                <a:solidFill>
                  <a:schemeClr val="dk1"/>
                </a:solidFill>
              </a:rPr>
              <a:t>oftware </a:t>
            </a:r>
            <a:r>
              <a:rPr lang="en-IN" sz="2800" dirty="0"/>
              <a:t>R</a:t>
            </a:r>
            <a:r>
              <a:rPr lang="en-IN" sz="2800" dirty="0">
                <a:solidFill>
                  <a:schemeClr val="dk1"/>
                </a:solidFill>
              </a:rPr>
              <a:t>equirement </a:t>
            </a:r>
            <a:endParaRPr sz="2800" dirty="0">
              <a:solidFill>
                <a:schemeClr val="dk1"/>
              </a:solidFill>
            </a:endParaRPr>
          </a:p>
        </p:txBody>
      </p:sp>
      <p:sp>
        <p:nvSpPr>
          <p:cNvPr id="7" name="TextBox 6">
            <a:extLst>
              <a:ext uri="{FF2B5EF4-FFF2-40B4-BE49-F238E27FC236}">
                <a16:creationId xmlns:a16="http://schemas.microsoft.com/office/drawing/2014/main" id="{E306550C-DBA5-403B-AAB1-103B75F06ACF}"/>
              </a:ext>
            </a:extLst>
          </p:cNvPr>
          <p:cNvSpPr txBox="1"/>
          <p:nvPr/>
        </p:nvSpPr>
        <p:spPr>
          <a:xfrm>
            <a:off x="7225800" y="114300"/>
            <a:ext cx="1475288" cy="307777"/>
          </a:xfrm>
          <a:prstGeom prst="rect">
            <a:avLst/>
          </a:prstGeom>
          <a:noFill/>
        </p:spPr>
        <p:txBody>
          <a:bodyPr wrap="square" rtlCol="0">
            <a:spAutoFit/>
          </a:bodyPr>
          <a:lstStyle/>
          <a:p>
            <a:r>
              <a:rPr lang="en-IN" dirty="0"/>
              <a:t>SLIDE - 6</a:t>
            </a:r>
          </a:p>
        </p:txBody>
      </p:sp>
      <p:sp>
        <p:nvSpPr>
          <p:cNvPr id="5" name="TextBox 4">
            <a:extLst>
              <a:ext uri="{FF2B5EF4-FFF2-40B4-BE49-F238E27FC236}">
                <a16:creationId xmlns:a16="http://schemas.microsoft.com/office/drawing/2014/main" id="{C979B7C5-5074-402F-9DAE-5D44A0429BB6}"/>
              </a:ext>
            </a:extLst>
          </p:cNvPr>
          <p:cNvSpPr txBox="1"/>
          <p:nvPr/>
        </p:nvSpPr>
        <p:spPr>
          <a:xfrm>
            <a:off x="475058" y="979800"/>
            <a:ext cx="7004447" cy="307777"/>
          </a:xfrm>
          <a:prstGeom prst="rect">
            <a:avLst/>
          </a:prstGeom>
          <a:noFill/>
        </p:spPr>
        <p:txBody>
          <a:bodyPr wrap="square">
            <a:spAutoFit/>
          </a:bodyPr>
          <a:lstStyle/>
          <a:p>
            <a:pPr marL="285750" lvl="0" indent="-285750" algn="l" rtl="0">
              <a:spcBef>
                <a:spcPts val="0"/>
              </a:spcBef>
              <a:spcAft>
                <a:spcPts val="0"/>
              </a:spcAft>
              <a:buFont typeface="Arial" panose="020B0604020202020204" pitchFamily="34" charset="0"/>
              <a:buChar char="•"/>
            </a:pPr>
            <a:endParaRPr lang="en-US" dirty="0">
              <a:latin typeface="Nunito"/>
              <a:ea typeface="Nunito"/>
              <a:cs typeface="Nunito"/>
              <a:sym typeface="Nunito"/>
            </a:endParaRPr>
          </a:p>
        </p:txBody>
      </p:sp>
      <p:sp>
        <p:nvSpPr>
          <p:cNvPr id="2" name="TextBox 1">
            <a:extLst>
              <a:ext uri="{FF2B5EF4-FFF2-40B4-BE49-F238E27FC236}">
                <a16:creationId xmlns:a16="http://schemas.microsoft.com/office/drawing/2014/main" id="{8FDC6CB6-6179-44C7-A0BB-4C92D662C02F}"/>
              </a:ext>
            </a:extLst>
          </p:cNvPr>
          <p:cNvSpPr txBox="1"/>
          <p:nvPr/>
        </p:nvSpPr>
        <p:spPr>
          <a:xfrm>
            <a:off x="803030" y="979800"/>
            <a:ext cx="3936206" cy="159195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909A1929-6908-475B-A6C3-D14545783390}"/>
              </a:ext>
            </a:extLst>
          </p:cNvPr>
          <p:cNvSpPr txBox="1"/>
          <p:nvPr/>
        </p:nvSpPr>
        <p:spPr>
          <a:xfrm>
            <a:off x="628651" y="1037111"/>
            <a:ext cx="6368653" cy="738664"/>
          </a:xfrm>
          <a:prstGeom prst="rect">
            <a:avLst/>
          </a:prstGeom>
          <a:noFill/>
        </p:spPr>
        <p:txBody>
          <a:bodyPr wrap="square">
            <a:spAutoFit/>
          </a:bodyPr>
          <a:lstStyle/>
          <a:p>
            <a:pPr marL="285750" lvl="0" indent="-285750" algn="l" rtl="0">
              <a:spcBef>
                <a:spcPts val="0"/>
              </a:spcBef>
              <a:spcAft>
                <a:spcPts val="0"/>
              </a:spcAft>
              <a:buFont typeface="Arial" panose="020B0604020202020204" pitchFamily="34" charset="0"/>
              <a:buChar char="•"/>
            </a:pPr>
            <a:r>
              <a:rPr lang="en-US" dirty="0">
                <a:latin typeface="Nunito"/>
                <a:ea typeface="Nunito"/>
                <a:cs typeface="Nunito"/>
                <a:sym typeface="Nunito"/>
              </a:rPr>
              <a:t>The programming language used in this type application will be </a:t>
            </a:r>
            <a:r>
              <a:rPr lang="en-US" b="1" dirty="0">
                <a:latin typeface="Nunito"/>
                <a:ea typeface="Nunito"/>
                <a:cs typeface="Nunito"/>
                <a:sym typeface="Nunito"/>
              </a:rPr>
              <a:t>c++</a:t>
            </a:r>
          </a:p>
          <a:p>
            <a:pPr lvl="0" algn="l" rtl="0">
              <a:spcBef>
                <a:spcPts val="0"/>
              </a:spcBef>
              <a:spcAft>
                <a:spcPts val="0"/>
              </a:spcAft>
            </a:pPr>
            <a:endParaRPr lang="en-US" dirty="0">
              <a:latin typeface="Nunito"/>
              <a:ea typeface="Nunito"/>
              <a:cs typeface="Nunito"/>
              <a:sym typeface="Nunito"/>
            </a:endParaRPr>
          </a:p>
          <a:p>
            <a:pPr marL="285750" lvl="0" indent="-285750" algn="l" rtl="0">
              <a:spcBef>
                <a:spcPts val="0"/>
              </a:spcBef>
              <a:spcAft>
                <a:spcPts val="0"/>
              </a:spcAft>
              <a:buFont typeface="Arial" panose="020B0604020202020204" pitchFamily="34" charset="0"/>
              <a:buChar char="•"/>
            </a:pPr>
            <a:r>
              <a:rPr lang="en-US" dirty="0">
                <a:latin typeface="Nunito"/>
                <a:ea typeface="Nunito"/>
                <a:cs typeface="Nunito"/>
                <a:sym typeface="Nunito"/>
              </a:rPr>
              <a:t>The data structure that  will be using in code will be </a:t>
            </a:r>
            <a:r>
              <a:rPr lang="en-US" b="1" dirty="0">
                <a:latin typeface="Nunito"/>
                <a:ea typeface="Nunito"/>
                <a:cs typeface="Nunito"/>
                <a:sym typeface="Nunito"/>
              </a:rPr>
              <a:t>stack </a:t>
            </a:r>
          </a:p>
        </p:txBody>
      </p:sp>
      <p:sp>
        <p:nvSpPr>
          <p:cNvPr id="120" name="TextBox 119">
            <a:extLst>
              <a:ext uri="{FF2B5EF4-FFF2-40B4-BE49-F238E27FC236}">
                <a16:creationId xmlns:a16="http://schemas.microsoft.com/office/drawing/2014/main" id="{8840677E-76F5-404F-824A-A6DEB6BE4214}"/>
              </a:ext>
            </a:extLst>
          </p:cNvPr>
          <p:cNvSpPr txBox="1"/>
          <p:nvPr/>
        </p:nvSpPr>
        <p:spPr>
          <a:xfrm>
            <a:off x="599713" y="2370902"/>
            <a:ext cx="4861248" cy="1938992"/>
          </a:xfrm>
          <a:prstGeom prst="rect">
            <a:avLst/>
          </a:prstGeom>
          <a:noFill/>
        </p:spPr>
        <p:txBody>
          <a:bodyPr wrap="square">
            <a:spAutoFit/>
          </a:bodyPr>
          <a:lstStyle/>
          <a:p>
            <a:pPr marL="457200" lvl="0" indent="-317500" algn="l" rtl="0">
              <a:spcBef>
                <a:spcPts val="0"/>
              </a:spcBef>
              <a:spcAft>
                <a:spcPts val="0"/>
              </a:spcAft>
              <a:buSzPts val="1400"/>
              <a:buFont typeface="Nunito"/>
              <a:buChar char="●"/>
            </a:pPr>
            <a:r>
              <a:rPr lang="en-US" sz="1200" dirty="0">
                <a:latin typeface="Nunito"/>
                <a:ea typeface="Nunito"/>
                <a:cs typeface="Nunito"/>
                <a:sym typeface="Nunito"/>
              </a:rPr>
              <a:t>CONSIDERING THE PROBLEM</a:t>
            </a:r>
          </a:p>
          <a:p>
            <a:pPr marL="457200" lvl="0" indent="0" algn="l" rtl="0">
              <a:spcBef>
                <a:spcPts val="0"/>
              </a:spcBef>
              <a:spcAft>
                <a:spcPts val="0"/>
              </a:spcAft>
              <a:buNone/>
            </a:pPr>
            <a:endParaRPr lang="en-US" sz="1200" dirty="0">
              <a:latin typeface="Nunito"/>
              <a:ea typeface="Nunito"/>
              <a:cs typeface="Nunito"/>
              <a:sym typeface="Nunito"/>
            </a:endParaRPr>
          </a:p>
          <a:p>
            <a:pPr marL="457200" lvl="0" indent="-317500" algn="l" rtl="0">
              <a:spcBef>
                <a:spcPts val="0"/>
              </a:spcBef>
              <a:spcAft>
                <a:spcPts val="0"/>
              </a:spcAft>
              <a:buSzPts val="1400"/>
              <a:buFont typeface="Nunito"/>
              <a:buChar char="●"/>
            </a:pPr>
            <a:r>
              <a:rPr lang="en-US" sz="1200" dirty="0">
                <a:latin typeface="Nunito"/>
                <a:ea typeface="Nunito"/>
                <a:cs typeface="Nunito"/>
                <a:sym typeface="Nunito"/>
              </a:rPr>
              <a:t>DEVELOPING A BASIC SOLUTION </a:t>
            </a:r>
          </a:p>
          <a:p>
            <a:pPr marL="457200" lvl="0" indent="0" algn="l" rtl="0">
              <a:spcBef>
                <a:spcPts val="0"/>
              </a:spcBef>
              <a:spcAft>
                <a:spcPts val="0"/>
              </a:spcAft>
              <a:buNone/>
            </a:pPr>
            <a:endParaRPr lang="en-US" sz="1200" dirty="0">
              <a:latin typeface="Nunito"/>
              <a:ea typeface="Nunito"/>
              <a:cs typeface="Nunito"/>
              <a:sym typeface="Nunito"/>
            </a:endParaRPr>
          </a:p>
          <a:p>
            <a:pPr marL="457200" lvl="0" indent="-317500" algn="l" rtl="0">
              <a:spcBef>
                <a:spcPts val="0"/>
              </a:spcBef>
              <a:spcAft>
                <a:spcPts val="0"/>
              </a:spcAft>
              <a:buSzPts val="1400"/>
              <a:buFont typeface="Nunito"/>
              <a:buChar char="●"/>
            </a:pPr>
            <a:r>
              <a:rPr lang="en-US" sz="1200" dirty="0">
                <a:latin typeface="Nunito"/>
                <a:ea typeface="Nunito"/>
                <a:cs typeface="Nunito"/>
                <a:sym typeface="Nunito"/>
              </a:rPr>
              <a:t>DESIGNING ALGORITHM </a:t>
            </a:r>
          </a:p>
          <a:p>
            <a:pPr marL="457200" lvl="0" indent="0" algn="l" rtl="0">
              <a:spcBef>
                <a:spcPts val="0"/>
              </a:spcBef>
              <a:spcAft>
                <a:spcPts val="0"/>
              </a:spcAft>
              <a:buNone/>
            </a:pPr>
            <a:endParaRPr lang="en-US" sz="1200" dirty="0">
              <a:latin typeface="Nunito"/>
              <a:ea typeface="Nunito"/>
              <a:cs typeface="Nunito"/>
              <a:sym typeface="Nunito"/>
            </a:endParaRPr>
          </a:p>
          <a:p>
            <a:pPr marL="457200" lvl="0" indent="-317500" algn="l" rtl="0">
              <a:spcBef>
                <a:spcPts val="0"/>
              </a:spcBef>
              <a:spcAft>
                <a:spcPts val="0"/>
              </a:spcAft>
              <a:buSzPts val="1400"/>
              <a:buFont typeface="Nunito"/>
              <a:buChar char="●"/>
            </a:pPr>
            <a:r>
              <a:rPr lang="en-US" sz="1200" dirty="0">
                <a:latin typeface="Nunito"/>
                <a:ea typeface="Nunito"/>
                <a:cs typeface="Nunito"/>
                <a:sym typeface="Nunito"/>
              </a:rPr>
              <a:t>WRITING THE CODE </a:t>
            </a:r>
          </a:p>
          <a:p>
            <a:pPr marL="457200" lvl="0" indent="0" algn="l" rtl="0">
              <a:spcBef>
                <a:spcPts val="0"/>
              </a:spcBef>
              <a:spcAft>
                <a:spcPts val="0"/>
              </a:spcAft>
              <a:buNone/>
            </a:pPr>
            <a:endParaRPr lang="en-US" sz="1200" dirty="0">
              <a:latin typeface="Nunito"/>
              <a:ea typeface="Nunito"/>
              <a:cs typeface="Nunito"/>
              <a:sym typeface="Nunito"/>
            </a:endParaRPr>
          </a:p>
          <a:p>
            <a:pPr marL="457200" lvl="0" indent="0" algn="l" rtl="0">
              <a:spcBef>
                <a:spcPts val="0"/>
              </a:spcBef>
              <a:spcAft>
                <a:spcPts val="0"/>
              </a:spcAft>
              <a:buNone/>
            </a:pPr>
            <a:endParaRPr lang="en-US" sz="1200" dirty="0">
              <a:latin typeface="Nunito"/>
              <a:ea typeface="Nunito"/>
              <a:cs typeface="Nunito"/>
              <a:sym typeface="Nunito"/>
            </a:endParaRPr>
          </a:p>
          <a:p>
            <a:pPr marL="457200" lvl="0" indent="0" algn="l" rtl="0">
              <a:spcBef>
                <a:spcPts val="0"/>
              </a:spcBef>
              <a:spcAft>
                <a:spcPts val="0"/>
              </a:spcAft>
              <a:buNone/>
            </a:pPr>
            <a:endParaRPr lang="en-US" sz="1200" dirty="0">
              <a:latin typeface="Nunito"/>
              <a:ea typeface="Nunito"/>
              <a:cs typeface="Nunito"/>
              <a:sym typeface="Nunito"/>
            </a:endParaRPr>
          </a:p>
        </p:txBody>
      </p:sp>
      <p:sp>
        <p:nvSpPr>
          <p:cNvPr id="121" name="Google Shape;312;p31">
            <a:extLst>
              <a:ext uri="{FF2B5EF4-FFF2-40B4-BE49-F238E27FC236}">
                <a16:creationId xmlns:a16="http://schemas.microsoft.com/office/drawing/2014/main" id="{F9F87E83-B91E-41B5-99C6-CD90BFB614D5}"/>
              </a:ext>
            </a:extLst>
          </p:cNvPr>
          <p:cNvSpPr txBox="1">
            <a:spLocks/>
          </p:cNvSpPr>
          <p:nvPr/>
        </p:nvSpPr>
        <p:spPr>
          <a:xfrm>
            <a:off x="803030" y="1725626"/>
            <a:ext cx="7302431" cy="59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Fredoka One"/>
              <a:buNone/>
              <a:defRPr sz="3200" b="1" i="0" u="none" strike="noStrike" cap="none">
                <a:solidFill>
                  <a:schemeClr val="dk1"/>
                </a:solidFill>
                <a:latin typeface="Kanit"/>
                <a:ea typeface="Kanit"/>
                <a:cs typeface="Kanit"/>
                <a:sym typeface="Kanit"/>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r>
              <a:rPr lang="en-IN" sz="2800" dirty="0"/>
              <a:t>Module split up</a:t>
            </a:r>
          </a:p>
        </p:txBody>
      </p:sp>
      <p:grpSp>
        <p:nvGrpSpPr>
          <p:cNvPr id="122" name="Google Shape;336;p32">
            <a:extLst>
              <a:ext uri="{FF2B5EF4-FFF2-40B4-BE49-F238E27FC236}">
                <a16:creationId xmlns:a16="http://schemas.microsoft.com/office/drawing/2014/main" id="{1BE9FC35-894E-4490-BEF2-9457BC776E4F}"/>
              </a:ext>
            </a:extLst>
          </p:cNvPr>
          <p:cNvGrpSpPr/>
          <p:nvPr/>
        </p:nvGrpSpPr>
        <p:grpSpPr>
          <a:xfrm flipH="1">
            <a:off x="6464332" y="1253100"/>
            <a:ext cx="1522935" cy="2486661"/>
            <a:chOff x="716850" y="690222"/>
            <a:chExt cx="2844029" cy="4130211"/>
          </a:xfrm>
        </p:grpSpPr>
        <p:sp>
          <p:nvSpPr>
            <p:cNvPr id="123" name="Google Shape;337;p32">
              <a:extLst>
                <a:ext uri="{FF2B5EF4-FFF2-40B4-BE49-F238E27FC236}">
                  <a16:creationId xmlns:a16="http://schemas.microsoft.com/office/drawing/2014/main" id="{BEFCCED0-9313-4A3F-ABA4-B539ADD13F74}"/>
                </a:ext>
              </a:extLst>
            </p:cNvPr>
            <p:cNvSpPr/>
            <p:nvPr/>
          </p:nvSpPr>
          <p:spPr>
            <a:xfrm>
              <a:off x="2988130" y="1528165"/>
              <a:ext cx="88870" cy="76245"/>
            </a:xfrm>
            <a:custGeom>
              <a:avLst/>
              <a:gdLst/>
              <a:ahLst/>
              <a:cxnLst/>
              <a:rect l="l" t="t" r="r" b="b"/>
              <a:pathLst>
                <a:path w="2858" h="2452" extrusionOk="0">
                  <a:moveTo>
                    <a:pt x="1642" y="0"/>
                  </a:moveTo>
                  <a:cubicBezTo>
                    <a:pt x="547" y="0"/>
                    <a:pt x="0" y="1338"/>
                    <a:pt x="760" y="2098"/>
                  </a:cubicBezTo>
                  <a:cubicBezTo>
                    <a:pt x="1015" y="2343"/>
                    <a:pt x="1323" y="2452"/>
                    <a:pt x="1623" y="2452"/>
                  </a:cubicBezTo>
                  <a:cubicBezTo>
                    <a:pt x="2257" y="2452"/>
                    <a:pt x="2857" y="1968"/>
                    <a:pt x="2857" y="1247"/>
                  </a:cubicBezTo>
                  <a:cubicBezTo>
                    <a:pt x="2857" y="548"/>
                    <a:pt x="2310" y="0"/>
                    <a:pt x="1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38;p32">
              <a:extLst>
                <a:ext uri="{FF2B5EF4-FFF2-40B4-BE49-F238E27FC236}">
                  <a16:creationId xmlns:a16="http://schemas.microsoft.com/office/drawing/2014/main" id="{1623D74D-14B9-4803-9ACC-CB417EE385DF}"/>
                </a:ext>
              </a:extLst>
            </p:cNvPr>
            <p:cNvSpPr/>
            <p:nvPr/>
          </p:nvSpPr>
          <p:spPr>
            <a:xfrm>
              <a:off x="2977713" y="1520547"/>
              <a:ext cx="106842" cy="91761"/>
            </a:xfrm>
            <a:custGeom>
              <a:avLst/>
              <a:gdLst/>
              <a:ahLst/>
              <a:cxnLst/>
              <a:rect l="l" t="t" r="r" b="b"/>
              <a:pathLst>
                <a:path w="3436" h="2951" extrusionOk="0">
                  <a:moveTo>
                    <a:pt x="1977" y="489"/>
                  </a:moveTo>
                  <a:lnTo>
                    <a:pt x="1977" y="519"/>
                  </a:lnTo>
                  <a:cubicBezTo>
                    <a:pt x="2493" y="519"/>
                    <a:pt x="2919" y="945"/>
                    <a:pt x="2949" y="1492"/>
                  </a:cubicBezTo>
                  <a:cubicBezTo>
                    <a:pt x="2949" y="2066"/>
                    <a:pt x="2465" y="2447"/>
                    <a:pt x="1963" y="2447"/>
                  </a:cubicBezTo>
                  <a:cubicBezTo>
                    <a:pt x="1721" y="2447"/>
                    <a:pt x="1475" y="2358"/>
                    <a:pt x="1277" y="2160"/>
                  </a:cubicBezTo>
                  <a:cubicBezTo>
                    <a:pt x="670" y="1552"/>
                    <a:pt x="1095" y="489"/>
                    <a:pt x="1977" y="489"/>
                  </a:cubicBezTo>
                  <a:close/>
                  <a:moveTo>
                    <a:pt x="1950" y="1"/>
                  </a:moveTo>
                  <a:cubicBezTo>
                    <a:pt x="1587" y="1"/>
                    <a:pt x="1217" y="134"/>
                    <a:pt x="913" y="428"/>
                  </a:cubicBezTo>
                  <a:cubicBezTo>
                    <a:pt x="1" y="1370"/>
                    <a:pt x="670" y="2951"/>
                    <a:pt x="1977" y="2951"/>
                  </a:cubicBezTo>
                  <a:cubicBezTo>
                    <a:pt x="2767" y="2951"/>
                    <a:pt x="3436" y="2282"/>
                    <a:pt x="3436" y="1492"/>
                  </a:cubicBezTo>
                  <a:cubicBezTo>
                    <a:pt x="3436" y="586"/>
                    <a:pt x="2710" y="1"/>
                    <a:pt x="195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39;p32">
              <a:extLst>
                <a:ext uri="{FF2B5EF4-FFF2-40B4-BE49-F238E27FC236}">
                  <a16:creationId xmlns:a16="http://schemas.microsoft.com/office/drawing/2014/main" id="{A0FEFDF7-5C58-4D61-AE5E-9CC4737F174C}"/>
                </a:ext>
              </a:extLst>
            </p:cNvPr>
            <p:cNvSpPr/>
            <p:nvPr/>
          </p:nvSpPr>
          <p:spPr>
            <a:xfrm>
              <a:off x="1930463" y="902452"/>
              <a:ext cx="25560" cy="25560"/>
            </a:xfrm>
            <a:custGeom>
              <a:avLst/>
              <a:gdLst/>
              <a:ahLst/>
              <a:cxnLst/>
              <a:rect l="l" t="t" r="r" b="b"/>
              <a:pathLst>
                <a:path w="822" h="822" extrusionOk="0">
                  <a:moveTo>
                    <a:pt x="92" y="1"/>
                  </a:moveTo>
                  <a:lnTo>
                    <a:pt x="0" y="122"/>
                  </a:lnTo>
                  <a:lnTo>
                    <a:pt x="699" y="821"/>
                  </a:lnTo>
                  <a:lnTo>
                    <a:pt x="821" y="730"/>
                  </a:lnTo>
                  <a:lnTo>
                    <a:pt x="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40;p32">
              <a:extLst>
                <a:ext uri="{FF2B5EF4-FFF2-40B4-BE49-F238E27FC236}">
                  <a16:creationId xmlns:a16="http://schemas.microsoft.com/office/drawing/2014/main" id="{FEBAB806-78EF-403B-8879-81A50EB6EAAC}"/>
                </a:ext>
              </a:extLst>
            </p:cNvPr>
            <p:cNvSpPr/>
            <p:nvPr/>
          </p:nvSpPr>
          <p:spPr>
            <a:xfrm>
              <a:off x="1930463" y="883546"/>
              <a:ext cx="25560" cy="25560"/>
            </a:xfrm>
            <a:custGeom>
              <a:avLst/>
              <a:gdLst/>
              <a:ahLst/>
              <a:cxnLst/>
              <a:rect l="l" t="t" r="r" b="b"/>
              <a:pathLst>
                <a:path w="822" h="822" extrusionOk="0">
                  <a:moveTo>
                    <a:pt x="730" y="1"/>
                  </a:moveTo>
                  <a:lnTo>
                    <a:pt x="0" y="730"/>
                  </a:lnTo>
                  <a:lnTo>
                    <a:pt x="92" y="821"/>
                  </a:lnTo>
                  <a:lnTo>
                    <a:pt x="821" y="92"/>
                  </a:lnTo>
                  <a:lnTo>
                    <a:pt x="7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41;p32">
              <a:extLst>
                <a:ext uri="{FF2B5EF4-FFF2-40B4-BE49-F238E27FC236}">
                  <a16:creationId xmlns:a16="http://schemas.microsoft.com/office/drawing/2014/main" id="{D9FF8141-45AC-435B-8F23-9C23C96252B7}"/>
                </a:ext>
              </a:extLst>
            </p:cNvPr>
            <p:cNvSpPr/>
            <p:nvPr/>
          </p:nvSpPr>
          <p:spPr>
            <a:xfrm>
              <a:off x="1955029" y="902452"/>
              <a:ext cx="26493" cy="25560"/>
            </a:xfrm>
            <a:custGeom>
              <a:avLst/>
              <a:gdLst/>
              <a:ahLst/>
              <a:cxnLst/>
              <a:rect l="l" t="t" r="r" b="b"/>
              <a:pathLst>
                <a:path w="852" h="822" extrusionOk="0">
                  <a:moveTo>
                    <a:pt x="122" y="1"/>
                  </a:moveTo>
                  <a:lnTo>
                    <a:pt x="1" y="92"/>
                  </a:lnTo>
                  <a:lnTo>
                    <a:pt x="730" y="821"/>
                  </a:lnTo>
                  <a:lnTo>
                    <a:pt x="852" y="700"/>
                  </a:lnTo>
                  <a:lnTo>
                    <a:pt x="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42;p32">
              <a:extLst>
                <a:ext uri="{FF2B5EF4-FFF2-40B4-BE49-F238E27FC236}">
                  <a16:creationId xmlns:a16="http://schemas.microsoft.com/office/drawing/2014/main" id="{BF6F8363-A93B-463C-8872-7BD002E6F738}"/>
                </a:ext>
              </a:extLst>
            </p:cNvPr>
            <p:cNvSpPr/>
            <p:nvPr/>
          </p:nvSpPr>
          <p:spPr>
            <a:xfrm>
              <a:off x="1955029" y="883546"/>
              <a:ext cx="26493" cy="25560"/>
            </a:xfrm>
            <a:custGeom>
              <a:avLst/>
              <a:gdLst/>
              <a:ahLst/>
              <a:cxnLst/>
              <a:rect l="l" t="t" r="r" b="b"/>
              <a:pathLst>
                <a:path w="852" h="822" extrusionOk="0">
                  <a:moveTo>
                    <a:pt x="730" y="1"/>
                  </a:moveTo>
                  <a:lnTo>
                    <a:pt x="1" y="700"/>
                  </a:lnTo>
                  <a:lnTo>
                    <a:pt x="122" y="821"/>
                  </a:lnTo>
                  <a:lnTo>
                    <a:pt x="852" y="92"/>
                  </a:lnTo>
                  <a:lnTo>
                    <a:pt x="7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43;p32">
              <a:extLst>
                <a:ext uri="{FF2B5EF4-FFF2-40B4-BE49-F238E27FC236}">
                  <a16:creationId xmlns:a16="http://schemas.microsoft.com/office/drawing/2014/main" id="{7F480FC7-9621-4E1E-A1B8-2199FA7C3063}"/>
                </a:ext>
              </a:extLst>
            </p:cNvPr>
            <p:cNvSpPr/>
            <p:nvPr/>
          </p:nvSpPr>
          <p:spPr>
            <a:xfrm>
              <a:off x="1817989" y="1023446"/>
              <a:ext cx="127614" cy="213623"/>
            </a:xfrm>
            <a:custGeom>
              <a:avLst/>
              <a:gdLst/>
              <a:ahLst/>
              <a:cxnLst/>
              <a:rect l="l" t="t" r="r" b="b"/>
              <a:pathLst>
                <a:path w="4104" h="6870" extrusionOk="0">
                  <a:moveTo>
                    <a:pt x="0" y="0"/>
                  </a:moveTo>
                  <a:lnTo>
                    <a:pt x="0" y="5897"/>
                  </a:lnTo>
                  <a:lnTo>
                    <a:pt x="1429" y="4772"/>
                  </a:lnTo>
                  <a:lnTo>
                    <a:pt x="2280" y="6870"/>
                  </a:lnTo>
                  <a:lnTo>
                    <a:pt x="3161" y="6535"/>
                  </a:lnTo>
                  <a:lnTo>
                    <a:pt x="2280" y="4438"/>
                  </a:lnTo>
                  <a:lnTo>
                    <a:pt x="4104" y="416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44;p32">
              <a:extLst>
                <a:ext uri="{FF2B5EF4-FFF2-40B4-BE49-F238E27FC236}">
                  <a16:creationId xmlns:a16="http://schemas.microsoft.com/office/drawing/2014/main" id="{CB85D87C-4682-4AE2-B74C-9283F63ECA27}"/>
                </a:ext>
              </a:extLst>
            </p:cNvPr>
            <p:cNvSpPr/>
            <p:nvPr/>
          </p:nvSpPr>
          <p:spPr>
            <a:xfrm>
              <a:off x="1785836" y="1985618"/>
              <a:ext cx="136134" cy="169219"/>
            </a:xfrm>
            <a:custGeom>
              <a:avLst/>
              <a:gdLst/>
              <a:ahLst/>
              <a:cxnLst/>
              <a:rect l="l" t="t" r="r" b="b"/>
              <a:pathLst>
                <a:path w="4378" h="5442" extrusionOk="0">
                  <a:moveTo>
                    <a:pt x="4013" y="1"/>
                  </a:moveTo>
                  <a:lnTo>
                    <a:pt x="1" y="5138"/>
                  </a:lnTo>
                  <a:lnTo>
                    <a:pt x="366" y="5442"/>
                  </a:lnTo>
                  <a:lnTo>
                    <a:pt x="4378" y="275"/>
                  </a:lnTo>
                  <a:lnTo>
                    <a:pt x="40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45;p32">
              <a:extLst>
                <a:ext uri="{FF2B5EF4-FFF2-40B4-BE49-F238E27FC236}">
                  <a16:creationId xmlns:a16="http://schemas.microsoft.com/office/drawing/2014/main" id="{4E4610AA-5978-4768-95A6-BADA6ADC2811}"/>
                </a:ext>
              </a:extLst>
            </p:cNvPr>
            <p:cNvSpPr/>
            <p:nvPr/>
          </p:nvSpPr>
          <p:spPr>
            <a:xfrm>
              <a:off x="1817989" y="1387331"/>
              <a:ext cx="127614" cy="213623"/>
            </a:xfrm>
            <a:custGeom>
              <a:avLst/>
              <a:gdLst/>
              <a:ahLst/>
              <a:cxnLst/>
              <a:rect l="l" t="t" r="r" b="b"/>
              <a:pathLst>
                <a:path w="4104" h="6870" extrusionOk="0">
                  <a:moveTo>
                    <a:pt x="0" y="1"/>
                  </a:moveTo>
                  <a:lnTo>
                    <a:pt x="0" y="5867"/>
                  </a:lnTo>
                  <a:lnTo>
                    <a:pt x="1429" y="4773"/>
                  </a:lnTo>
                  <a:lnTo>
                    <a:pt x="2280" y="6870"/>
                  </a:lnTo>
                  <a:lnTo>
                    <a:pt x="3161" y="6505"/>
                  </a:lnTo>
                  <a:lnTo>
                    <a:pt x="2280" y="4438"/>
                  </a:lnTo>
                  <a:lnTo>
                    <a:pt x="4104" y="416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46;p32">
              <a:extLst>
                <a:ext uri="{FF2B5EF4-FFF2-40B4-BE49-F238E27FC236}">
                  <a16:creationId xmlns:a16="http://schemas.microsoft.com/office/drawing/2014/main" id="{EC867024-6B5A-4A50-A8C5-66907C03EF93}"/>
                </a:ext>
              </a:extLst>
            </p:cNvPr>
            <p:cNvSpPr/>
            <p:nvPr/>
          </p:nvSpPr>
          <p:spPr>
            <a:xfrm>
              <a:off x="1741431" y="1359967"/>
              <a:ext cx="196614" cy="139865"/>
            </a:xfrm>
            <a:custGeom>
              <a:avLst/>
              <a:gdLst/>
              <a:ahLst/>
              <a:cxnLst/>
              <a:rect l="l" t="t" r="r" b="b"/>
              <a:pathLst>
                <a:path w="6323" h="4498" extrusionOk="0">
                  <a:moveTo>
                    <a:pt x="4408" y="333"/>
                  </a:moveTo>
                  <a:cubicBezTo>
                    <a:pt x="5107" y="333"/>
                    <a:pt x="5654" y="546"/>
                    <a:pt x="5806" y="850"/>
                  </a:cubicBezTo>
                  <a:cubicBezTo>
                    <a:pt x="5927" y="1124"/>
                    <a:pt x="5958" y="1428"/>
                    <a:pt x="5836" y="1701"/>
                  </a:cubicBezTo>
                  <a:cubicBezTo>
                    <a:pt x="5441" y="2674"/>
                    <a:pt x="4681" y="3434"/>
                    <a:pt x="3709" y="3829"/>
                  </a:cubicBezTo>
                  <a:cubicBezTo>
                    <a:pt x="3103" y="4095"/>
                    <a:pt x="2527" y="4202"/>
                    <a:pt x="2037" y="4202"/>
                  </a:cubicBezTo>
                  <a:cubicBezTo>
                    <a:pt x="1297" y="4202"/>
                    <a:pt x="754" y="3958"/>
                    <a:pt x="608" y="3647"/>
                  </a:cubicBezTo>
                  <a:cubicBezTo>
                    <a:pt x="335" y="3130"/>
                    <a:pt x="608" y="1853"/>
                    <a:pt x="2493" y="850"/>
                  </a:cubicBezTo>
                  <a:cubicBezTo>
                    <a:pt x="3070" y="516"/>
                    <a:pt x="3739" y="333"/>
                    <a:pt x="4408" y="333"/>
                  </a:cubicBezTo>
                  <a:close/>
                  <a:moveTo>
                    <a:pt x="4383" y="1"/>
                  </a:moveTo>
                  <a:cubicBezTo>
                    <a:pt x="3766" y="1"/>
                    <a:pt x="3054" y="157"/>
                    <a:pt x="2341" y="546"/>
                  </a:cubicBezTo>
                  <a:cubicBezTo>
                    <a:pt x="243" y="1701"/>
                    <a:pt x="0" y="3099"/>
                    <a:pt x="335" y="3768"/>
                  </a:cubicBezTo>
                  <a:cubicBezTo>
                    <a:pt x="547" y="4224"/>
                    <a:pt x="1216" y="4498"/>
                    <a:pt x="2067" y="4498"/>
                  </a:cubicBezTo>
                  <a:cubicBezTo>
                    <a:pt x="2675" y="4498"/>
                    <a:pt x="3283" y="4376"/>
                    <a:pt x="3860" y="4133"/>
                  </a:cubicBezTo>
                  <a:cubicBezTo>
                    <a:pt x="4924" y="3707"/>
                    <a:pt x="5745" y="2856"/>
                    <a:pt x="6171" y="1792"/>
                  </a:cubicBezTo>
                  <a:cubicBezTo>
                    <a:pt x="6323" y="1428"/>
                    <a:pt x="6292" y="1002"/>
                    <a:pt x="6110" y="668"/>
                  </a:cubicBezTo>
                  <a:cubicBezTo>
                    <a:pt x="5866" y="284"/>
                    <a:pt x="5212" y="1"/>
                    <a:pt x="4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47;p32">
              <a:extLst>
                <a:ext uri="{FF2B5EF4-FFF2-40B4-BE49-F238E27FC236}">
                  <a16:creationId xmlns:a16="http://schemas.microsoft.com/office/drawing/2014/main" id="{5EDD1022-7059-4960-B233-32A0B5E036FC}"/>
                </a:ext>
              </a:extLst>
            </p:cNvPr>
            <p:cNvSpPr/>
            <p:nvPr/>
          </p:nvSpPr>
          <p:spPr>
            <a:xfrm>
              <a:off x="1750884" y="1464729"/>
              <a:ext cx="56717" cy="48353"/>
            </a:xfrm>
            <a:custGeom>
              <a:avLst/>
              <a:gdLst/>
              <a:ahLst/>
              <a:cxnLst/>
              <a:rect l="l" t="t" r="r" b="b"/>
              <a:pathLst>
                <a:path w="1824" h="1555" extrusionOk="0">
                  <a:moveTo>
                    <a:pt x="1033" y="332"/>
                  </a:moveTo>
                  <a:cubicBezTo>
                    <a:pt x="1163" y="332"/>
                    <a:pt x="1285" y="415"/>
                    <a:pt x="1338" y="521"/>
                  </a:cubicBezTo>
                  <a:cubicBezTo>
                    <a:pt x="1459" y="733"/>
                    <a:pt x="1398" y="1007"/>
                    <a:pt x="1186" y="1129"/>
                  </a:cubicBezTo>
                  <a:cubicBezTo>
                    <a:pt x="1081" y="1194"/>
                    <a:pt x="970" y="1226"/>
                    <a:pt x="863" y="1226"/>
                  </a:cubicBezTo>
                  <a:cubicBezTo>
                    <a:pt x="723" y="1226"/>
                    <a:pt x="590" y="1171"/>
                    <a:pt x="487" y="1068"/>
                  </a:cubicBezTo>
                  <a:cubicBezTo>
                    <a:pt x="395" y="946"/>
                    <a:pt x="365" y="794"/>
                    <a:pt x="426" y="642"/>
                  </a:cubicBezTo>
                  <a:cubicBezTo>
                    <a:pt x="547" y="460"/>
                    <a:pt x="760" y="338"/>
                    <a:pt x="973" y="338"/>
                  </a:cubicBezTo>
                  <a:cubicBezTo>
                    <a:pt x="993" y="334"/>
                    <a:pt x="1013" y="332"/>
                    <a:pt x="1033" y="332"/>
                  </a:cubicBezTo>
                  <a:close/>
                  <a:moveTo>
                    <a:pt x="1043" y="0"/>
                  </a:moveTo>
                  <a:cubicBezTo>
                    <a:pt x="1019" y="0"/>
                    <a:pt x="996" y="1"/>
                    <a:pt x="973" y="4"/>
                  </a:cubicBezTo>
                  <a:cubicBezTo>
                    <a:pt x="608" y="4"/>
                    <a:pt x="304" y="186"/>
                    <a:pt x="122" y="490"/>
                  </a:cubicBezTo>
                  <a:cubicBezTo>
                    <a:pt x="0" y="733"/>
                    <a:pt x="31" y="1037"/>
                    <a:pt x="213" y="1250"/>
                  </a:cubicBezTo>
                  <a:cubicBezTo>
                    <a:pt x="365" y="1433"/>
                    <a:pt x="608" y="1554"/>
                    <a:pt x="851" y="1554"/>
                  </a:cubicBezTo>
                  <a:cubicBezTo>
                    <a:pt x="1034" y="1554"/>
                    <a:pt x="1186" y="1493"/>
                    <a:pt x="1338" y="1402"/>
                  </a:cubicBezTo>
                  <a:cubicBezTo>
                    <a:pt x="1702" y="1189"/>
                    <a:pt x="1824" y="733"/>
                    <a:pt x="1642" y="369"/>
                  </a:cubicBezTo>
                  <a:cubicBezTo>
                    <a:pt x="1530" y="146"/>
                    <a:pt x="1292"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48;p32">
              <a:extLst>
                <a:ext uri="{FF2B5EF4-FFF2-40B4-BE49-F238E27FC236}">
                  <a16:creationId xmlns:a16="http://schemas.microsoft.com/office/drawing/2014/main" id="{04181732-AFEF-411D-9537-D780FA9911D0}"/>
                </a:ext>
              </a:extLst>
            </p:cNvPr>
            <p:cNvSpPr/>
            <p:nvPr/>
          </p:nvSpPr>
          <p:spPr>
            <a:xfrm>
              <a:off x="1788697" y="1499806"/>
              <a:ext cx="27426" cy="40672"/>
            </a:xfrm>
            <a:custGeom>
              <a:avLst/>
              <a:gdLst/>
              <a:ahLst/>
              <a:cxnLst/>
              <a:rect l="l" t="t" r="r" b="b"/>
              <a:pathLst>
                <a:path w="882" h="1308" extrusionOk="0">
                  <a:moveTo>
                    <a:pt x="91" y="1"/>
                  </a:moveTo>
                  <a:lnTo>
                    <a:pt x="0" y="305"/>
                  </a:lnTo>
                  <a:cubicBezTo>
                    <a:pt x="152" y="365"/>
                    <a:pt x="517" y="548"/>
                    <a:pt x="547" y="761"/>
                  </a:cubicBezTo>
                  <a:cubicBezTo>
                    <a:pt x="547" y="852"/>
                    <a:pt x="456" y="973"/>
                    <a:pt x="334" y="1034"/>
                  </a:cubicBezTo>
                  <a:lnTo>
                    <a:pt x="547" y="1308"/>
                  </a:lnTo>
                  <a:cubicBezTo>
                    <a:pt x="760" y="1186"/>
                    <a:pt x="881" y="943"/>
                    <a:pt x="851" y="700"/>
                  </a:cubicBezTo>
                  <a:cubicBezTo>
                    <a:pt x="790" y="274"/>
                    <a:pt x="182" y="3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49;p32">
              <a:extLst>
                <a:ext uri="{FF2B5EF4-FFF2-40B4-BE49-F238E27FC236}">
                  <a16:creationId xmlns:a16="http://schemas.microsoft.com/office/drawing/2014/main" id="{94FCDA51-0597-4D26-911A-23D14452E81E}"/>
                </a:ext>
              </a:extLst>
            </p:cNvPr>
            <p:cNvSpPr/>
            <p:nvPr/>
          </p:nvSpPr>
          <p:spPr>
            <a:xfrm>
              <a:off x="1580727" y="1686941"/>
              <a:ext cx="67165" cy="67165"/>
            </a:xfrm>
            <a:custGeom>
              <a:avLst/>
              <a:gdLst/>
              <a:ahLst/>
              <a:cxnLst/>
              <a:rect l="l" t="t" r="r" b="b"/>
              <a:pathLst>
                <a:path w="2160" h="2160" extrusionOk="0">
                  <a:moveTo>
                    <a:pt x="639" y="1"/>
                  </a:moveTo>
                  <a:lnTo>
                    <a:pt x="1" y="639"/>
                  </a:lnTo>
                  <a:lnTo>
                    <a:pt x="1521" y="2159"/>
                  </a:lnTo>
                  <a:lnTo>
                    <a:pt x="2159" y="1521"/>
                  </a:lnTo>
                  <a:lnTo>
                    <a:pt x="6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50;p32">
              <a:extLst>
                <a:ext uri="{FF2B5EF4-FFF2-40B4-BE49-F238E27FC236}">
                  <a16:creationId xmlns:a16="http://schemas.microsoft.com/office/drawing/2014/main" id="{E385A260-CA93-4D09-9F5A-867CBA4AF839}"/>
                </a:ext>
              </a:extLst>
            </p:cNvPr>
            <p:cNvSpPr/>
            <p:nvPr/>
          </p:nvSpPr>
          <p:spPr>
            <a:xfrm>
              <a:off x="1719695" y="1654819"/>
              <a:ext cx="245775" cy="230663"/>
            </a:xfrm>
            <a:custGeom>
              <a:avLst/>
              <a:gdLst/>
              <a:ahLst/>
              <a:cxnLst/>
              <a:rect l="l" t="t" r="r" b="b"/>
              <a:pathLst>
                <a:path w="7904" h="7418" extrusionOk="0">
                  <a:moveTo>
                    <a:pt x="0" y="0"/>
                  </a:moveTo>
                  <a:lnTo>
                    <a:pt x="0" y="7417"/>
                  </a:lnTo>
                  <a:lnTo>
                    <a:pt x="7903" y="7417"/>
                  </a:lnTo>
                  <a:lnTo>
                    <a:pt x="79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51;p32">
              <a:extLst>
                <a:ext uri="{FF2B5EF4-FFF2-40B4-BE49-F238E27FC236}">
                  <a16:creationId xmlns:a16="http://schemas.microsoft.com/office/drawing/2014/main" id="{145C8C2E-AC71-4102-8FCF-609E61CDC22D}"/>
                </a:ext>
              </a:extLst>
            </p:cNvPr>
            <p:cNvSpPr/>
            <p:nvPr/>
          </p:nvSpPr>
          <p:spPr>
            <a:xfrm>
              <a:off x="1783006" y="1710574"/>
              <a:ext cx="156936" cy="156004"/>
            </a:xfrm>
            <a:custGeom>
              <a:avLst/>
              <a:gdLst/>
              <a:ahLst/>
              <a:cxnLst/>
              <a:rect l="l" t="t" r="r" b="b"/>
              <a:pathLst>
                <a:path w="5047" h="5017" extrusionOk="0">
                  <a:moveTo>
                    <a:pt x="4013" y="1"/>
                  </a:moveTo>
                  <a:cubicBezTo>
                    <a:pt x="2827" y="305"/>
                    <a:pt x="1733" y="882"/>
                    <a:pt x="821" y="1673"/>
                  </a:cubicBezTo>
                  <a:cubicBezTo>
                    <a:pt x="1277" y="3314"/>
                    <a:pt x="1" y="4682"/>
                    <a:pt x="1" y="4682"/>
                  </a:cubicBezTo>
                  <a:lnTo>
                    <a:pt x="122" y="4773"/>
                  </a:lnTo>
                  <a:lnTo>
                    <a:pt x="2189" y="2676"/>
                  </a:lnTo>
                  <a:cubicBezTo>
                    <a:pt x="1986" y="2338"/>
                    <a:pt x="2268" y="1983"/>
                    <a:pt x="2588" y="1983"/>
                  </a:cubicBezTo>
                  <a:cubicBezTo>
                    <a:pt x="2700" y="1983"/>
                    <a:pt x="2816" y="2026"/>
                    <a:pt x="2919" y="2129"/>
                  </a:cubicBezTo>
                  <a:cubicBezTo>
                    <a:pt x="3217" y="2427"/>
                    <a:pt x="2946" y="2907"/>
                    <a:pt x="2589" y="2907"/>
                  </a:cubicBezTo>
                  <a:cubicBezTo>
                    <a:pt x="2509" y="2907"/>
                    <a:pt x="2424" y="2883"/>
                    <a:pt x="2341" y="2828"/>
                  </a:cubicBezTo>
                  <a:lnTo>
                    <a:pt x="244" y="4925"/>
                  </a:lnTo>
                  <a:lnTo>
                    <a:pt x="365" y="5016"/>
                  </a:lnTo>
                  <a:cubicBezTo>
                    <a:pt x="365" y="5016"/>
                    <a:pt x="1328" y="4097"/>
                    <a:pt x="2623" y="4097"/>
                  </a:cubicBezTo>
                  <a:cubicBezTo>
                    <a:pt x="2854" y="4097"/>
                    <a:pt x="3095" y="4126"/>
                    <a:pt x="3344" y="4195"/>
                  </a:cubicBezTo>
                  <a:cubicBezTo>
                    <a:pt x="4134" y="3284"/>
                    <a:pt x="4712" y="2189"/>
                    <a:pt x="5046" y="1034"/>
                  </a:cubicBezTo>
                  <a:lnTo>
                    <a:pt x="40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52;p32">
              <a:extLst>
                <a:ext uri="{FF2B5EF4-FFF2-40B4-BE49-F238E27FC236}">
                  <a16:creationId xmlns:a16="http://schemas.microsoft.com/office/drawing/2014/main" id="{B390849C-D2D2-4174-8827-E936E9F877BE}"/>
                </a:ext>
              </a:extLst>
            </p:cNvPr>
            <p:cNvSpPr/>
            <p:nvPr/>
          </p:nvSpPr>
          <p:spPr>
            <a:xfrm>
              <a:off x="1896444" y="1686941"/>
              <a:ext cx="67134" cy="67165"/>
            </a:xfrm>
            <a:custGeom>
              <a:avLst/>
              <a:gdLst/>
              <a:ahLst/>
              <a:cxnLst/>
              <a:rect l="l" t="t" r="r" b="b"/>
              <a:pathLst>
                <a:path w="2159" h="2160" extrusionOk="0">
                  <a:moveTo>
                    <a:pt x="638" y="1"/>
                  </a:moveTo>
                  <a:lnTo>
                    <a:pt x="0" y="639"/>
                  </a:lnTo>
                  <a:lnTo>
                    <a:pt x="1520" y="2159"/>
                  </a:lnTo>
                  <a:lnTo>
                    <a:pt x="2158" y="1521"/>
                  </a:lnTo>
                  <a:lnTo>
                    <a:pt x="6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53;p32">
              <a:extLst>
                <a:ext uri="{FF2B5EF4-FFF2-40B4-BE49-F238E27FC236}">
                  <a16:creationId xmlns:a16="http://schemas.microsoft.com/office/drawing/2014/main" id="{19648108-E4F6-4A96-A9BD-757E37F6C044}"/>
                </a:ext>
              </a:extLst>
            </p:cNvPr>
            <p:cNvSpPr/>
            <p:nvPr/>
          </p:nvSpPr>
          <p:spPr>
            <a:xfrm>
              <a:off x="1731014" y="1712471"/>
              <a:ext cx="54852" cy="151339"/>
            </a:xfrm>
            <a:custGeom>
              <a:avLst/>
              <a:gdLst/>
              <a:ahLst/>
              <a:cxnLst/>
              <a:rect l="l" t="t" r="r" b="b"/>
              <a:pathLst>
                <a:path w="1764" h="4867" extrusionOk="0">
                  <a:moveTo>
                    <a:pt x="31" y="1"/>
                  </a:moveTo>
                  <a:lnTo>
                    <a:pt x="1" y="335"/>
                  </a:lnTo>
                  <a:cubicBezTo>
                    <a:pt x="396" y="365"/>
                    <a:pt x="761" y="578"/>
                    <a:pt x="1004" y="912"/>
                  </a:cubicBezTo>
                  <a:cubicBezTo>
                    <a:pt x="1156" y="1247"/>
                    <a:pt x="1126" y="1672"/>
                    <a:pt x="913" y="2007"/>
                  </a:cubicBezTo>
                  <a:cubicBezTo>
                    <a:pt x="305" y="3283"/>
                    <a:pt x="457" y="3952"/>
                    <a:pt x="670" y="4317"/>
                  </a:cubicBezTo>
                  <a:cubicBezTo>
                    <a:pt x="897" y="4658"/>
                    <a:pt x="1285" y="4867"/>
                    <a:pt x="1683" y="4867"/>
                  </a:cubicBezTo>
                  <a:cubicBezTo>
                    <a:pt x="1710" y="4867"/>
                    <a:pt x="1737" y="4866"/>
                    <a:pt x="1764" y="4864"/>
                  </a:cubicBezTo>
                  <a:lnTo>
                    <a:pt x="1764" y="4530"/>
                  </a:lnTo>
                  <a:cubicBezTo>
                    <a:pt x="1738" y="4532"/>
                    <a:pt x="1712" y="4533"/>
                    <a:pt x="1686" y="4533"/>
                  </a:cubicBezTo>
                  <a:cubicBezTo>
                    <a:pt x="1409" y="4533"/>
                    <a:pt x="1138" y="4387"/>
                    <a:pt x="943" y="4165"/>
                  </a:cubicBezTo>
                  <a:cubicBezTo>
                    <a:pt x="761" y="3861"/>
                    <a:pt x="670" y="3283"/>
                    <a:pt x="1217" y="2128"/>
                  </a:cubicBezTo>
                  <a:cubicBezTo>
                    <a:pt x="1460" y="1703"/>
                    <a:pt x="1490" y="1186"/>
                    <a:pt x="1278" y="730"/>
                  </a:cubicBezTo>
                  <a:cubicBezTo>
                    <a:pt x="1004" y="335"/>
                    <a:pt x="548" y="61"/>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54;p32">
              <a:extLst>
                <a:ext uri="{FF2B5EF4-FFF2-40B4-BE49-F238E27FC236}">
                  <a16:creationId xmlns:a16="http://schemas.microsoft.com/office/drawing/2014/main" id="{5B6A7F10-C652-4266-B053-FF15EDEFA19C}"/>
                </a:ext>
              </a:extLst>
            </p:cNvPr>
            <p:cNvSpPr/>
            <p:nvPr/>
          </p:nvSpPr>
          <p:spPr>
            <a:xfrm>
              <a:off x="1766930" y="2873159"/>
              <a:ext cx="152210" cy="136134"/>
            </a:xfrm>
            <a:custGeom>
              <a:avLst/>
              <a:gdLst/>
              <a:ahLst/>
              <a:cxnLst/>
              <a:rect l="l" t="t" r="r" b="b"/>
              <a:pathLst>
                <a:path w="4895" h="4378" extrusionOk="0">
                  <a:moveTo>
                    <a:pt x="4408" y="456"/>
                  </a:moveTo>
                  <a:lnTo>
                    <a:pt x="4408" y="3891"/>
                  </a:lnTo>
                  <a:lnTo>
                    <a:pt x="487" y="3891"/>
                  </a:lnTo>
                  <a:lnTo>
                    <a:pt x="487" y="456"/>
                  </a:lnTo>
                  <a:close/>
                  <a:moveTo>
                    <a:pt x="1" y="0"/>
                  </a:moveTo>
                  <a:lnTo>
                    <a:pt x="1" y="4377"/>
                  </a:lnTo>
                  <a:lnTo>
                    <a:pt x="4895" y="4377"/>
                  </a:lnTo>
                  <a:lnTo>
                    <a:pt x="48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55;p32">
              <a:extLst>
                <a:ext uri="{FF2B5EF4-FFF2-40B4-BE49-F238E27FC236}">
                  <a16:creationId xmlns:a16="http://schemas.microsoft.com/office/drawing/2014/main" id="{0744EB84-E4C7-4783-AB25-15177F350FDB}"/>
                </a:ext>
              </a:extLst>
            </p:cNvPr>
            <p:cNvSpPr/>
            <p:nvPr/>
          </p:nvSpPr>
          <p:spPr>
            <a:xfrm>
              <a:off x="1729148" y="2953511"/>
              <a:ext cx="106811" cy="95462"/>
            </a:xfrm>
            <a:custGeom>
              <a:avLst/>
              <a:gdLst/>
              <a:ahLst/>
              <a:cxnLst/>
              <a:rect l="l" t="t" r="r" b="b"/>
              <a:pathLst>
                <a:path w="3435" h="3070" extrusionOk="0">
                  <a:moveTo>
                    <a:pt x="2948" y="486"/>
                  </a:moveTo>
                  <a:lnTo>
                    <a:pt x="2948" y="2584"/>
                  </a:lnTo>
                  <a:lnTo>
                    <a:pt x="517" y="2584"/>
                  </a:lnTo>
                  <a:lnTo>
                    <a:pt x="517" y="486"/>
                  </a:lnTo>
                  <a:close/>
                  <a:moveTo>
                    <a:pt x="0" y="0"/>
                  </a:moveTo>
                  <a:lnTo>
                    <a:pt x="0" y="3070"/>
                  </a:lnTo>
                  <a:lnTo>
                    <a:pt x="3435" y="3070"/>
                  </a:lnTo>
                  <a:lnTo>
                    <a:pt x="34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56;p32">
              <a:extLst>
                <a:ext uri="{FF2B5EF4-FFF2-40B4-BE49-F238E27FC236}">
                  <a16:creationId xmlns:a16="http://schemas.microsoft.com/office/drawing/2014/main" id="{BA7B030C-0D13-4CAA-8E68-8D14C634F8DB}"/>
                </a:ext>
              </a:extLst>
            </p:cNvPr>
            <p:cNvSpPr/>
            <p:nvPr/>
          </p:nvSpPr>
          <p:spPr>
            <a:xfrm>
              <a:off x="1847282" y="2900554"/>
              <a:ext cx="45399" cy="45399"/>
            </a:xfrm>
            <a:custGeom>
              <a:avLst/>
              <a:gdLst/>
              <a:ahLst/>
              <a:cxnLst/>
              <a:rect l="l" t="t" r="r" b="b"/>
              <a:pathLst>
                <a:path w="1460" h="1460" extrusionOk="0">
                  <a:moveTo>
                    <a:pt x="1247" y="1"/>
                  </a:moveTo>
                  <a:lnTo>
                    <a:pt x="1" y="1247"/>
                  </a:lnTo>
                  <a:lnTo>
                    <a:pt x="244" y="1460"/>
                  </a:lnTo>
                  <a:lnTo>
                    <a:pt x="1460" y="244"/>
                  </a:lnTo>
                  <a:lnTo>
                    <a:pt x="1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57;p32">
              <a:extLst>
                <a:ext uri="{FF2B5EF4-FFF2-40B4-BE49-F238E27FC236}">
                  <a16:creationId xmlns:a16="http://schemas.microsoft.com/office/drawing/2014/main" id="{FF8FA5B9-0C0F-47BC-945C-03C0C7FB7EBA}"/>
                </a:ext>
              </a:extLst>
            </p:cNvPr>
            <p:cNvSpPr/>
            <p:nvPr/>
          </p:nvSpPr>
          <p:spPr>
            <a:xfrm>
              <a:off x="1867121" y="2896792"/>
              <a:ext cx="29354" cy="30255"/>
            </a:xfrm>
            <a:custGeom>
              <a:avLst/>
              <a:gdLst/>
              <a:ahLst/>
              <a:cxnLst/>
              <a:rect l="l" t="t" r="r" b="b"/>
              <a:pathLst>
                <a:path w="944" h="973" extrusionOk="0">
                  <a:moveTo>
                    <a:pt x="1" y="0"/>
                  </a:moveTo>
                  <a:lnTo>
                    <a:pt x="1" y="335"/>
                  </a:lnTo>
                  <a:lnTo>
                    <a:pt x="639" y="335"/>
                  </a:lnTo>
                  <a:lnTo>
                    <a:pt x="639" y="973"/>
                  </a:lnTo>
                  <a:lnTo>
                    <a:pt x="943" y="973"/>
                  </a:lnTo>
                  <a:lnTo>
                    <a:pt x="9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58;p32">
              <a:extLst>
                <a:ext uri="{FF2B5EF4-FFF2-40B4-BE49-F238E27FC236}">
                  <a16:creationId xmlns:a16="http://schemas.microsoft.com/office/drawing/2014/main" id="{AB4A33C5-9CF3-46DD-BC00-E343443AF420}"/>
                </a:ext>
              </a:extLst>
            </p:cNvPr>
            <p:cNvSpPr/>
            <p:nvPr/>
          </p:nvSpPr>
          <p:spPr>
            <a:xfrm>
              <a:off x="1751817" y="2251146"/>
              <a:ext cx="220246" cy="233555"/>
            </a:xfrm>
            <a:custGeom>
              <a:avLst/>
              <a:gdLst/>
              <a:ahLst/>
              <a:cxnLst/>
              <a:rect l="l" t="t" r="r" b="b"/>
              <a:pathLst>
                <a:path w="7083" h="7511" extrusionOk="0">
                  <a:moveTo>
                    <a:pt x="4742" y="459"/>
                  </a:moveTo>
                  <a:cubicBezTo>
                    <a:pt x="6627" y="459"/>
                    <a:pt x="7083" y="3073"/>
                    <a:pt x="5320" y="3681"/>
                  </a:cubicBezTo>
                  <a:lnTo>
                    <a:pt x="5168" y="3742"/>
                  </a:lnTo>
                  <a:lnTo>
                    <a:pt x="5168" y="7024"/>
                  </a:lnTo>
                  <a:lnTo>
                    <a:pt x="487" y="7024"/>
                  </a:lnTo>
                  <a:lnTo>
                    <a:pt x="487" y="2313"/>
                  </a:lnTo>
                  <a:lnTo>
                    <a:pt x="3101" y="2313"/>
                  </a:lnTo>
                  <a:lnTo>
                    <a:pt x="3101" y="2100"/>
                  </a:lnTo>
                  <a:cubicBezTo>
                    <a:pt x="3101" y="1189"/>
                    <a:pt x="3861" y="459"/>
                    <a:pt x="4742" y="459"/>
                  </a:cubicBezTo>
                  <a:close/>
                  <a:moveTo>
                    <a:pt x="4762" y="1"/>
                  </a:moveTo>
                  <a:cubicBezTo>
                    <a:pt x="3801" y="1"/>
                    <a:pt x="2848" y="591"/>
                    <a:pt x="2675" y="1827"/>
                  </a:cubicBezTo>
                  <a:lnTo>
                    <a:pt x="1" y="1827"/>
                  </a:lnTo>
                  <a:lnTo>
                    <a:pt x="1" y="7511"/>
                  </a:lnTo>
                  <a:lnTo>
                    <a:pt x="5654" y="7511"/>
                  </a:lnTo>
                  <a:lnTo>
                    <a:pt x="5685" y="4076"/>
                  </a:lnTo>
                  <a:cubicBezTo>
                    <a:pt x="6444" y="3711"/>
                    <a:pt x="6931" y="2951"/>
                    <a:pt x="6931" y="2131"/>
                  </a:cubicBezTo>
                  <a:cubicBezTo>
                    <a:pt x="6915" y="736"/>
                    <a:pt x="5834" y="1"/>
                    <a:pt x="4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59;p32">
              <a:extLst>
                <a:ext uri="{FF2B5EF4-FFF2-40B4-BE49-F238E27FC236}">
                  <a16:creationId xmlns:a16="http://schemas.microsoft.com/office/drawing/2014/main" id="{2127A747-DE5F-45A2-82AC-CE60E016D61F}"/>
                </a:ext>
              </a:extLst>
            </p:cNvPr>
            <p:cNvSpPr/>
            <p:nvPr/>
          </p:nvSpPr>
          <p:spPr>
            <a:xfrm>
              <a:off x="1811366" y="2357494"/>
              <a:ext cx="81313" cy="60822"/>
            </a:xfrm>
            <a:custGeom>
              <a:avLst/>
              <a:gdLst/>
              <a:ahLst/>
              <a:cxnLst/>
              <a:rect l="l" t="t" r="r" b="b"/>
              <a:pathLst>
                <a:path w="2615" h="1956" extrusionOk="0">
                  <a:moveTo>
                    <a:pt x="1467" y="1"/>
                  </a:moveTo>
                  <a:cubicBezTo>
                    <a:pt x="803" y="1"/>
                    <a:pt x="697" y="803"/>
                    <a:pt x="669" y="1112"/>
                  </a:cubicBezTo>
                  <a:cubicBezTo>
                    <a:pt x="608" y="1477"/>
                    <a:pt x="335" y="1750"/>
                    <a:pt x="1" y="1872"/>
                  </a:cubicBezTo>
                  <a:cubicBezTo>
                    <a:pt x="1" y="1872"/>
                    <a:pt x="327" y="1956"/>
                    <a:pt x="734" y="1956"/>
                  </a:cubicBezTo>
                  <a:cubicBezTo>
                    <a:pt x="1140" y="1956"/>
                    <a:pt x="1627" y="1872"/>
                    <a:pt x="1946" y="1538"/>
                  </a:cubicBezTo>
                  <a:cubicBezTo>
                    <a:pt x="2615" y="899"/>
                    <a:pt x="2219" y="109"/>
                    <a:pt x="1642" y="18"/>
                  </a:cubicBezTo>
                  <a:cubicBezTo>
                    <a:pt x="1580" y="6"/>
                    <a:pt x="1521" y="1"/>
                    <a:pt x="1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60;p32">
              <a:extLst>
                <a:ext uri="{FF2B5EF4-FFF2-40B4-BE49-F238E27FC236}">
                  <a16:creationId xmlns:a16="http://schemas.microsoft.com/office/drawing/2014/main" id="{2B46F022-DFCF-4E25-94A1-2010FDF1C4F0}"/>
                </a:ext>
              </a:extLst>
            </p:cNvPr>
            <p:cNvSpPr/>
            <p:nvPr/>
          </p:nvSpPr>
          <p:spPr>
            <a:xfrm>
              <a:off x="1862394" y="2272975"/>
              <a:ext cx="90766" cy="93596"/>
            </a:xfrm>
            <a:custGeom>
              <a:avLst/>
              <a:gdLst/>
              <a:ahLst/>
              <a:cxnLst/>
              <a:rect l="l" t="t" r="r" b="b"/>
              <a:pathLst>
                <a:path w="2919" h="3010" extrusionOk="0">
                  <a:moveTo>
                    <a:pt x="2919" y="0"/>
                  </a:moveTo>
                  <a:lnTo>
                    <a:pt x="1733" y="31"/>
                  </a:lnTo>
                  <a:lnTo>
                    <a:pt x="1" y="2493"/>
                  </a:lnTo>
                  <a:lnTo>
                    <a:pt x="122" y="2493"/>
                  </a:lnTo>
                  <a:cubicBezTo>
                    <a:pt x="426" y="2553"/>
                    <a:pt x="670" y="2736"/>
                    <a:pt x="791" y="3009"/>
                  </a:cubicBezTo>
                  <a:lnTo>
                    <a:pt x="29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61;p32">
              <a:extLst>
                <a:ext uri="{FF2B5EF4-FFF2-40B4-BE49-F238E27FC236}">
                  <a16:creationId xmlns:a16="http://schemas.microsoft.com/office/drawing/2014/main" id="{FB0DCBB0-790B-4EDA-889C-45C6F0D6E5BF}"/>
                </a:ext>
              </a:extLst>
            </p:cNvPr>
            <p:cNvSpPr/>
            <p:nvPr/>
          </p:nvSpPr>
          <p:spPr>
            <a:xfrm>
              <a:off x="1472979" y="2629304"/>
              <a:ext cx="140860" cy="139896"/>
            </a:xfrm>
            <a:custGeom>
              <a:avLst/>
              <a:gdLst/>
              <a:ahLst/>
              <a:cxnLst/>
              <a:rect l="l" t="t" r="r" b="b"/>
              <a:pathLst>
                <a:path w="4530" h="4499" extrusionOk="0">
                  <a:moveTo>
                    <a:pt x="3040" y="0"/>
                  </a:moveTo>
                  <a:lnTo>
                    <a:pt x="1" y="3009"/>
                  </a:lnTo>
                  <a:lnTo>
                    <a:pt x="1490" y="4499"/>
                  </a:lnTo>
                  <a:lnTo>
                    <a:pt x="4530" y="1490"/>
                  </a:lnTo>
                  <a:lnTo>
                    <a:pt x="30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62;p32">
              <a:extLst>
                <a:ext uri="{FF2B5EF4-FFF2-40B4-BE49-F238E27FC236}">
                  <a16:creationId xmlns:a16="http://schemas.microsoft.com/office/drawing/2014/main" id="{4B402144-BF06-4C41-ADA7-90544DE89018}"/>
                </a:ext>
              </a:extLst>
            </p:cNvPr>
            <p:cNvSpPr/>
            <p:nvPr/>
          </p:nvSpPr>
          <p:spPr>
            <a:xfrm>
              <a:off x="1575067" y="2600945"/>
              <a:ext cx="66201" cy="66201"/>
            </a:xfrm>
            <a:custGeom>
              <a:avLst/>
              <a:gdLst/>
              <a:ahLst/>
              <a:cxnLst/>
              <a:rect l="l" t="t" r="r" b="b"/>
              <a:pathLst>
                <a:path w="2129" h="2129" extrusionOk="0">
                  <a:moveTo>
                    <a:pt x="639" y="0"/>
                  </a:moveTo>
                  <a:lnTo>
                    <a:pt x="1" y="669"/>
                  </a:lnTo>
                  <a:lnTo>
                    <a:pt x="1490" y="2128"/>
                  </a:lnTo>
                  <a:lnTo>
                    <a:pt x="2128" y="1490"/>
                  </a:lnTo>
                  <a:lnTo>
                    <a:pt x="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63;p32">
              <a:extLst>
                <a:ext uri="{FF2B5EF4-FFF2-40B4-BE49-F238E27FC236}">
                  <a16:creationId xmlns:a16="http://schemas.microsoft.com/office/drawing/2014/main" id="{6FF724AB-761E-4898-9754-F1826976C2E0}"/>
                </a:ext>
              </a:extLst>
            </p:cNvPr>
            <p:cNvSpPr/>
            <p:nvPr/>
          </p:nvSpPr>
          <p:spPr>
            <a:xfrm>
              <a:off x="1469217" y="2724769"/>
              <a:ext cx="49161" cy="49161"/>
            </a:xfrm>
            <a:custGeom>
              <a:avLst/>
              <a:gdLst/>
              <a:ahLst/>
              <a:cxnLst/>
              <a:rect l="l" t="t" r="r" b="b"/>
              <a:pathLst>
                <a:path w="1581" h="1581" extrusionOk="0">
                  <a:moveTo>
                    <a:pt x="122" y="0"/>
                  </a:moveTo>
                  <a:lnTo>
                    <a:pt x="0" y="1581"/>
                  </a:lnTo>
                  <a:lnTo>
                    <a:pt x="1581" y="1459"/>
                  </a:lnTo>
                  <a:lnTo>
                    <a:pt x="1550" y="1125"/>
                  </a:lnTo>
                  <a:lnTo>
                    <a:pt x="335" y="1216"/>
                  </a:lnTo>
                  <a:lnTo>
                    <a:pt x="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64;p32">
              <a:extLst>
                <a:ext uri="{FF2B5EF4-FFF2-40B4-BE49-F238E27FC236}">
                  <a16:creationId xmlns:a16="http://schemas.microsoft.com/office/drawing/2014/main" id="{5690D8A2-8319-41E4-8558-EBA0D5BA5DF1}"/>
                </a:ext>
              </a:extLst>
            </p:cNvPr>
            <p:cNvSpPr/>
            <p:nvPr/>
          </p:nvSpPr>
          <p:spPr>
            <a:xfrm>
              <a:off x="1847282" y="2624329"/>
              <a:ext cx="82246" cy="71176"/>
            </a:xfrm>
            <a:custGeom>
              <a:avLst/>
              <a:gdLst/>
              <a:ahLst/>
              <a:cxnLst/>
              <a:rect l="l" t="t" r="r" b="b"/>
              <a:pathLst>
                <a:path w="2645" h="2289" extrusionOk="0">
                  <a:moveTo>
                    <a:pt x="1520" y="495"/>
                  </a:moveTo>
                  <a:cubicBezTo>
                    <a:pt x="1885" y="495"/>
                    <a:pt x="2159" y="768"/>
                    <a:pt x="2159" y="1133"/>
                  </a:cubicBezTo>
                  <a:cubicBezTo>
                    <a:pt x="2179" y="1546"/>
                    <a:pt x="1850" y="1804"/>
                    <a:pt x="1512" y="1804"/>
                  </a:cubicBezTo>
                  <a:cubicBezTo>
                    <a:pt x="1353" y="1804"/>
                    <a:pt x="1191" y="1746"/>
                    <a:pt x="1064" y="1619"/>
                  </a:cubicBezTo>
                  <a:cubicBezTo>
                    <a:pt x="639" y="1194"/>
                    <a:pt x="943" y="495"/>
                    <a:pt x="1520" y="495"/>
                  </a:cubicBezTo>
                  <a:close/>
                  <a:moveTo>
                    <a:pt x="1506" y="0"/>
                  </a:moveTo>
                  <a:cubicBezTo>
                    <a:pt x="1225" y="0"/>
                    <a:pt x="937" y="106"/>
                    <a:pt x="700" y="343"/>
                  </a:cubicBezTo>
                  <a:cubicBezTo>
                    <a:pt x="1" y="1042"/>
                    <a:pt x="487" y="2288"/>
                    <a:pt x="1520" y="2288"/>
                  </a:cubicBezTo>
                  <a:cubicBezTo>
                    <a:pt x="2159" y="2288"/>
                    <a:pt x="2645" y="1771"/>
                    <a:pt x="2645" y="1133"/>
                  </a:cubicBezTo>
                  <a:cubicBezTo>
                    <a:pt x="2645" y="456"/>
                    <a:pt x="2091" y="0"/>
                    <a:pt x="1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65;p32">
              <a:extLst>
                <a:ext uri="{FF2B5EF4-FFF2-40B4-BE49-F238E27FC236}">
                  <a16:creationId xmlns:a16="http://schemas.microsoft.com/office/drawing/2014/main" id="{5A5C4C4F-326E-4C60-8457-826EB64ADB7B}"/>
                </a:ext>
              </a:extLst>
            </p:cNvPr>
            <p:cNvSpPr/>
            <p:nvPr/>
          </p:nvSpPr>
          <p:spPr>
            <a:xfrm>
              <a:off x="1731014" y="2673709"/>
              <a:ext cx="163560" cy="84330"/>
            </a:xfrm>
            <a:custGeom>
              <a:avLst/>
              <a:gdLst/>
              <a:ahLst/>
              <a:cxnLst/>
              <a:rect l="l" t="t" r="r" b="b"/>
              <a:pathLst>
                <a:path w="5260" h="2712" extrusionOk="0">
                  <a:moveTo>
                    <a:pt x="4499" y="1"/>
                  </a:moveTo>
                  <a:lnTo>
                    <a:pt x="1" y="2493"/>
                  </a:lnTo>
                  <a:cubicBezTo>
                    <a:pt x="1" y="2493"/>
                    <a:pt x="511" y="2712"/>
                    <a:pt x="1009" y="2712"/>
                  </a:cubicBezTo>
                  <a:cubicBezTo>
                    <a:pt x="1155" y="2712"/>
                    <a:pt x="1299" y="2693"/>
                    <a:pt x="1429" y="2645"/>
                  </a:cubicBezTo>
                  <a:cubicBezTo>
                    <a:pt x="2007" y="2433"/>
                    <a:pt x="5259" y="457"/>
                    <a:pt x="5259" y="457"/>
                  </a:cubicBezTo>
                  <a:lnTo>
                    <a:pt x="44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66;p32">
              <a:extLst>
                <a:ext uri="{FF2B5EF4-FFF2-40B4-BE49-F238E27FC236}">
                  <a16:creationId xmlns:a16="http://schemas.microsoft.com/office/drawing/2014/main" id="{CB83DC4C-4F94-4AAA-9978-ABB5DA189788}"/>
                </a:ext>
              </a:extLst>
            </p:cNvPr>
            <p:cNvSpPr/>
            <p:nvPr/>
          </p:nvSpPr>
          <p:spPr>
            <a:xfrm>
              <a:off x="1846349" y="2703219"/>
              <a:ext cx="83179" cy="70710"/>
            </a:xfrm>
            <a:custGeom>
              <a:avLst/>
              <a:gdLst/>
              <a:ahLst/>
              <a:cxnLst/>
              <a:rect l="l" t="t" r="r" b="b"/>
              <a:pathLst>
                <a:path w="2675" h="2274" extrusionOk="0">
                  <a:moveTo>
                    <a:pt x="1520" y="481"/>
                  </a:moveTo>
                  <a:cubicBezTo>
                    <a:pt x="1885" y="481"/>
                    <a:pt x="2189" y="784"/>
                    <a:pt x="2189" y="1149"/>
                  </a:cubicBezTo>
                  <a:cubicBezTo>
                    <a:pt x="2189" y="1539"/>
                    <a:pt x="1856" y="1805"/>
                    <a:pt x="1518" y="1805"/>
                  </a:cubicBezTo>
                  <a:cubicBezTo>
                    <a:pt x="1356" y="1805"/>
                    <a:pt x="1192" y="1743"/>
                    <a:pt x="1064" y="1605"/>
                  </a:cubicBezTo>
                  <a:cubicBezTo>
                    <a:pt x="638" y="1210"/>
                    <a:pt x="942" y="481"/>
                    <a:pt x="1520" y="481"/>
                  </a:cubicBezTo>
                  <a:close/>
                  <a:moveTo>
                    <a:pt x="1508" y="1"/>
                  </a:moveTo>
                  <a:cubicBezTo>
                    <a:pt x="1224" y="1"/>
                    <a:pt x="935" y="103"/>
                    <a:pt x="699" y="329"/>
                  </a:cubicBezTo>
                  <a:cubicBezTo>
                    <a:pt x="0" y="1058"/>
                    <a:pt x="517" y="2274"/>
                    <a:pt x="1520" y="2274"/>
                  </a:cubicBezTo>
                  <a:cubicBezTo>
                    <a:pt x="2158" y="2274"/>
                    <a:pt x="2675" y="1757"/>
                    <a:pt x="2675" y="1149"/>
                  </a:cubicBezTo>
                  <a:cubicBezTo>
                    <a:pt x="2675" y="450"/>
                    <a:pt x="2104" y="1"/>
                    <a:pt x="1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67;p32">
              <a:extLst>
                <a:ext uri="{FF2B5EF4-FFF2-40B4-BE49-F238E27FC236}">
                  <a16:creationId xmlns:a16="http://schemas.microsoft.com/office/drawing/2014/main" id="{418FF5E9-6E3C-4546-AF51-3A67B9C705B8}"/>
                </a:ext>
              </a:extLst>
            </p:cNvPr>
            <p:cNvSpPr/>
            <p:nvPr/>
          </p:nvSpPr>
          <p:spPr>
            <a:xfrm>
              <a:off x="1731014" y="2640468"/>
              <a:ext cx="162596" cy="84330"/>
            </a:xfrm>
            <a:custGeom>
              <a:avLst/>
              <a:gdLst/>
              <a:ahLst/>
              <a:cxnLst/>
              <a:rect l="l" t="t" r="r" b="b"/>
              <a:pathLst>
                <a:path w="5229" h="2712" extrusionOk="0">
                  <a:moveTo>
                    <a:pt x="983" y="0"/>
                  </a:moveTo>
                  <a:cubicBezTo>
                    <a:pt x="493" y="0"/>
                    <a:pt x="1" y="219"/>
                    <a:pt x="1" y="219"/>
                  </a:cubicBezTo>
                  <a:lnTo>
                    <a:pt x="4469" y="2711"/>
                  </a:lnTo>
                  <a:lnTo>
                    <a:pt x="5229" y="2255"/>
                  </a:lnTo>
                  <a:cubicBezTo>
                    <a:pt x="5229" y="2255"/>
                    <a:pt x="1977" y="280"/>
                    <a:pt x="1399" y="67"/>
                  </a:cubicBezTo>
                  <a:cubicBezTo>
                    <a:pt x="1269" y="19"/>
                    <a:pt x="1126" y="0"/>
                    <a:pt x="9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68;p32">
              <a:extLst>
                <a:ext uri="{FF2B5EF4-FFF2-40B4-BE49-F238E27FC236}">
                  <a16:creationId xmlns:a16="http://schemas.microsoft.com/office/drawing/2014/main" id="{F0075D5B-9062-415E-A722-CA2026BCB92E}"/>
                </a:ext>
              </a:extLst>
            </p:cNvPr>
            <p:cNvSpPr/>
            <p:nvPr/>
          </p:nvSpPr>
          <p:spPr>
            <a:xfrm>
              <a:off x="1466387" y="2895828"/>
              <a:ext cx="83179" cy="130475"/>
            </a:xfrm>
            <a:custGeom>
              <a:avLst/>
              <a:gdLst/>
              <a:ahLst/>
              <a:cxnLst/>
              <a:rect l="l" t="t" r="r" b="b"/>
              <a:pathLst>
                <a:path w="2675" h="4196" extrusionOk="0">
                  <a:moveTo>
                    <a:pt x="486" y="1004"/>
                  </a:moveTo>
                  <a:lnTo>
                    <a:pt x="1915" y="2098"/>
                  </a:lnTo>
                  <a:lnTo>
                    <a:pt x="486" y="3192"/>
                  </a:lnTo>
                  <a:lnTo>
                    <a:pt x="486" y="1004"/>
                  </a:lnTo>
                  <a:close/>
                  <a:moveTo>
                    <a:pt x="0" y="1"/>
                  </a:moveTo>
                  <a:lnTo>
                    <a:pt x="0" y="4195"/>
                  </a:lnTo>
                  <a:lnTo>
                    <a:pt x="2675" y="209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69;p32">
              <a:extLst>
                <a:ext uri="{FF2B5EF4-FFF2-40B4-BE49-F238E27FC236}">
                  <a16:creationId xmlns:a16="http://schemas.microsoft.com/office/drawing/2014/main" id="{598D4B2D-2C53-41AA-89E0-D228F595DB05}"/>
                </a:ext>
              </a:extLst>
            </p:cNvPr>
            <p:cNvSpPr/>
            <p:nvPr/>
          </p:nvSpPr>
          <p:spPr>
            <a:xfrm>
              <a:off x="1559955" y="2897724"/>
              <a:ext cx="80349" cy="126681"/>
            </a:xfrm>
            <a:custGeom>
              <a:avLst/>
              <a:gdLst/>
              <a:ahLst/>
              <a:cxnLst/>
              <a:rect l="l" t="t" r="r" b="b"/>
              <a:pathLst>
                <a:path w="2584" h="4074" extrusionOk="0">
                  <a:moveTo>
                    <a:pt x="2584" y="1"/>
                  </a:moveTo>
                  <a:lnTo>
                    <a:pt x="0" y="2037"/>
                  </a:lnTo>
                  <a:lnTo>
                    <a:pt x="2584" y="4074"/>
                  </a:lnTo>
                  <a:lnTo>
                    <a:pt x="2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70;p32">
              <a:extLst>
                <a:ext uri="{FF2B5EF4-FFF2-40B4-BE49-F238E27FC236}">
                  <a16:creationId xmlns:a16="http://schemas.microsoft.com/office/drawing/2014/main" id="{62349BB2-A26E-4377-9395-D60D09FFA8FF}"/>
                </a:ext>
              </a:extLst>
            </p:cNvPr>
            <p:cNvSpPr/>
            <p:nvPr/>
          </p:nvSpPr>
          <p:spPr>
            <a:xfrm>
              <a:off x="1553331" y="2890168"/>
              <a:ext cx="4758" cy="139928"/>
            </a:xfrm>
            <a:custGeom>
              <a:avLst/>
              <a:gdLst/>
              <a:ahLst/>
              <a:cxnLst/>
              <a:rect l="l" t="t" r="r" b="b"/>
              <a:pathLst>
                <a:path w="153" h="4500" extrusionOk="0">
                  <a:moveTo>
                    <a:pt x="0" y="1"/>
                  </a:moveTo>
                  <a:lnTo>
                    <a:pt x="0" y="639"/>
                  </a:lnTo>
                  <a:lnTo>
                    <a:pt x="152" y="639"/>
                  </a:lnTo>
                  <a:lnTo>
                    <a:pt x="152" y="1"/>
                  </a:lnTo>
                  <a:close/>
                  <a:moveTo>
                    <a:pt x="0" y="1277"/>
                  </a:moveTo>
                  <a:lnTo>
                    <a:pt x="0" y="1915"/>
                  </a:lnTo>
                  <a:lnTo>
                    <a:pt x="152" y="1915"/>
                  </a:lnTo>
                  <a:lnTo>
                    <a:pt x="152" y="1277"/>
                  </a:lnTo>
                  <a:close/>
                  <a:moveTo>
                    <a:pt x="0" y="2584"/>
                  </a:moveTo>
                  <a:lnTo>
                    <a:pt x="0" y="3222"/>
                  </a:lnTo>
                  <a:lnTo>
                    <a:pt x="152" y="3222"/>
                  </a:lnTo>
                  <a:lnTo>
                    <a:pt x="152" y="2584"/>
                  </a:lnTo>
                  <a:close/>
                  <a:moveTo>
                    <a:pt x="0" y="3861"/>
                  </a:moveTo>
                  <a:lnTo>
                    <a:pt x="0" y="4499"/>
                  </a:lnTo>
                  <a:lnTo>
                    <a:pt x="152" y="4499"/>
                  </a:lnTo>
                  <a:lnTo>
                    <a:pt x="152" y="38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71;p32">
              <a:extLst>
                <a:ext uri="{FF2B5EF4-FFF2-40B4-BE49-F238E27FC236}">
                  <a16:creationId xmlns:a16="http://schemas.microsoft.com/office/drawing/2014/main" id="{A99171EB-79FD-4F41-B64D-0F2F805BDF67}"/>
                </a:ext>
              </a:extLst>
            </p:cNvPr>
            <p:cNvSpPr/>
            <p:nvPr/>
          </p:nvSpPr>
          <p:spPr>
            <a:xfrm>
              <a:off x="1855802" y="4021564"/>
              <a:ext cx="849702" cy="759278"/>
            </a:xfrm>
            <a:custGeom>
              <a:avLst/>
              <a:gdLst/>
              <a:ahLst/>
              <a:cxnLst/>
              <a:rect l="l" t="t" r="r" b="b"/>
              <a:pathLst>
                <a:path w="27326" h="24418" extrusionOk="0">
                  <a:moveTo>
                    <a:pt x="122" y="0"/>
                  </a:moveTo>
                  <a:cubicBezTo>
                    <a:pt x="122" y="0"/>
                    <a:pt x="0" y="6383"/>
                    <a:pt x="31" y="12493"/>
                  </a:cubicBezTo>
                  <a:lnTo>
                    <a:pt x="31" y="12888"/>
                  </a:lnTo>
                  <a:cubicBezTo>
                    <a:pt x="31" y="13800"/>
                    <a:pt x="61" y="14681"/>
                    <a:pt x="61" y="15563"/>
                  </a:cubicBezTo>
                  <a:lnTo>
                    <a:pt x="61" y="15715"/>
                  </a:lnTo>
                  <a:cubicBezTo>
                    <a:pt x="152" y="19940"/>
                    <a:pt x="304" y="23465"/>
                    <a:pt x="638" y="23678"/>
                  </a:cubicBezTo>
                  <a:cubicBezTo>
                    <a:pt x="1321" y="24133"/>
                    <a:pt x="14983" y="24418"/>
                    <a:pt x="22166" y="24418"/>
                  </a:cubicBezTo>
                  <a:cubicBezTo>
                    <a:pt x="24584" y="24418"/>
                    <a:pt x="26268" y="24385"/>
                    <a:pt x="26475" y="24316"/>
                  </a:cubicBezTo>
                  <a:cubicBezTo>
                    <a:pt x="27326" y="24043"/>
                    <a:pt x="26657" y="21611"/>
                    <a:pt x="25715" y="20851"/>
                  </a:cubicBezTo>
                  <a:cubicBezTo>
                    <a:pt x="24803" y="20091"/>
                    <a:pt x="15624" y="15867"/>
                    <a:pt x="15624" y="15867"/>
                  </a:cubicBezTo>
                  <a:lnTo>
                    <a:pt x="15624" y="15593"/>
                  </a:lnTo>
                  <a:lnTo>
                    <a:pt x="15745" y="13040"/>
                  </a:lnTo>
                  <a:lnTo>
                    <a:pt x="15745" y="12553"/>
                  </a:lnTo>
                  <a:lnTo>
                    <a:pt x="16201" y="182"/>
                  </a:lnTo>
                  <a:lnTo>
                    <a:pt x="122" y="0"/>
                  </a:lnTo>
                  <a:close/>
                </a:path>
              </a:pathLst>
            </a:custGeom>
            <a:solidFill>
              <a:srgbClr val="EBB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72;p32">
              <a:extLst>
                <a:ext uri="{FF2B5EF4-FFF2-40B4-BE49-F238E27FC236}">
                  <a16:creationId xmlns:a16="http://schemas.microsoft.com/office/drawing/2014/main" id="{5B539386-8393-45B5-92CA-942ED2F1482A}"/>
                </a:ext>
              </a:extLst>
            </p:cNvPr>
            <p:cNvSpPr/>
            <p:nvPr/>
          </p:nvSpPr>
          <p:spPr>
            <a:xfrm>
              <a:off x="2451258" y="4564095"/>
              <a:ext cx="2861" cy="1897"/>
            </a:xfrm>
            <a:custGeom>
              <a:avLst/>
              <a:gdLst/>
              <a:ahLst/>
              <a:cxnLst/>
              <a:rect l="l" t="t" r="r" b="b"/>
              <a:pathLst>
                <a:path w="92" h="61" extrusionOk="0">
                  <a:moveTo>
                    <a:pt x="0" y="0"/>
                  </a:moveTo>
                  <a:cubicBezTo>
                    <a:pt x="0" y="30"/>
                    <a:pt x="31" y="61"/>
                    <a:pt x="92" y="61"/>
                  </a:cubicBezTo>
                  <a:lnTo>
                    <a:pt x="0"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73;p32">
              <a:extLst>
                <a:ext uri="{FF2B5EF4-FFF2-40B4-BE49-F238E27FC236}">
                  <a16:creationId xmlns:a16="http://schemas.microsoft.com/office/drawing/2014/main" id="{36A43F19-FBC3-4661-A5E8-D62446E9816B}"/>
                </a:ext>
              </a:extLst>
            </p:cNvPr>
            <p:cNvSpPr/>
            <p:nvPr/>
          </p:nvSpPr>
          <p:spPr>
            <a:xfrm>
              <a:off x="1858632" y="4552745"/>
              <a:ext cx="846872" cy="228113"/>
            </a:xfrm>
            <a:custGeom>
              <a:avLst/>
              <a:gdLst/>
              <a:ahLst/>
              <a:cxnLst/>
              <a:rect l="l" t="t" r="r" b="b"/>
              <a:pathLst>
                <a:path w="27235" h="7336" extrusionOk="0">
                  <a:moveTo>
                    <a:pt x="0" y="0"/>
                  </a:moveTo>
                  <a:lnTo>
                    <a:pt x="0" y="0"/>
                  </a:lnTo>
                  <a:cubicBezTo>
                    <a:pt x="91" y="3617"/>
                    <a:pt x="243" y="6414"/>
                    <a:pt x="547" y="6596"/>
                  </a:cubicBezTo>
                  <a:cubicBezTo>
                    <a:pt x="1230" y="7051"/>
                    <a:pt x="14892" y="7336"/>
                    <a:pt x="22075" y="7336"/>
                  </a:cubicBezTo>
                  <a:cubicBezTo>
                    <a:pt x="24493" y="7336"/>
                    <a:pt x="26177" y="7303"/>
                    <a:pt x="26384" y="7234"/>
                  </a:cubicBezTo>
                  <a:cubicBezTo>
                    <a:pt x="27235" y="6961"/>
                    <a:pt x="26536" y="4529"/>
                    <a:pt x="25593" y="3769"/>
                  </a:cubicBezTo>
                  <a:cubicBezTo>
                    <a:pt x="25107" y="3374"/>
                    <a:pt x="22311" y="2006"/>
                    <a:pt x="19788" y="791"/>
                  </a:cubicBezTo>
                  <a:lnTo>
                    <a:pt x="19788" y="791"/>
                  </a:lnTo>
                  <a:cubicBezTo>
                    <a:pt x="20700" y="1368"/>
                    <a:pt x="22159" y="2341"/>
                    <a:pt x="21976" y="2918"/>
                  </a:cubicBezTo>
                  <a:cubicBezTo>
                    <a:pt x="21899" y="3167"/>
                    <a:pt x="21339" y="3272"/>
                    <a:pt x="20442" y="3272"/>
                  </a:cubicBezTo>
                  <a:cubicBezTo>
                    <a:pt x="16066" y="3272"/>
                    <a:pt x="3658" y="75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74;p32">
              <a:extLst>
                <a:ext uri="{FF2B5EF4-FFF2-40B4-BE49-F238E27FC236}">
                  <a16:creationId xmlns:a16="http://schemas.microsoft.com/office/drawing/2014/main" id="{B13B1966-F5BE-4F0E-AEA5-FEB227D807B1}"/>
                </a:ext>
              </a:extLst>
            </p:cNvPr>
            <p:cNvSpPr/>
            <p:nvPr/>
          </p:nvSpPr>
          <p:spPr>
            <a:xfrm>
              <a:off x="1705515" y="1865587"/>
              <a:ext cx="668232" cy="2597303"/>
            </a:xfrm>
            <a:custGeom>
              <a:avLst/>
              <a:gdLst/>
              <a:ahLst/>
              <a:cxnLst/>
              <a:rect l="l" t="t" r="r" b="b"/>
              <a:pathLst>
                <a:path w="21490" h="83528" extrusionOk="0">
                  <a:moveTo>
                    <a:pt x="0" y="1"/>
                  </a:moveTo>
                  <a:cubicBezTo>
                    <a:pt x="0" y="1"/>
                    <a:pt x="3617" y="40670"/>
                    <a:pt x="4195" y="43770"/>
                  </a:cubicBezTo>
                  <a:cubicBezTo>
                    <a:pt x="4347" y="44500"/>
                    <a:pt x="4438" y="48330"/>
                    <a:pt x="4468" y="53284"/>
                  </a:cubicBezTo>
                  <a:cubicBezTo>
                    <a:pt x="4620" y="64075"/>
                    <a:pt x="4529" y="83528"/>
                    <a:pt x="4529" y="83528"/>
                  </a:cubicBezTo>
                  <a:lnTo>
                    <a:pt x="21490" y="83528"/>
                  </a:lnTo>
                  <a:cubicBezTo>
                    <a:pt x="21490" y="83528"/>
                    <a:pt x="21004" y="49819"/>
                    <a:pt x="20244" y="43618"/>
                  </a:cubicBezTo>
                  <a:cubicBezTo>
                    <a:pt x="19514" y="37418"/>
                    <a:pt x="14681" y="1"/>
                    <a:pt x="14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75;p32">
              <a:extLst>
                <a:ext uri="{FF2B5EF4-FFF2-40B4-BE49-F238E27FC236}">
                  <a16:creationId xmlns:a16="http://schemas.microsoft.com/office/drawing/2014/main" id="{91AB41EA-0343-4004-9F3C-EBC06D6A35D1}"/>
                </a:ext>
              </a:extLst>
            </p:cNvPr>
            <p:cNvSpPr/>
            <p:nvPr/>
          </p:nvSpPr>
          <p:spPr>
            <a:xfrm>
              <a:off x="1866188" y="4366791"/>
              <a:ext cx="484895" cy="9826"/>
            </a:xfrm>
            <a:custGeom>
              <a:avLst/>
              <a:gdLst/>
              <a:ahLst/>
              <a:cxnLst/>
              <a:rect l="l" t="t" r="r" b="b"/>
              <a:pathLst>
                <a:path w="15594" h="316" extrusionOk="0">
                  <a:moveTo>
                    <a:pt x="5483" y="0"/>
                  </a:moveTo>
                  <a:cubicBezTo>
                    <a:pt x="3040" y="0"/>
                    <a:pt x="608" y="23"/>
                    <a:pt x="0" y="114"/>
                  </a:cubicBezTo>
                  <a:cubicBezTo>
                    <a:pt x="0" y="144"/>
                    <a:pt x="0" y="175"/>
                    <a:pt x="0" y="175"/>
                  </a:cubicBezTo>
                  <a:cubicBezTo>
                    <a:pt x="655" y="289"/>
                    <a:pt x="3425" y="316"/>
                    <a:pt x="6046" y="316"/>
                  </a:cubicBezTo>
                  <a:cubicBezTo>
                    <a:pt x="8293" y="316"/>
                    <a:pt x="10431" y="296"/>
                    <a:pt x="11034" y="296"/>
                  </a:cubicBezTo>
                  <a:cubicBezTo>
                    <a:pt x="13679" y="266"/>
                    <a:pt x="12919" y="236"/>
                    <a:pt x="15563" y="205"/>
                  </a:cubicBezTo>
                  <a:cubicBezTo>
                    <a:pt x="15593" y="175"/>
                    <a:pt x="15593" y="114"/>
                    <a:pt x="15563" y="114"/>
                  </a:cubicBezTo>
                  <a:cubicBezTo>
                    <a:pt x="12919" y="53"/>
                    <a:pt x="13679" y="53"/>
                    <a:pt x="11034" y="23"/>
                  </a:cubicBezTo>
                  <a:cubicBezTo>
                    <a:pt x="10381" y="23"/>
                    <a:pt x="7926" y="0"/>
                    <a:pt x="54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76;p32">
              <a:extLst>
                <a:ext uri="{FF2B5EF4-FFF2-40B4-BE49-F238E27FC236}">
                  <a16:creationId xmlns:a16="http://schemas.microsoft.com/office/drawing/2014/main" id="{BD38971A-4B6C-44B5-8B69-3425D23BA475}"/>
                </a:ext>
              </a:extLst>
            </p:cNvPr>
            <p:cNvSpPr/>
            <p:nvPr/>
          </p:nvSpPr>
          <p:spPr>
            <a:xfrm>
              <a:off x="1772620" y="1924421"/>
              <a:ext cx="177708" cy="2395776"/>
            </a:xfrm>
            <a:custGeom>
              <a:avLst/>
              <a:gdLst/>
              <a:ahLst/>
              <a:cxnLst/>
              <a:rect l="l" t="t" r="r" b="b"/>
              <a:pathLst>
                <a:path w="5715" h="77047" extrusionOk="0">
                  <a:moveTo>
                    <a:pt x="31" y="1"/>
                  </a:moveTo>
                  <a:cubicBezTo>
                    <a:pt x="15" y="1"/>
                    <a:pt x="0" y="8"/>
                    <a:pt x="0" y="24"/>
                  </a:cubicBezTo>
                  <a:cubicBezTo>
                    <a:pt x="791" y="9629"/>
                    <a:pt x="1672" y="19234"/>
                    <a:pt x="3040" y="28778"/>
                  </a:cubicBezTo>
                  <a:cubicBezTo>
                    <a:pt x="3374" y="31179"/>
                    <a:pt x="3709" y="33550"/>
                    <a:pt x="4104" y="35890"/>
                  </a:cubicBezTo>
                  <a:cubicBezTo>
                    <a:pt x="4499" y="38292"/>
                    <a:pt x="4894" y="40693"/>
                    <a:pt x="5107" y="43125"/>
                  </a:cubicBezTo>
                  <a:cubicBezTo>
                    <a:pt x="5289" y="45556"/>
                    <a:pt x="5320" y="47866"/>
                    <a:pt x="5320" y="50237"/>
                  </a:cubicBezTo>
                  <a:cubicBezTo>
                    <a:pt x="5350" y="52699"/>
                    <a:pt x="5380" y="55161"/>
                    <a:pt x="5411" y="57623"/>
                  </a:cubicBezTo>
                  <a:cubicBezTo>
                    <a:pt x="5441" y="63094"/>
                    <a:pt x="5502" y="71514"/>
                    <a:pt x="5563" y="76955"/>
                  </a:cubicBezTo>
                  <a:cubicBezTo>
                    <a:pt x="5563" y="77016"/>
                    <a:pt x="5601" y="77046"/>
                    <a:pt x="5639" y="77046"/>
                  </a:cubicBezTo>
                  <a:cubicBezTo>
                    <a:pt x="5677" y="77046"/>
                    <a:pt x="5715" y="77016"/>
                    <a:pt x="5715" y="76955"/>
                  </a:cubicBezTo>
                  <a:cubicBezTo>
                    <a:pt x="5684" y="72092"/>
                    <a:pt x="5624" y="64280"/>
                    <a:pt x="5593" y="59386"/>
                  </a:cubicBezTo>
                  <a:lnTo>
                    <a:pt x="5532" y="52000"/>
                  </a:lnTo>
                  <a:cubicBezTo>
                    <a:pt x="5532" y="49629"/>
                    <a:pt x="5532" y="47228"/>
                    <a:pt x="5411" y="44857"/>
                  </a:cubicBezTo>
                  <a:cubicBezTo>
                    <a:pt x="5168" y="40024"/>
                    <a:pt x="4195" y="35282"/>
                    <a:pt x="3526" y="30510"/>
                  </a:cubicBezTo>
                  <a:cubicBezTo>
                    <a:pt x="2827" y="25738"/>
                    <a:pt x="2250" y="20966"/>
                    <a:pt x="1702" y="16164"/>
                  </a:cubicBezTo>
                  <a:cubicBezTo>
                    <a:pt x="1125" y="10784"/>
                    <a:pt x="608" y="5404"/>
                    <a:pt x="61" y="24"/>
                  </a:cubicBezTo>
                  <a:cubicBezTo>
                    <a:pt x="61" y="8"/>
                    <a:pt x="46" y="1"/>
                    <a:pt x="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77;p32">
              <a:extLst>
                <a:ext uri="{FF2B5EF4-FFF2-40B4-BE49-F238E27FC236}">
                  <a16:creationId xmlns:a16="http://schemas.microsoft.com/office/drawing/2014/main" id="{4B081A10-DD16-4580-AE20-0E7D30268A78}"/>
                </a:ext>
              </a:extLst>
            </p:cNvPr>
            <p:cNvSpPr/>
            <p:nvPr/>
          </p:nvSpPr>
          <p:spPr>
            <a:xfrm>
              <a:off x="716850" y="3782405"/>
              <a:ext cx="761828" cy="1038013"/>
            </a:xfrm>
            <a:custGeom>
              <a:avLst/>
              <a:gdLst/>
              <a:ahLst/>
              <a:cxnLst/>
              <a:rect l="l" t="t" r="r" b="b"/>
              <a:pathLst>
                <a:path w="24500" h="33382" extrusionOk="0">
                  <a:moveTo>
                    <a:pt x="11368" y="1"/>
                  </a:moveTo>
                  <a:cubicBezTo>
                    <a:pt x="11368" y="1"/>
                    <a:pt x="3739" y="12858"/>
                    <a:pt x="3374" y="13649"/>
                  </a:cubicBezTo>
                  <a:lnTo>
                    <a:pt x="3313" y="13770"/>
                  </a:lnTo>
                  <a:cubicBezTo>
                    <a:pt x="1459" y="17600"/>
                    <a:pt x="0" y="20792"/>
                    <a:pt x="213" y="21156"/>
                  </a:cubicBezTo>
                  <a:cubicBezTo>
                    <a:pt x="760" y="22099"/>
                    <a:pt x="22098" y="33223"/>
                    <a:pt x="22979" y="33375"/>
                  </a:cubicBezTo>
                  <a:cubicBezTo>
                    <a:pt x="23005" y="33380"/>
                    <a:pt x="23031" y="33382"/>
                    <a:pt x="23056" y="33382"/>
                  </a:cubicBezTo>
                  <a:cubicBezTo>
                    <a:pt x="23887" y="33382"/>
                    <a:pt x="24303" y="31003"/>
                    <a:pt x="23831" y="29941"/>
                  </a:cubicBezTo>
                  <a:cubicBezTo>
                    <a:pt x="23344" y="28846"/>
                    <a:pt x="17083" y="20913"/>
                    <a:pt x="17083" y="20913"/>
                  </a:cubicBezTo>
                  <a:lnTo>
                    <a:pt x="17204" y="20700"/>
                  </a:lnTo>
                  <a:lnTo>
                    <a:pt x="24499" y="7721"/>
                  </a:lnTo>
                  <a:lnTo>
                    <a:pt x="11368" y="1"/>
                  </a:lnTo>
                  <a:close/>
                </a:path>
              </a:pathLst>
            </a:custGeom>
            <a:solidFill>
              <a:srgbClr val="EBB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78;p32">
              <a:extLst>
                <a:ext uri="{FF2B5EF4-FFF2-40B4-BE49-F238E27FC236}">
                  <a16:creationId xmlns:a16="http://schemas.microsoft.com/office/drawing/2014/main" id="{7CA8789B-E361-4348-8033-D280DE5B7CA0}"/>
                </a:ext>
              </a:extLst>
            </p:cNvPr>
            <p:cNvSpPr/>
            <p:nvPr/>
          </p:nvSpPr>
          <p:spPr>
            <a:xfrm>
              <a:off x="717783" y="4260692"/>
              <a:ext cx="754800" cy="559741"/>
            </a:xfrm>
            <a:custGeom>
              <a:avLst/>
              <a:gdLst/>
              <a:ahLst/>
              <a:cxnLst/>
              <a:rect l="l" t="t" r="r" b="b"/>
              <a:pathLst>
                <a:path w="24274" h="18001" extrusionOk="0">
                  <a:moveTo>
                    <a:pt x="2493" y="0"/>
                  </a:moveTo>
                  <a:cubicBezTo>
                    <a:pt x="1034" y="3070"/>
                    <a:pt x="1" y="5471"/>
                    <a:pt x="183" y="5775"/>
                  </a:cubicBezTo>
                  <a:cubicBezTo>
                    <a:pt x="730" y="6718"/>
                    <a:pt x="22068" y="17842"/>
                    <a:pt x="22949" y="17994"/>
                  </a:cubicBezTo>
                  <a:cubicBezTo>
                    <a:pt x="22975" y="17999"/>
                    <a:pt x="23001" y="18001"/>
                    <a:pt x="23026" y="18001"/>
                  </a:cubicBezTo>
                  <a:cubicBezTo>
                    <a:pt x="23857" y="18001"/>
                    <a:pt x="24273" y="15622"/>
                    <a:pt x="23831" y="14560"/>
                  </a:cubicBezTo>
                  <a:cubicBezTo>
                    <a:pt x="23618" y="14104"/>
                    <a:pt x="22463" y="12523"/>
                    <a:pt x="21156" y="10821"/>
                  </a:cubicBezTo>
                  <a:lnTo>
                    <a:pt x="21156" y="10821"/>
                  </a:lnTo>
                  <a:cubicBezTo>
                    <a:pt x="21460" y="11429"/>
                    <a:pt x="21642" y="12006"/>
                    <a:pt x="21399" y="12250"/>
                  </a:cubicBezTo>
                  <a:cubicBezTo>
                    <a:pt x="21347" y="12306"/>
                    <a:pt x="21261" y="12334"/>
                    <a:pt x="21146" y="12334"/>
                  </a:cubicBezTo>
                  <a:cubicBezTo>
                    <a:pt x="18909" y="12334"/>
                    <a:pt x="5412" y="2196"/>
                    <a:pt x="2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79;p32">
              <a:extLst>
                <a:ext uri="{FF2B5EF4-FFF2-40B4-BE49-F238E27FC236}">
                  <a16:creationId xmlns:a16="http://schemas.microsoft.com/office/drawing/2014/main" id="{B1A14396-7563-425E-913F-A855EFD719CF}"/>
                </a:ext>
              </a:extLst>
            </p:cNvPr>
            <p:cNvSpPr/>
            <p:nvPr/>
          </p:nvSpPr>
          <p:spPr>
            <a:xfrm>
              <a:off x="827427" y="1865587"/>
              <a:ext cx="1336494" cy="2545312"/>
            </a:xfrm>
            <a:custGeom>
              <a:avLst/>
              <a:gdLst/>
              <a:ahLst/>
              <a:cxnLst/>
              <a:rect l="l" t="t" r="r" b="b"/>
              <a:pathLst>
                <a:path w="42981" h="81856" extrusionOk="0">
                  <a:moveTo>
                    <a:pt x="23466" y="1"/>
                  </a:moveTo>
                  <a:cubicBezTo>
                    <a:pt x="18603" y="9271"/>
                    <a:pt x="21186" y="15442"/>
                    <a:pt x="21186" y="15442"/>
                  </a:cubicBezTo>
                  <a:cubicBezTo>
                    <a:pt x="19819" y="26779"/>
                    <a:pt x="18208" y="40822"/>
                    <a:pt x="18086" y="44226"/>
                  </a:cubicBezTo>
                  <a:cubicBezTo>
                    <a:pt x="17995" y="46506"/>
                    <a:pt x="1" y="72251"/>
                    <a:pt x="1" y="72251"/>
                  </a:cubicBezTo>
                  <a:lnTo>
                    <a:pt x="15533" y="81856"/>
                  </a:lnTo>
                  <a:cubicBezTo>
                    <a:pt x="15533" y="81856"/>
                    <a:pt x="32919" y="51126"/>
                    <a:pt x="33071" y="44895"/>
                  </a:cubicBezTo>
                  <a:cubicBezTo>
                    <a:pt x="33132" y="41734"/>
                    <a:pt x="35077" y="16414"/>
                    <a:pt x="35077" y="16414"/>
                  </a:cubicBezTo>
                  <a:cubicBezTo>
                    <a:pt x="36445" y="15624"/>
                    <a:pt x="37904" y="14955"/>
                    <a:pt x="39424" y="14439"/>
                  </a:cubicBezTo>
                  <a:cubicBezTo>
                    <a:pt x="41673" y="8846"/>
                    <a:pt x="42980" y="1"/>
                    <a:pt x="42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80;p32">
              <a:extLst>
                <a:ext uri="{FF2B5EF4-FFF2-40B4-BE49-F238E27FC236}">
                  <a16:creationId xmlns:a16="http://schemas.microsoft.com/office/drawing/2014/main" id="{C363F259-DD5F-490B-A1D8-BCE00AFE2104}"/>
                </a:ext>
              </a:extLst>
            </p:cNvPr>
            <p:cNvSpPr/>
            <p:nvPr/>
          </p:nvSpPr>
          <p:spPr>
            <a:xfrm>
              <a:off x="923825" y="4050856"/>
              <a:ext cx="416860" cy="250501"/>
            </a:xfrm>
            <a:custGeom>
              <a:avLst/>
              <a:gdLst/>
              <a:ahLst/>
              <a:cxnLst/>
              <a:rect l="l" t="t" r="r" b="b"/>
              <a:pathLst>
                <a:path w="13406" h="8056" extrusionOk="0">
                  <a:moveTo>
                    <a:pt x="62" y="0"/>
                  </a:moveTo>
                  <a:cubicBezTo>
                    <a:pt x="31" y="0"/>
                    <a:pt x="1" y="31"/>
                    <a:pt x="31" y="61"/>
                  </a:cubicBezTo>
                  <a:cubicBezTo>
                    <a:pt x="974" y="851"/>
                    <a:pt x="8329" y="5168"/>
                    <a:pt x="9424" y="5806"/>
                  </a:cubicBezTo>
                  <a:cubicBezTo>
                    <a:pt x="11703" y="7143"/>
                    <a:pt x="11065" y="6748"/>
                    <a:pt x="13375" y="8055"/>
                  </a:cubicBezTo>
                  <a:cubicBezTo>
                    <a:pt x="13405" y="8055"/>
                    <a:pt x="13405" y="7994"/>
                    <a:pt x="13405" y="7994"/>
                  </a:cubicBezTo>
                  <a:cubicBezTo>
                    <a:pt x="11156" y="6596"/>
                    <a:pt x="11825" y="6961"/>
                    <a:pt x="9545" y="5563"/>
                  </a:cubicBezTo>
                  <a:cubicBezTo>
                    <a:pt x="8451" y="4894"/>
                    <a:pt x="1186" y="456"/>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81;p32">
              <a:extLst>
                <a:ext uri="{FF2B5EF4-FFF2-40B4-BE49-F238E27FC236}">
                  <a16:creationId xmlns:a16="http://schemas.microsoft.com/office/drawing/2014/main" id="{905F4FB9-99C1-4921-B010-31969A0293B9}"/>
                </a:ext>
              </a:extLst>
            </p:cNvPr>
            <p:cNvSpPr/>
            <p:nvPr/>
          </p:nvSpPr>
          <p:spPr>
            <a:xfrm>
              <a:off x="1916532" y="2302144"/>
              <a:ext cx="164928" cy="76898"/>
            </a:xfrm>
            <a:custGeom>
              <a:avLst/>
              <a:gdLst/>
              <a:ahLst/>
              <a:cxnLst/>
              <a:rect l="l" t="t" r="r" b="b"/>
              <a:pathLst>
                <a:path w="5304" h="2473" extrusionOk="0">
                  <a:moveTo>
                    <a:pt x="5153" y="1"/>
                  </a:moveTo>
                  <a:cubicBezTo>
                    <a:pt x="5145" y="1"/>
                    <a:pt x="5137" y="2"/>
                    <a:pt x="5129" y="4"/>
                  </a:cubicBezTo>
                  <a:cubicBezTo>
                    <a:pt x="3366" y="643"/>
                    <a:pt x="1664" y="1433"/>
                    <a:pt x="53" y="2375"/>
                  </a:cubicBezTo>
                  <a:cubicBezTo>
                    <a:pt x="1" y="2401"/>
                    <a:pt x="16" y="2473"/>
                    <a:pt x="60" y="2473"/>
                  </a:cubicBezTo>
                  <a:cubicBezTo>
                    <a:pt x="67" y="2473"/>
                    <a:pt x="75" y="2471"/>
                    <a:pt x="84" y="2467"/>
                  </a:cubicBezTo>
                  <a:cubicBezTo>
                    <a:pt x="1816" y="1737"/>
                    <a:pt x="3549" y="1038"/>
                    <a:pt x="5221" y="217"/>
                  </a:cubicBezTo>
                  <a:cubicBezTo>
                    <a:pt x="5304" y="134"/>
                    <a:pt x="5235" y="1"/>
                    <a:pt x="5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82;p32">
              <a:extLst>
                <a:ext uri="{FF2B5EF4-FFF2-40B4-BE49-F238E27FC236}">
                  <a16:creationId xmlns:a16="http://schemas.microsoft.com/office/drawing/2014/main" id="{E530D269-DC8D-4FE8-9B0A-1F289E5496DC}"/>
                </a:ext>
              </a:extLst>
            </p:cNvPr>
            <p:cNvSpPr/>
            <p:nvPr/>
          </p:nvSpPr>
          <p:spPr>
            <a:xfrm>
              <a:off x="1968276" y="1936020"/>
              <a:ext cx="131407" cy="356100"/>
            </a:xfrm>
            <a:custGeom>
              <a:avLst/>
              <a:gdLst/>
              <a:ahLst/>
              <a:cxnLst/>
              <a:rect l="l" t="t" r="r" b="b"/>
              <a:pathLst>
                <a:path w="4226" h="11452" extrusionOk="0">
                  <a:moveTo>
                    <a:pt x="3936" y="0"/>
                  </a:moveTo>
                  <a:cubicBezTo>
                    <a:pt x="3914" y="0"/>
                    <a:pt x="3891" y="15"/>
                    <a:pt x="3891" y="46"/>
                  </a:cubicBezTo>
                  <a:cubicBezTo>
                    <a:pt x="3891" y="2082"/>
                    <a:pt x="3769" y="3845"/>
                    <a:pt x="3587" y="5760"/>
                  </a:cubicBezTo>
                  <a:cubicBezTo>
                    <a:pt x="3528" y="6610"/>
                    <a:pt x="2848" y="11160"/>
                    <a:pt x="1438" y="11160"/>
                  </a:cubicBezTo>
                  <a:cubicBezTo>
                    <a:pt x="1385" y="11160"/>
                    <a:pt x="1332" y="11153"/>
                    <a:pt x="1277" y="11140"/>
                  </a:cubicBezTo>
                  <a:cubicBezTo>
                    <a:pt x="1034" y="11079"/>
                    <a:pt x="912" y="10836"/>
                    <a:pt x="851" y="10441"/>
                  </a:cubicBezTo>
                  <a:cubicBezTo>
                    <a:pt x="851" y="9924"/>
                    <a:pt x="942" y="9438"/>
                    <a:pt x="1064" y="8952"/>
                  </a:cubicBezTo>
                  <a:cubicBezTo>
                    <a:pt x="1246" y="7949"/>
                    <a:pt x="1368" y="6915"/>
                    <a:pt x="1459" y="5882"/>
                  </a:cubicBezTo>
                  <a:cubicBezTo>
                    <a:pt x="1611" y="3967"/>
                    <a:pt x="1611" y="2052"/>
                    <a:pt x="1398" y="137"/>
                  </a:cubicBezTo>
                  <a:cubicBezTo>
                    <a:pt x="1398" y="107"/>
                    <a:pt x="1368" y="91"/>
                    <a:pt x="1338" y="91"/>
                  </a:cubicBezTo>
                  <a:cubicBezTo>
                    <a:pt x="1307" y="91"/>
                    <a:pt x="1277" y="107"/>
                    <a:pt x="1277" y="137"/>
                  </a:cubicBezTo>
                  <a:cubicBezTo>
                    <a:pt x="1338" y="2781"/>
                    <a:pt x="1186" y="5456"/>
                    <a:pt x="821" y="8070"/>
                  </a:cubicBezTo>
                  <a:cubicBezTo>
                    <a:pt x="639" y="9347"/>
                    <a:pt x="0" y="11262"/>
                    <a:pt x="1307" y="11444"/>
                  </a:cubicBezTo>
                  <a:cubicBezTo>
                    <a:pt x="1344" y="11449"/>
                    <a:pt x="1381" y="11452"/>
                    <a:pt x="1417" y="11452"/>
                  </a:cubicBezTo>
                  <a:cubicBezTo>
                    <a:pt x="2693" y="11452"/>
                    <a:pt x="3531" y="8411"/>
                    <a:pt x="3708" y="7584"/>
                  </a:cubicBezTo>
                  <a:cubicBezTo>
                    <a:pt x="4134" y="5091"/>
                    <a:pt x="4225" y="2569"/>
                    <a:pt x="3982" y="46"/>
                  </a:cubicBezTo>
                  <a:cubicBezTo>
                    <a:pt x="3982" y="15"/>
                    <a:pt x="3959" y="0"/>
                    <a:pt x="3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83;p32">
              <a:extLst>
                <a:ext uri="{FF2B5EF4-FFF2-40B4-BE49-F238E27FC236}">
                  <a16:creationId xmlns:a16="http://schemas.microsoft.com/office/drawing/2014/main" id="{D80844B5-4AB0-4481-9677-ABB490B0D54C}"/>
                </a:ext>
              </a:extLst>
            </p:cNvPr>
            <p:cNvSpPr/>
            <p:nvPr/>
          </p:nvSpPr>
          <p:spPr>
            <a:xfrm>
              <a:off x="1994739" y="2283828"/>
              <a:ext cx="25840" cy="61630"/>
            </a:xfrm>
            <a:custGeom>
              <a:avLst/>
              <a:gdLst/>
              <a:ahLst/>
              <a:cxnLst/>
              <a:rect l="l" t="t" r="r" b="b"/>
              <a:pathLst>
                <a:path w="831" h="1982" extrusionOk="0">
                  <a:moveTo>
                    <a:pt x="628" y="0"/>
                  </a:moveTo>
                  <a:cubicBezTo>
                    <a:pt x="573" y="0"/>
                    <a:pt x="519" y="23"/>
                    <a:pt x="487" y="77"/>
                  </a:cubicBezTo>
                  <a:cubicBezTo>
                    <a:pt x="335" y="411"/>
                    <a:pt x="243" y="745"/>
                    <a:pt x="122" y="1110"/>
                  </a:cubicBezTo>
                  <a:cubicBezTo>
                    <a:pt x="31" y="1353"/>
                    <a:pt x="0" y="1627"/>
                    <a:pt x="0" y="1931"/>
                  </a:cubicBezTo>
                  <a:cubicBezTo>
                    <a:pt x="0" y="1966"/>
                    <a:pt x="21" y="1981"/>
                    <a:pt x="45" y="1981"/>
                  </a:cubicBezTo>
                  <a:cubicBezTo>
                    <a:pt x="61" y="1981"/>
                    <a:pt x="79" y="1974"/>
                    <a:pt x="91" y="1961"/>
                  </a:cubicBezTo>
                  <a:cubicBezTo>
                    <a:pt x="243" y="1688"/>
                    <a:pt x="365" y="1414"/>
                    <a:pt x="456" y="1141"/>
                  </a:cubicBezTo>
                  <a:cubicBezTo>
                    <a:pt x="578" y="837"/>
                    <a:pt x="699" y="533"/>
                    <a:pt x="791" y="198"/>
                  </a:cubicBezTo>
                  <a:cubicBezTo>
                    <a:pt x="830" y="80"/>
                    <a:pt x="729" y="0"/>
                    <a:pt x="6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84;p32">
              <a:extLst>
                <a:ext uri="{FF2B5EF4-FFF2-40B4-BE49-F238E27FC236}">
                  <a16:creationId xmlns:a16="http://schemas.microsoft.com/office/drawing/2014/main" id="{9D60AFF6-A2EA-4CB8-A97B-2F4036DFBEBD}"/>
                </a:ext>
              </a:extLst>
            </p:cNvPr>
            <p:cNvSpPr/>
            <p:nvPr/>
          </p:nvSpPr>
          <p:spPr>
            <a:xfrm>
              <a:off x="985270" y="1903400"/>
              <a:ext cx="642734" cy="2119995"/>
            </a:xfrm>
            <a:custGeom>
              <a:avLst/>
              <a:gdLst/>
              <a:ahLst/>
              <a:cxnLst/>
              <a:rect l="l" t="t" r="r" b="b"/>
              <a:pathLst>
                <a:path w="20670" h="68178" extrusionOk="0">
                  <a:moveTo>
                    <a:pt x="20670" y="1"/>
                  </a:moveTo>
                  <a:lnTo>
                    <a:pt x="20670" y="1"/>
                  </a:lnTo>
                  <a:cubicBezTo>
                    <a:pt x="20062" y="1004"/>
                    <a:pt x="19545" y="2067"/>
                    <a:pt x="19150" y="3192"/>
                  </a:cubicBezTo>
                  <a:cubicBezTo>
                    <a:pt x="18724" y="4286"/>
                    <a:pt x="18420" y="5441"/>
                    <a:pt x="18208" y="6596"/>
                  </a:cubicBezTo>
                  <a:cubicBezTo>
                    <a:pt x="18086" y="7174"/>
                    <a:pt x="17965" y="7782"/>
                    <a:pt x="17934" y="8359"/>
                  </a:cubicBezTo>
                  <a:cubicBezTo>
                    <a:pt x="17934" y="8937"/>
                    <a:pt x="17873" y="9545"/>
                    <a:pt x="17873" y="10122"/>
                  </a:cubicBezTo>
                  <a:cubicBezTo>
                    <a:pt x="17904" y="11301"/>
                    <a:pt x="18024" y="12479"/>
                    <a:pt x="18264" y="13658"/>
                  </a:cubicBezTo>
                  <a:lnTo>
                    <a:pt x="18264" y="13658"/>
                  </a:lnTo>
                  <a:cubicBezTo>
                    <a:pt x="17749" y="18538"/>
                    <a:pt x="17234" y="23449"/>
                    <a:pt x="16749" y="28329"/>
                  </a:cubicBezTo>
                  <a:cubicBezTo>
                    <a:pt x="16262" y="33223"/>
                    <a:pt x="15776" y="38147"/>
                    <a:pt x="15290" y="43041"/>
                  </a:cubicBezTo>
                  <a:lnTo>
                    <a:pt x="15259" y="43527"/>
                  </a:lnTo>
                  <a:lnTo>
                    <a:pt x="15229" y="43740"/>
                  </a:lnTo>
                  <a:cubicBezTo>
                    <a:pt x="15229" y="43801"/>
                    <a:pt x="15229" y="43892"/>
                    <a:pt x="15199" y="43953"/>
                  </a:cubicBezTo>
                  <a:cubicBezTo>
                    <a:pt x="15077" y="44165"/>
                    <a:pt x="14925" y="44469"/>
                    <a:pt x="14773" y="44712"/>
                  </a:cubicBezTo>
                  <a:cubicBezTo>
                    <a:pt x="14469" y="45260"/>
                    <a:pt x="14165" y="45776"/>
                    <a:pt x="13831" y="46323"/>
                  </a:cubicBezTo>
                  <a:cubicBezTo>
                    <a:pt x="13192" y="47357"/>
                    <a:pt x="12524" y="48421"/>
                    <a:pt x="11885" y="49454"/>
                  </a:cubicBezTo>
                  <a:lnTo>
                    <a:pt x="7934" y="55716"/>
                  </a:lnTo>
                  <a:lnTo>
                    <a:pt x="1" y="68178"/>
                  </a:lnTo>
                  <a:cubicBezTo>
                    <a:pt x="2736" y="64074"/>
                    <a:pt x="5472" y="59971"/>
                    <a:pt x="8147" y="55837"/>
                  </a:cubicBezTo>
                  <a:cubicBezTo>
                    <a:pt x="9515" y="53770"/>
                    <a:pt x="10852" y="51703"/>
                    <a:pt x="12159" y="49637"/>
                  </a:cubicBezTo>
                  <a:cubicBezTo>
                    <a:pt x="12828" y="48573"/>
                    <a:pt x="13496" y="47539"/>
                    <a:pt x="14135" y="46475"/>
                  </a:cubicBezTo>
                  <a:cubicBezTo>
                    <a:pt x="14469" y="45959"/>
                    <a:pt x="14773" y="45442"/>
                    <a:pt x="15077" y="44895"/>
                  </a:cubicBezTo>
                  <a:cubicBezTo>
                    <a:pt x="15259" y="44621"/>
                    <a:pt x="15411" y="44348"/>
                    <a:pt x="15533" y="44044"/>
                  </a:cubicBezTo>
                  <a:cubicBezTo>
                    <a:pt x="15563" y="43953"/>
                    <a:pt x="15594" y="43892"/>
                    <a:pt x="15594" y="43801"/>
                  </a:cubicBezTo>
                  <a:lnTo>
                    <a:pt x="15624" y="43557"/>
                  </a:lnTo>
                  <a:lnTo>
                    <a:pt x="15654" y="43101"/>
                  </a:lnTo>
                  <a:cubicBezTo>
                    <a:pt x="16141" y="38177"/>
                    <a:pt x="16627" y="33284"/>
                    <a:pt x="17113" y="28360"/>
                  </a:cubicBezTo>
                  <a:cubicBezTo>
                    <a:pt x="17600" y="23466"/>
                    <a:pt x="18056" y="18542"/>
                    <a:pt x="18512" y="13648"/>
                  </a:cubicBezTo>
                  <a:lnTo>
                    <a:pt x="18512" y="13587"/>
                  </a:lnTo>
                  <a:cubicBezTo>
                    <a:pt x="18268" y="12463"/>
                    <a:pt x="18117" y="11277"/>
                    <a:pt x="18086" y="10122"/>
                  </a:cubicBezTo>
                  <a:cubicBezTo>
                    <a:pt x="18056" y="9545"/>
                    <a:pt x="18056" y="8937"/>
                    <a:pt x="18147" y="8359"/>
                  </a:cubicBezTo>
                  <a:cubicBezTo>
                    <a:pt x="18208" y="7782"/>
                    <a:pt x="18238" y="7204"/>
                    <a:pt x="18360" y="6627"/>
                  </a:cubicBezTo>
                  <a:cubicBezTo>
                    <a:pt x="18542" y="5441"/>
                    <a:pt x="18816" y="4317"/>
                    <a:pt x="19211" y="3192"/>
                  </a:cubicBezTo>
                  <a:cubicBezTo>
                    <a:pt x="19606" y="2067"/>
                    <a:pt x="20092" y="1004"/>
                    <a:pt x="20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85;p32">
              <a:extLst>
                <a:ext uri="{FF2B5EF4-FFF2-40B4-BE49-F238E27FC236}">
                  <a16:creationId xmlns:a16="http://schemas.microsoft.com/office/drawing/2014/main" id="{F02A36DF-CCE4-4F45-9D4E-0E0C7FE460C4}"/>
                </a:ext>
              </a:extLst>
            </p:cNvPr>
            <p:cNvSpPr/>
            <p:nvPr/>
          </p:nvSpPr>
          <p:spPr>
            <a:xfrm>
              <a:off x="1536322" y="690222"/>
              <a:ext cx="579393" cy="895318"/>
            </a:xfrm>
            <a:custGeom>
              <a:avLst/>
              <a:gdLst/>
              <a:ahLst/>
              <a:cxnLst/>
              <a:rect l="l" t="t" r="r" b="b"/>
              <a:pathLst>
                <a:path w="18633" h="28793" extrusionOk="0">
                  <a:moveTo>
                    <a:pt x="10380" y="1"/>
                  </a:moveTo>
                  <a:cubicBezTo>
                    <a:pt x="9288" y="1"/>
                    <a:pt x="7871" y="335"/>
                    <a:pt x="6475" y="1628"/>
                  </a:cubicBezTo>
                  <a:cubicBezTo>
                    <a:pt x="3010" y="4820"/>
                    <a:pt x="0" y="24789"/>
                    <a:pt x="0" y="24789"/>
                  </a:cubicBezTo>
                  <a:cubicBezTo>
                    <a:pt x="0" y="24789"/>
                    <a:pt x="335" y="25185"/>
                    <a:pt x="882" y="25701"/>
                  </a:cubicBezTo>
                  <a:cubicBezTo>
                    <a:pt x="1307" y="23695"/>
                    <a:pt x="1885" y="21719"/>
                    <a:pt x="2402" y="19713"/>
                  </a:cubicBezTo>
                  <a:lnTo>
                    <a:pt x="2402" y="19713"/>
                  </a:lnTo>
                  <a:cubicBezTo>
                    <a:pt x="1885" y="21750"/>
                    <a:pt x="1490" y="23817"/>
                    <a:pt x="1064" y="25853"/>
                  </a:cubicBezTo>
                  <a:lnTo>
                    <a:pt x="1399" y="26188"/>
                  </a:lnTo>
                  <a:lnTo>
                    <a:pt x="1672" y="25185"/>
                  </a:lnTo>
                  <a:cubicBezTo>
                    <a:pt x="1946" y="24121"/>
                    <a:pt x="2250" y="23026"/>
                    <a:pt x="2523" y="21963"/>
                  </a:cubicBezTo>
                  <a:cubicBezTo>
                    <a:pt x="2523" y="21952"/>
                    <a:pt x="2527" y="21949"/>
                    <a:pt x="2531" y="21949"/>
                  </a:cubicBezTo>
                  <a:cubicBezTo>
                    <a:pt x="2540" y="21949"/>
                    <a:pt x="2554" y="21963"/>
                    <a:pt x="2554" y="21963"/>
                  </a:cubicBezTo>
                  <a:cubicBezTo>
                    <a:pt x="2310" y="23057"/>
                    <a:pt x="2067" y="24121"/>
                    <a:pt x="1824" y="25215"/>
                  </a:cubicBezTo>
                  <a:cubicBezTo>
                    <a:pt x="1763" y="25580"/>
                    <a:pt x="1672" y="25975"/>
                    <a:pt x="1581" y="26340"/>
                  </a:cubicBezTo>
                  <a:cubicBezTo>
                    <a:pt x="2067" y="26765"/>
                    <a:pt x="2584" y="27191"/>
                    <a:pt x="3101" y="27555"/>
                  </a:cubicBezTo>
                  <a:cubicBezTo>
                    <a:pt x="3435" y="26188"/>
                    <a:pt x="3830" y="24820"/>
                    <a:pt x="4195" y="23452"/>
                  </a:cubicBezTo>
                  <a:cubicBezTo>
                    <a:pt x="4195" y="23426"/>
                    <a:pt x="4200" y="23417"/>
                    <a:pt x="4207" y="23417"/>
                  </a:cubicBezTo>
                  <a:cubicBezTo>
                    <a:pt x="4215" y="23417"/>
                    <a:pt x="4225" y="23434"/>
                    <a:pt x="4225" y="23452"/>
                  </a:cubicBezTo>
                  <a:cubicBezTo>
                    <a:pt x="3891" y="24820"/>
                    <a:pt x="3617" y="26248"/>
                    <a:pt x="3283" y="27616"/>
                  </a:cubicBezTo>
                  <a:cubicBezTo>
                    <a:pt x="3921" y="28072"/>
                    <a:pt x="4651" y="28437"/>
                    <a:pt x="5441" y="28650"/>
                  </a:cubicBezTo>
                  <a:lnTo>
                    <a:pt x="5472" y="28650"/>
                  </a:lnTo>
                  <a:cubicBezTo>
                    <a:pt x="5985" y="28745"/>
                    <a:pt x="6509" y="28792"/>
                    <a:pt x="7039" y="28792"/>
                  </a:cubicBezTo>
                  <a:cubicBezTo>
                    <a:pt x="7356" y="28792"/>
                    <a:pt x="7675" y="28775"/>
                    <a:pt x="7994" y="28741"/>
                  </a:cubicBezTo>
                  <a:cubicBezTo>
                    <a:pt x="8025" y="28619"/>
                    <a:pt x="8055" y="28498"/>
                    <a:pt x="8055" y="28406"/>
                  </a:cubicBezTo>
                  <a:cubicBezTo>
                    <a:pt x="8177" y="27920"/>
                    <a:pt x="8298" y="27464"/>
                    <a:pt x="8420" y="26978"/>
                  </a:cubicBezTo>
                  <a:cubicBezTo>
                    <a:pt x="8633" y="26066"/>
                    <a:pt x="8846" y="25124"/>
                    <a:pt x="9089" y="24181"/>
                  </a:cubicBezTo>
                  <a:cubicBezTo>
                    <a:pt x="9089" y="24166"/>
                    <a:pt x="9104" y="24159"/>
                    <a:pt x="9115" y="24159"/>
                  </a:cubicBezTo>
                  <a:cubicBezTo>
                    <a:pt x="9127" y="24159"/>
                    <a:pt x="9134" y="24166"/>
                    <a:pt x="9119" y="24181"/>
                  </a:cubicBezTo>
                  <a:cubicBezTo>
                    <a:pt x="8937" y="25124"/>
                    <a:pt x="8785" y="26096"/>
                    <a:pt x="8572" y="27039"/>
                  </a:cubicBezTo>
                  <a:cubicBezTo>
                    <a:pt x="8450" y="27495"/>
                    <a:pt x="8359" y="27951"/>
                    <a:pt x="8238" y="28437"/>
                  </a:cubicBezTo>
                  <a:cubicBezTo>
                    <a:pt x="8207" y="28528"/>
                    <a:pt x="8177" y="28619"/>
                    <a:pt x="8177" y="28710"/>
                  </a:cubicBezTo>
                  <a:cubicBezTo>
                    <a:pt x="8602" y="28650"/>
                    <a:pt x="9058" y="28558"/>
                    <a:pt x="9453" y="28467"/>
                  </a:cubicBezTo>
                  <a:cubicBezTo>
                    <a:pt x="9514" y="28315"/>
                    <a:pt x="9545" y="28103"/>
                    <a:pt x="9605" y="27920"/>
                  </a:cubicBezTo>
                  <a:lnTo>
                    <a:pt x="9970" y="26188"/>
                  </a:lnTo>
                  <a:cubicBezTo>
                    <a:pt x="10244" y="25002"/>
                    <a:pt x="10578" y="23817"/>
                    <a:pt x="10852" y="22631"/>
                  </a:cubicBezTo>
                  <a:cubicBezTo>
                    <a:pt x="10852" y="22616"/>
                    <a:pt x="10859" y="22609"/>
                    <a:pt x="10867" y="22609"/>
                  </a:cubicBezTo>
                  <a:cubicBezTo>
                    <a:pt x="10874" y="22609"/>
                    <a:pt x="10882" y="22616"/>
                    <a:pt x="10882" y="22631"/>
                  </a:cubicBezTo>
                  <a:cubicBezTo>
                    <a:pt x="10639" y="23817"/>
                    <a:pt x="10426" y="25033"/>
                    <a:pt x="10153" y="26218"/>
                  </a:cubicBezTo>
                  <a:cubicBezTo>
                    <a:pt x="10031" y="26826"/>
                    <a:pt x="9909" y="27434"/>
                    <a:pt x="9757" y="28042"/>
                  </a:cubicBezTo>
                  <a:lnTo>
                    <a:pt x="9697" y="28437"/>
                  </a:lnTo>
                  <a:cubicBezTo>
                    <a:pt x="9970" y="28376"/>
                    <a:pt x="10244" y="28285"/>
                    <a:pt x="10517" y="28224"/>
                  </a:cubicBezTo>
                  <a:cubicBezTo>
                    <a:pt x="10548" y="27920"/>
                    <a:pt x="10639" y="27586"/>
                    <a:pt x="10700" y="27282"/>
                  </a:cubicBezTo>
                  <a:cubicBezTo>
                    <a:pt x="10882" y="26340"/>
                    <a:pt x="11064" y="25397"/>
                    <a:pt x="11308" y="24485"/>
                  </a:cubicBezTo>
                  <a:lnTo>
                    <a:pt x="11338" y="24485"/>
                  </a:lnTo>
                  <a:cubicBezTo>
                    <a:pt x="11186" y="25397"/>
                    <a:pt x="11034" y="26309"/>
                    <a:pt x="10882" y="27251"/>
                  </a:cubicBezTo>
                  <a:cubicBezTo>
                    <a:pt x="10821" y="27555"/>
                    <a:pt x="10760" y="27859"/>
                    <a:pt x="10700" y="28163"/>
                  </a:cubicBezTo>
                  <a:cubicBezTo>
                    <a:pt x="11551" y="27920"/>
                    <a:pt x="12098" y="27707"/>
                    <a:pt x="12098" y="27707"/>
                  </a:cubicBezTo>
                  <a:cubicBezTo>
                    <a:pt x="12098" y="27707"/>
                    <a:pt x="18633" y="8558"/>
                    <a:pt x="17022" y="4181"/>
                  </a:cubicBezTo>
                  <a:cubicBezTo>
                    <a:pt x="15715" y="503"/>
                    <a:pt x="12402" y="382"/>
                    <a:pt x="12402" y="382"/>
                  </a:cubicBezTo>
                  <a:lnTo>
                    <a:pt x="12341" y="382"/>
                  </a:lnTo>
                  <a:cubicBezTo>
                    <a:pt x="12341" y="382"/>
                    <a:pt x="11546" y="1"/>
                    <a:pt x="103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86;p32">
              <a:extLst>
                <a:ext uri="{FF2B5EF4-FFF2-40B4-BE49-F238E27FC236}">
                  <a16:creationId xmlns:a16="http://schemas.microsoft.com/office/drawing/2014/main" id="{963208C4-F4EC-4962-975B-E90BE30D96FF}"/>
                </a:ext>
              </a:extLst>
            </p:cNvPr>
            <p:cNvSpPr/>
            <p:nvPr/>
          </p:nvSpPr>
          <p:spPr>
            <a:xfrm>
              <a:off x="1796253" y="987966"/>
              <a:ext cx="1249179" cy="500692"/>
            </a:xfrm>
            <a:custGeom>
              <a:avLst/>
              <a:gdLst/>
              <a:ahLst/>
              <a:cxnLst/>
              <a:rect l="l" t="t" r="r" b="b"/>
              <a:pathLst>
                <a:path w="40173" h="16102" extrusionOk="0">
                  <a:moveTo>
                    <a:pt x="36373" y="1"/>
                  </a:moveTo>
                  <a:cubicBezTo>
                    <a:pt x="36335" y="1"/>
                    <a:pt x="36299" y="6"/>
                    <a:pt x="36262" y="17"/>
                  </a:cubicBezTo>
                  <a:cubicBezTo>
                    <a:pt x="34803" y="442"/>
                    <a:pt x="26110" y="6764"/>
                    <a:pt x="24195" y="7008"/>
                  </a:cubicBezTo>
                  <a:cubicBezTo>
                    <a:pt x="23990" y="7035"/>
                    <a:pt x="23465" y="7046"/>
                    <a:pt x="22711" y="7046"/>
                  </a:cubicBezTo>
                  <a:cubicBezTo>
                    <a:pt x="20309" y="7046"/>
                    <a:pt x="15578" y="6939"/>
                    <a:pt x="11425" y="6939"/>
                  </a:cubicBezTo>
                  <a:cubicBezTo>
                    <a:pt x="9722" y="6939"/>
                    <a:pt x="8117" y="6957"/>
                    <a:pt x="6809" y="7008"/>
                  </a:cubicBezTo>
                  <a:cubicBezTo>
                    <a:pt x="1854" y="7160"/>
                    <a:pt x="0" y="8436"/>
                    <a:pt x="3982" y="10594"/>
                  </a:cubicBezTo>
                  <a:cubicBezTo>
                    <a:pt x="6837" y="12111"/>
                    <a:pt x="19762" y="16102"/>
                    <a:pt x="24759" y="16102"/>
                  </a:cubicBezTo>
                  <a:cubicBezTo>
                    <a:pt x="24869" y="16102"/>
                    <a:pt x="24975" y="16100"/>
                    <a:pt x="25077" y="16096"/>
                  </a:cubicBezTo>
                  <a:cubicBezTo>
                    <a:pt x="29545" y="15944"/>
                    <a:pt x="39302" y="10685"/>
                    <a:pt x="39758" y="9257"/>
                  </a:cubicBezTo>
                  <a:cubicBezTo>
                    <a:pt x="40173" y="7953"/>
                    <a:pt x="37842" y="1"/>
                    <a:pt x="36373" y="1"/>
                  </a:cubicBezTo>
                  <a:close/>
                </a:path>
              </a:pathLst>
            </a:custGeom>
            <a:solidFill>
              <a:srgbClr val="EBB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87;p32">
              <a:extLst>
                <a:ext uri="{FF2B5EF4-FFF2-40B4-BE49-F238E27FC236}">
                  <a16:creationId xmlns:a16="http://schemas.microsoft.com/office/drawing/2014/main" id="{AB6CFB45-15DF-44E9-AF19-684B76717250}"/>
                </a:ext>
              </a:extLst>
            </p:cNvPr>
            <p:cNvSpPr/>
            <p:nvPr/>
          </p:nvSpPr>
          <p:spPr>
            <a:xfrm>
              <a:off x="1799083" y="1187509"/>
              <a:ext cx="504734" cy="248045"/>
            </a:xfrm>
            <a:custGeom>
              <a:avLst/>
              <a:gdLst/>
              <a:ahLst/>
              <a:cxnLst/>
              <a:rect l="l" t="t" r="r" b="b"/>
              <a:pathLst>
                <a:path w="16232" h="7977" extrusionOk="0">
                  <a:moveTo>
                    <a:pt x="14181" y="1"/>
                  </a:moveTo>
                  <a:cubicBezTo>
                    <a:pt x="11095" y="1"/>
                    <a:pt x="5398" y="78"/>
                    <a:pt x="3314" y="621"/>
                  </a:cubicBezTo>
                  <a:cubicBezTo>
                    <a:pt x="0" y="1502"/>
                    <a:pt x="1155" y="3022"/>
                    <a:pt x="3982" y="4664"/>
                  </a:cubicBezTo>
                  <a:cubicBezTo>
                    <a:pt x="6779" y="6335"/>
                    <a:pt x="11885" y="7977"/>
                    <a:pt x="11885" y="7977"/>
                  </a:cubicBezTo>
                  <a:lnTo>
                    <a:pt x="16232" y="13"/>
                  </a:lnTo>
                  <a:cubicBezTo>
                    <a:pt x="16232" y="13"/>
                    <a:pt x="15415" y="1"/>
                    <a:pt x="14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88;p32">
              <a:extLst>
                <a:ext uri="{FF2B5EF4-FFF2-40B4-BE49-F238E27FC236}">
                  <a16:creationId xmlns:a16="http://schemas.microsoft.com/office/drawing/2014/main" id="{E847AFA8-D0B5-41F8-BEB9-A70AA559CF0C}"/>
                </a:ext>
              </a:extLst>
            </p:cNvPr>
            <p:cNvSpPr/>
            <p:nvPr/>
          </p:nvSpPr>
          <p:spPr>
            <a:xfrm>
              <a:off x="2128016" y="1198299"/>
              <a:ext cx="114367" cy="206471"/>
            </a:xfrm>
            <a:custGeom>
              <a:avLst/>
              <a:gdLst/>
              <a:ahLst/>
              <a:cxnLst/>
              <a:rect l="l" t="t" r="r" b="b"/>
              <a:pathLst>
                <a:path w="3678" h="6640" extrusionOk="0">
                  <a:moveTo>
                    <a:pt x="3617" y="0"/>
                  </a:moveTo>
                  <a:cubicBezTo>
                    <a:pt x="3435" y="274"/>
                    <a:pt x="2037" y="2736"/>
                    <a:pt x="1763" y="3283"/>
                  </a:cubicBezTo>
                  <a:cubicBezTo>
                    <a:pt x="1459" y="3830"/>
                    <a:pt x="243" y="6019"/>
                    <a:pt x="0" y="6596"/>
                  </a:cubicBezTo>
                  <a:cubicBezTo>
                    <a:pt x="0" y="6618"/>
                    <a:pt x="15" y="6639"/>
                    <a:pt x="24" y="6639"/>
                  </a:cubicBezTo>
                  <a:cubicBezTo>
                    <a:pt x="28" y="6639"/>
                    <a:pt x="30" y="6636"/>
                    <a:pt x="30" y="6627"/>
                  </a:cubicBezTo>
                  <a:cubicBezTo>
                    <a:pt x="395" y="6110"/>
                    <a:pt x="1611" y="3891"/>
                    <a:pt x="1945" y="3344"/>
                  </a:cubicBezTo>
                  <a:cubicBezTo>
                    <a:pt x="2249" y="2797"/>
                    <a:pt x="3556" y="335"/>
                    <a:pt x="3678" y="31"/>
                  </a:cubicBezTo>
                  <a:cubicBezTo>
                    <a:pt x="3678" y="0"/>
                    <a:pt x="3648" y="0"/>
                    <a:pt x="3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89;p32">
              <a:extLst>
                <a:ext uri="{FF2B5EF4-FFF2-40B4-BE49-F238E27FC236}">
                  <a16:creationId xmlns:a16="http://schemas.microsoft.com/office/drawing/2014/main" id="{249707F1-E422-4158-BC6D-8F0C1DA46B16}"/>
                </a:ext>
              </a:extLst>
            </p:cNvPr>
            <p:cNvSpPr/>
            <p:nvPr/>
          </p:nvSpPr>
          <p:spPr>
            <a:xfrm>
              <a:off x="1551435" y="1188597"/>
              <a:ext cx="672056" cy="708189"/>
            </a:xfrm>
            <a:custGeom>
              <a:avLst/>
              <a:gdLst/>
              <a:ahLst/>
              <a:cxnLst/>
              <a:rect l="l" t="t" r="r" b="b"/>
              <a:pathLst>
                <a:path w="21613" h="22775" extrusionOk="0">
                  <a:moveTo>
                    <a:pt x="10984" y="0"/>
                  </a:moveTo>
                  <a:cubicBezTo>
                    <a:pt x="9618" y="0"/>
                    <a:pt x="8135" y="596"/>
                    <a:pt x="6718" y="1954"/>
                  </a:cubicBezTo>
                  <a:cubicBezTo>
                    <a:pt x="1004" y="7486"/>
                    <a:pt x="1" y="22167"/>
                    <a:pt x="1" y="22167"/>
                  </a:cubicBezTo>
                  <a:lnTo>
                    <a:pt x="19879" y="22775"/>
                  </a:lnTo>
                  <a:lnTo>
                    <a:pt x="19302" y="18185"/>
                  </a:lnTo>
                  <a:cubicBezTo>
                    <a:pt x="19302" y="18185"/>
                    <a:pt x="21612" y="15541"/>
                    <a:pt x="21247" y="12805"/>
                  </a:cubicBezTo>
                  <a:cubicBezTo>
                    <a:pt x="20761" y="9674"/>
                    <a:pt x="15138" y="2288"/>
                    <a:pt x="14651" y="1741"/>
                  </a:cubicBezTo>
                  <a:cubicBezTo>
                    <a:pt x="13692" y="642"/>
                    <a:pt x="12401" y="0"/>
                    <a:pt x="1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90;p32">
              <a:extLst>
                <a:ext uri="{FF2B5EF4-FFF2-40B4-BE49-F238E27FC236}">
                  <a16:creationId xmlns:a16="http://schemas.microsoft.com/office/drawing/2014/main" id="{310AAD00-E728-49E0-9C1A-92C7D57D928F}"/>
                </a:ext>
              </a:extLst>
            </p:cNvPr>
            <p:cNvSpPr/>
            <p:nvPr/>
          </p:nvSpPr>
          <p:spPr>
            <a:xfrm>
              <a:off x="1852941" y="1705661"/>
              <a:ext cx="198262" cy="39677"/>
            </a:xfrm>
            <a:custGeom>
              <a:avLst/>
              <a:gdLst/>
              <a:ahLst/>
              <a:cxnLst/>
              <a:rect l="l" t="t" r="r" b="b"/>
              <a:pathLst>
                <a:path w="6376" h="1276" extrusionOk="0">
                  <a:moveTo>
                    <a:pt x="6316" y="1"/>
                  </a:moveTo>
                  <a:cubicBezTo>
                    <a:pt x="6309" y="1"/>
                    <a:pt x="6301" y="3"/>
                    <a:pt x="6293" y="7"/>
                  </a:cubicBezTo>
                  <a:cubicBezTo>
                    <a:pt x="5229" y="68"/>
                    <a:pt x="4165" y="220"/>
                    <a:pt x="3132" y="463"/>
                  </a:cubicBezTo>
                  <a:cubicBezTo>
                    <a:pt x="2615" y="584"/>
                    <a:pt x="2129" y="736"/>
                    <a:pt x="1612" y="888"/>
                  </a:cubicBezTo>
                  <a:cubicBezTo>
                    <a:pt x="1369" y="949"/>
                    <a:pt x="1095" y="1010"/>
                    <a:pt x="852" y="1101"/>
                  </a:cubicBezTo>
                  <a:cubicBezTo>
                    <a:pt x="578" y="1162"/>
                    <a:pt x="305" y="1223"/>
                    <a:pt x="31" y="1223"/>
                  </a:cubicBezTo>
                  <a:cubicBezTo>
                    <a:pt x="1" y="1223"/>
                    <a:pt x="1" y="1253"/>
                    <a:pt x="31" y="1253"/>
                  </a:cubicBezTo>
                  <a:cubicBezTo>
                    <a:pt x="168" y="1268"/>
                    <a:pt x="297" y="1276"/>
                    <a:pt x="426" y="1276"/>
                  </a:cubicBezTo>
                  <a:cubicBezTo>
                    <a:pt x="556" y="1276"/>
                    <a:pt x="685" y="1268"/>
                    <a:pt x="822" y="1253"/>
                  </a:cubicBezTo>
                  <a:cubicBezTo>
                    <a:pt x="1065" y="1253"/>
                    <a:pt x="1338" y="1192"/>
                    <a:pt x="1582" y="1131"/>
                  </a:cubicBezTo>
                  <a:cubicBezTo>
                    <a:pt x="2098" y="1010"/>
                    <a:pt x="2615" y="888"/>
                    <a:pt x="3162" y="767"/>
                  </a:cubicBezTo>
                  <a:cubicBezTo>
                    <a:pt x="4196" y="524"/>
                    <a:pt x="5259" y="250"/>
                    <a:pt x="6323" y="98"/>
                  </a:cubicBezTo>
                  <a:cubicBezTo>
                    <a:pt x="6376" y="72"/>
                    <a:pt x="6360" y="1"/>
                    <a:pt x="63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91;p32">
              <a:extLst>
                <a:ext uri="{FF2B5EF4-FFF2-40B4-BE49-F238E27FC236}">
                  <a16:creationId xmlns:a16="http://schemas.microsoft.com/office/drawing/2014/main" id="{B71437B8-074C-4CC0-A610-E25853B36E61}"/>
                </a:ext>
              </a:extLst>
            </p:cNvPr>
            <p:cNvSpPr/>
            <p:nvPr/>
          </p:nvSpPr>
          <p:spPr>
            <a:xfrm>
              <a:off x="1965446" y="1731377"/>
              <a:ext cx="165425" cy="7587"/>
            </a:xfrm>
            <a:custGeom>
              <a:avLst/>
              <a:gdLst/>
              <a:ahLst/>
              <a:cxnLst/>
              <a:rect l="l" t="t" r="r" b="b"/>
              <a:pathLst>
                <a:path w="5320" h="244" extrusionOk="0">
                  <a:moveTo>
                    <a:pt x="2644" y="1"/>
                  </a:moveTo>
                  <a:cubicBezTo>
                    <a:pt x="2219" y="1"/>
                    <a:pt x="1793" y="1"/>
                    <a:pt x="1337" y="31"/>
                  </a:cubicBezTo>
                  <a:cubicBezTo>
                    <a:pt x="1125" y="61"/>
                    <a:pt x="912" y="61"/>
                    <a:pt x="699" y="92"/>
                  </a:cubicBezTo>
                  <a:cubicBezTo>
                    <a:pt x="486" y="122"/>
                    <a:pt x="274" y="183"/>
                    <a:pt x="30" y="213"/>
                  </a:cubicBezTo>
                  <a:cubicBezTo>
                    <a:pt x="0" y="213"/>
                    <a:pt x="0" y="244"/>
                    <a:pt x="30" y="244"/>
                  </a:cubicBezTo>
                  <a:lnTo>
                    <a:pt x="5289" y="244"/>
                  </a:lnTo>
                  <a:cubicBezTo>
                    <a:pt x="5319" y="213"/>
                    <a:pt x="5319" y="183"/>
                    <a:pt x="5289" y="183"/>
                  </a:cubicBezTo>
                  <a:cubicBezTo>
                    <a:pt x="4407" y="61"/>
                    <a:pt x="3526" y="1"/>
                    <a:pt x="26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92;p32">
              <a:extLst>
                <a:ext uri="{FF2B5EF4-FFF2-40B4-BE49-F238E27FC236}">
                  <a16:creationId xmlns:a16="http://schemas.microsoft.com/office/drawing/2014/main" id="{9246602B-26B3-4F19-9DA2-7D1CFC2C442B}"/>
                </a:ext>
              </a:extLst>
            </p:cNvPr>
            <p:cNvSpPr/>
            <p:nvPr/>
          </p:nvSpPr>
          <p:spPr>
            <a:xfrm>
              <a:off x="1830272" y="1008303"/>
              <a:ext cx="156936" cy="295060"/>
            </a:xfrm>
            <a:custGeom>
              <a:avLst/>
              <a:gdLst/>
              <a:ahLst/>
              <a:cxnLst/>
              <a:rect l="l" t="t" r="r" b="b"/>
              <a:pathLst>
                <a:path w="5047" h="9489" extrusionOk="0">
                  <a:moveTo>
                    <a:pt x="517" y="1"/>
                  </a:moveTo>
                  <a:cubicBezTo>
                    <a:pt x="517" y="1"/>
                    <a:pt x="396" y="913"/>
                    <a:pt x="274" y="2068"/>
                  </a:cubicBezTo>
                  <a:lnTo>
                    <a:pt x="274" y="2220"/>
                  </a:lnTo>
                  <a:cubicBezTo>
                    <a:pt x="274" y="2281"/>
                    <a:pt x="244" y="2341"/>
                    <a:pt x="244" y="2402"/>
                  </a:cubicBezTo>
                  <a:cubicBezTo>
                    <a:pt x="213" y="2585"/>
                    <a:pt x="213" y="2767"/>
                    <a:pt x="183" y="2919"/>
                  </a:cubicBezTo>
                  <a:cubicBezTo>
                    <a:pt x="152" y="3101"/>
                    <a:pt x="152" y="3192"/>
                    <a:pt x="152" y="3344"/>
                  </a:cubicBezTo>
                  <a:cubicBezTo>
                    <a:pt x="122" y="3466"/>
                    <a:pt x="122" y="3618"/>
                    <a:pt x="122" y="3740"/>
                  </a:cubicBezTo>
                  <a:cubicBezTo>
                    <a:pt x="31" y="4743"/>
                    <a:pt x="0" y="5746"/>
                    <a:pt x="31" y="6749"/>
                  </a:cubicBezTo>
                  <a:cubicBezTo>
                    <a:pt x="150" y="7105"/>
                    <a:pt x="2006" y="9489"/>
                    <a:pt x="3763" y="9489"/>
                  </a:cubicBezTo>
                  <a:cubicBezTo>
                    <a:pt x="3806" y="9489"/>
                    <a:pt x="3848" y="9487"/>
                    <a:pt x="3891" y="9484"/>
                  </a:cubicBezTo>
                  <a:cubicBezTo>
                    <a:pt x="4469" y="9424"/>
                    <a:pt x="4347" y="6232"/>
                    <a:pt x="4347" y="6232"/>
                  </a:cubicBezTo>
                  <a:lnTo>
                    <a:pt x="4408" y="5989"/>
                  </a:lnTo>
                  <a:lnTo>
                    <a:pt x="5046" y="2676"/>
                  </a:lnTo>
                  <a:lnTo>
                    <a:pt x="1095" y="305"/>
                  </a:lnTo>
                  <a:lnTo>
                    <a:pt x="517" y="1"/>
                  </a:lnTo>
                  <a:close/>
                </a:path>
              </a:pathLst>
            </a:custGeom>
            <a:solidFill>
              <a:srgbClr val="EBB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93;p32">
              <a:extLst>
                <a:ext uri="{FF2B5EF4-FFF2-40B4-BE49-F238E27FC236}">
                  <a16:creationId xmlns:a16="http://schemas.microsoft.com/office/drawing/2014/main" id="{293E013E-7979-4993-BF2A-D1D08730436D}"/>
                </a:ext>
              </a:extLst>
            </p:cNvPr>
            <p:cNvSpPr/>
            <p:nvPr/>
          </p:nvSpPr>
          <p:spPr>
            <a:xfrm>
              <a:off x="1745193" y="718457"/>
              <a:ext cx="393227" cy="431910"/>
            </a:xfrm>
            <a:custGeom>
              <a:avLst/>
              <a:gdLst/>
              <a:ahLst/>
              <a:cxnLst/>
              <a:rect l="l" t="t" r="r" b="b"/>
              <a:pathLst>
                <a:path w="12646" h="13890" extrusionOk="0">
                  <a:moveTo>
                    <a:pt x="6219" y="0"/>
                  </a:moveTo>
                  <a:cubicBezTo>
                    <a:pt x="5840" y="0"/>
                    <a:pt x="5467" y="40"/>
                    <a:pt x="5107" y="112"/>
                  </a:cubicBezTo>
                  <a:cubicBezTo>
                    <a:pt x="2493" y="598"/>
                    <a:pt x="1" y="2817"/>
                    <a:pt x="1429" y="8592"/>
                  </a:cubicBezTo>
                  <a:cubicBezTo>
                    <a:pt x="2577" y="13233"/>
                    <a:pt x="5354" y="13890"/>
                    <a:pt x="7000" y="13890"/>
                  </a:cubicBezTo>
                  <a:cubicBezTo>
                    <a:pt x="7403" y="13890"/>
                    <a:pt x="7738" y="13850"/>
                    <a:pt x="7964" y="13820"/>
                  </a:cubicBezTo>
                  <a:cubicBezTo>
                    <a:pt x="9241" y="13638"/>
                    <a:pt x="12645" y="12483"/>
                    <a:pt x="11825" y="6586"/>
                  </a:cubicBezTo>
                  <a:cubicBezTo>
                    <a:pt x="11118" y="1536"/>
                    <a:pt x="8565" y="0"/>
                    <a:pt x="6219" y="0"/>
                  </a:cubicBezTo>
                  <a:close/>
                </a:path>
              </a:pathLst>
            </a:custGeom>
            <a:solidFill>
              <a:srgbClr val="EBB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94;p32">
              <a:extLst>
                <a:ext uri="{FF2B5EF4-FFF2-40B4-BE49-F238E27FC236}">
                  <a16:creationId xmlns:a16="http://schemas.microsoft.com/office/drawing/2014/main" id="{F8BC144C-BBE0-4F88-BBA9-69B391A92621}"/>
                </a:ext>
              </a:extLst>
            </p:cNvPr>
            <p:cNvSpPr/>
            <p:nvPr/>
          </p:nvSpPr>
          <p:spPr>
            <a:xfrm>
              <a:off x="2055220" y="879534"/>
              <a:ext cx="36910" cy="19186"/>
            </a:xfrm>
            <a:custGeom>
              <a:avLst/>
              <a:gdLst/>
              <a:ahLst/>
              <a:cxnLst/>
              <a:rect l="l" t="t" r="r" b="b"/>
              <a:pathLst>
                <a:path w="1187" h="617" extrusionOk="0">
                  <a:moveTo>
                    <a:pt x="457" y="1"/>
                  </a:moveTo>
                  <a:cubicBezTo>
                    <a:pt x="305" y="1"/>
                    <a:pt x="158" y="64"/>
                    <a:pt x="31" y="190"/>
                  </a:cubicBezTo>
                  <a:cubicBezTo>
                    <a:pt x="1" y="251"/>
                    <a:pt x="1" y="373"/>
                    <a:pt x="61" y="434"/>
                  </a:cubicBezTo>
                  <a:cubicBezTo>
                    <a:pt x="183" y="525"/>
                    <a:pt x="335" y="555"/>
                    <a:pt x="487" y="555"/>
                  </a:cubicBezTo>
                  <a:cubicBezTo>
                    <a:pt x="609" y="586"/>
                    <a:pt x="730" y="616"/>
                    <a:pt x="882" y="616"/>
                  </a:cubicBezTo>
                  <a:cubicBezTo>
                    <a:pt x="1064" y="616"/>
                    <a:pt x="1186" y="403"/>
                    <a:pt x="1064" y="251"/>
                  </a:cubicBezTo>
                  <a:cubicBezTo>
                    <a:pt x="912" y="99"/>
                    <a:pt x="730" y="8"/>
                    <a:pt x="548" y="8"/>
                  </a:cubicBezTo>
                  <a:cubicBezTo>
                    <a:pt x="517" y="3"/>
                    <a:pt x="487" y="1"/>
                    <a:pt x="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95;p32">
              <a:extLst>
                <a:ext uri="{FF2B5EF4-FFF2-40B4-BE49-F238E27FC236}">
                  <a16:creationId xmlns:a16="http://schemas.microsoft.com/office/drawing/2014/main" id="{9CE0DB06-0ED6-4B5D-BBF1-3644840EC41E}"/>
                </a:ext>
              </a:extLst>
            </p:cNvPr>
            <p:cNvSpPr/>
            <p:nvPr/>
          </p:nvSpPr>
          <p:spPr>
            <a:xfrm>
              <a:off x="1946726" y="884510"/>
              <a:ext cx="35759" cy="21860"/>
            </a:xfrm>
            <a:custGeom>
              <a:avLst/>
              <a:gdLst/>
              <a:ahLst/>
              <a:cxnLst/>
              <a:rect l="l" t="t" r="r" b="b"/>
              <a:pathLst>
                <a:path w="1150" h="703" extrusionOk="0">
                  <a:moveTo>
                    <a:pt x="730" y="0"/>
                  </a:moveTo>
                  <a:cubicBezTo>
                    <a:pt x="666" y="0"/>
                    <a:pt x="602" y="10"/>
                    <a:pt x="541" y="30"/>
                  </a:cubicBezTo>
                  <a:cubicBezTo>
                    <a:pt x="359" y="91"/>
                    <a:pt x="207" y="182"/>
                    <a:pt x="85" y="365"/>
                  </a:cubicBezTo>
                  <a:cubicBezTo>
                    <a:pt x="0" y="507"/>
                    <a:pt x="127" y="702"/>
                    <a:pt x="293" y="702"/>
                  </a:cubicBezTo>
                  <a:cubicBezTo>
                    <a:pt x="305" y="702"/>
                    <a:pt x="317" y="701"/>
                    <a:pt x="328" y="699"/>
                  </a:cubicBezTo>
                  <a:cubicBezTo>
                    <a:pt x="450" y="669"/>
                    <a:pt x="602" y="608"/>
                    <a:pt x="724" y="578"/>
                  </a:cubicBezTo>
                  <a:cubicBezTo>
                    <a:pt x="876" y="547"/>
                    <a:pt x="997" y="486"/>
                    <a:pt x="1088" y="365"/>
                  </a:cubicBezTo>
                  <a:cubicBezTo>
                    <a:pt x="1149" y="304"/>
                    <a:pt x="1149" y="182"/>
                    <a:pt x="1088" y="122"/>
                  </a:cubicBezTo>
                  <a:cubicBezTo>
                    <a:pt x="987" y="41"/>
                    <a:pt x="859"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96;p32">
              <a:extLst>
                <a:ext uri="{FF2B5EF4-FFF2-40B4-BE49-F238E27FC236}">
                  <a16:creationId xmlns:a16="http://schemas.microsoft.com/office/drawing/2014/main" id="{95769E1F-F270-4C04-99AA-613CF8612517}"/>
                </a:ext>
              </a:extLst>
            </p:cNvPr>
            <p:cNvSpPr/>
            <p:nvPr/>
          </p:nvSpPr>
          <p:spPr>
            <a:xfrm>
              <a:off x="1976765" y="940265"/>
              <a:ext cx="13278" cy="34049"/>
            </a:xfrm>
            <a:custGeom>
              <a:avLst/>
              <a:gdLst/>
              <a:ahLst/>
              <a:cxnLst/>
              <a:rect l="l" t="t" r="r" b="b"/>
              <a:pathLst>
                <a:path w="427" h="1095" extrusionOk="0">
                  <a:moveTo>
                    <a:pt x="305" y="0"/>
                  </a:moveTo>
                  <a:lnTo>
                    <a:pt x="305" y="0"/>
                  </a:lnTo>
                  <a:cubicBezTo>
                    <a:pt x="305" y="0"/>
                    <a:pt x="274" y="31"/>
                    <a:pt x="274" y="31"/>
                  </a:cubicBezTo>
                  <a:cubicBezTo>
                    <a:pt x="335" y="426"/>
                    <a:pt x="335" y="912"/>
                    <a:pt x="1" y="1095"/>
                  </a:cubicBezTo>
                  <a:cubicBezTo>
                    <a:pt x="426" y="1003"/>
                    <a:pt x="426" y="365"/>
                    <a:pt x="3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97;p32">
              <a:extLst>
                <a:ext uri="{FF2B5EF4-FFF2-40B4-BE49-F238E27FC236}">
                  <a16:creationId xmlns:a16="http://schemas.microsoft.com/office/drawing/2014/main" id="{317756C0-11CA-442C-9837-0B2B5B611786}"/>
                </a:ext>
              </a:extLst>
            </p:cNvPr>
            <p:cNvSpPr/>
            <p:nvPr/>
          </p:nvSpPr>
          <p:spPr>
            <a:xfrm>
              <a:off x="1954314" y="927982"/>
              <a:ext cx="39491" cy="40672"/>
            </a:xfrm>
            <a:custGeom>
              <a:avLst/>
              <a:gdLst/>
              <a:ahLst/>
              <a:cxnLst/>
              <a:rect l="l" t="t" r="r" b="b"/>
              <a:pathLst>
                <a:path w="1270" h="1308" extrusionOk="0">
                  <a:moveTo>
                    <a:pt x="632" y="0"/>
                  </a:moveTo>
                  <a:cubicBezTo>
                    <a:pt x="1" y="30"/>
                    <a:pt x="82" y="1308"/>
                    <a:pt x="642" y="1308"/>
                  </a:cubicBezTo>
                  <a:cubicBezTo>
                    <a:pt x="649" y="1308"/>
                    <a:pt x="655" y="1308"/>
                    <a:pt x="662" y="1307"/>
                  </a:cubicBezTo>
                  <a:cubicBezTo>
                    <a:pt x="1270" y="1307"/>
                    <a:pt x="1179" y="0"/>
                    <a:pt x="6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98;p32">
              <a:extLst>
                <a:ext uri="{FF2B5EF4-FFF2-40B4-BE49-F238E27FC236}">
                  <a16:creationId xmlns:a16="http://schemas.microsoft.com/office/drawing/2014/main" id="{BE3EAB9C-4FB4-4245-B61D-F9FC78704355}"/>
                </a:ext>
              </a:extLst>
            </p:cNvPr>
            <p:cNvSpPr/>
            <p:nvPr/>
          </p:nvSpPr>
          <p:spPr>
            <a:xfrm>
              <a:off x="1941813" y="930563"/>
              <a:ext cx="27239" cy="17382"/>
            </a:xfrm>
            <a:custGeom>
              <a:avLst/>
              <a:gdLst/>
              <a:ahLst/>
              <a:cxnLst/>
              <a:rect l="l" t="t" r="r" b="b"/>
              <a:pathLst>
                <a:path w="876" h="559" extrusionOk="0">
                  <a:moveTo>
                    <a:pt x="810" y="0"/>
                  </a:moveTo>
                  <a:cubicBezTo>
                    <a:pt x="803" y="0"/>
                    <a:pt x="796" y="3"/>
                    <a:pt x="790" y="8"/>
                  </a:cubicBezTo>
                  <a:cubicBezTo>
                    <a:pt x="669" y="100"/>
                    <a:pt x="578" y="221"/>
                    <a:pt x="426" y="252"/>
                  </a:cubicBezTo>
                  <a:cubicBezTo>
                    <a:pt x="413" y="255"/>
                    <a:pt x="400" y="256"/>
                    <a:pt x="386" y="256"/>
                  </a:cubicBezTo>
                  <a:cubicBezTo>
                    <a:pt x="272" y="256"/>
                    <a:pt x="139" y="148"/>
                    <a:pt x="31" y="39"/>
                  </a:cubicBezTo>
                  <a:lnTo>
                    <a:pt x="0" y="39"/>
                  </a:lnTo>
                  <a:cubicBezTo>
                    <a:pt x="0" y="282"/>
                    <a:pt x="152" y="525"/>
                    <a:pt x="395" y="556"/>
                  </a:cubicBezTo>
                  <a:cubicBezTo>
                    <a:pt x="409" y="557"/>
                    <a:pt x="423" y="558"/>
                    <a:pt x="436" y="558"/>
                  </a:cubicBezTo>
                  <a:cubicBezTo>
                    <a:pt x="655" y="558"/>
                    <a:pt x="794" y="327"/>
                    <a:pt x="851" y="69"/>
                  </a:cubicBezTo>
                  <a:cubicBezTo>
                    <a:pt x="876" y="45"/>
                    <a:pt x="841" y="0"/>
                    <a:pt x="8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99;p32">
              <a:extLst>
                <a:ext uri="{FF2B5EF4-FFF2-40B4-BE49-F238E27FC236}">
                  <a16:creationId xmlns:a16="http://schemas.microsoft.com/office/drawing/2014/main" id="{1A9AEDA4-A9A4-4C74-B677-9B8CC1C5E733}"/>
                </a:ext>
              </a:extLst>
            </p:cNvPr>
            <p:cNvSpPr/>
            <p:nvPr/>
          </p:nvSpPr>
          <p:spPr>
            <a:xfrm>
              <a:off x="2055220" y="934605"/>
              <a:ext cx="18004" cy="31219"/>
            </a:xfrm>
            <a:custGeom>
              <a:avLst/>
              <a:gdLst/>
              <a:ahLst/>
              <a:cxnLst/>
              <a:rect l="l" t="t" r="r" b="b"/>
              <a:pathLst>
                <a:path w="579" h="1004" extrusionOk="0">
                  <a:moveTo>
                    <a:pt x="61" y="0"/>
                  </a:moveTo>
                  <a:lnTo>
                    <a:pt x="61" y="0"/>
                  </a:lnTo>
                  <a:cubicBezTo>
                    <a:pt x="1" y="365"/>
                    <a:pt x="122" y="973"/>
                    <a:pt x="578" y="1003"/>
                  </a:cubicBezTo>
                  <a:cubicBezTo>
                    <a:pt x="183" y="882"/>
                    <a:pt x="92" y="426"/>
                    <a:pt x="92" y="30"/>
                  </a:cubicBezTo>
                  <a:cubicBezTo>
                    <a:pt x="92" y="0"/>
                    <a:pt x="61"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00;p32">
              <a:extLst>
                <a:ext uri="{FF2B5EF4-FFF2-40B4-BE49-F238E27FC236}">
                  <a16:creationId xmlns:a16="http://schemas.microsoft.com/office/drawing/2014/main" id="{C625C6B2-98EF-4DA9-A6E4-5B810F0BFB75}"/>
                </a:ext>
              </a:extLst>
            </p:cNvPr>
            <p:cNvSpPr/>
            <p:nvPr/>
          </p:nvSpPr>
          <p:spPr>
            <a:xfrm>
              <a:off x="2051053" y="919337"/>
              <a:ext cx="40424" cy="40952"/>
            </a:xfrm>
            <a:custGeom>
              <a:avLst/>
              <a:gdLst/>
              <a:ahLst/>
              <a:cxnLst/>
              <a:rect l="l" t="t" r="r" b="b"/>
              <a:pathLst>
                <a:path w="1300" h="1317" extrusionOk="0">
                  <a:moveTo>
                    <a:pt x="565" y="0"/>
                  </a:moveTo>
                  <a:cubicBezTo>
                    <a:pt x="544" y="0"/>
                    <a:pt x="522" y="2"/>
                    <a:pt x="499" y="5"/>
                  </a:cubicBezTo>
                  <a:cubicBezTo>
                    <a:pt x="0" y="93"/>
                    <a:pt x="97" y="1316"/>
                    <a:pt x="652" y="1316"/>
                  </a:cubicBezTo>
                  <a:cubicBezTo>
                    <a:pt x="672" y="1316"/>
                    <a:pt x="692" y="1315"/>
                    <a:pt x="712" y="1312"/>
                  </a:cubicBezTo>
                  <a:cubicBezTo>
                    <a:pt x="1300" y="1224"/>
                    <a:pt x="1177" y="0"/>
                    <a:pt x="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01;p32">
              <a:extLst>
                <a:ext uri="{FF2B5EF4-FFF2-40B4-BE49-F238E27FC236}">
                  <a16:creationId xmlns:a16="http://schemas.microsoft.com/office/drawing/2014/main" id="{A4566350-5C61-4143-9EED-8352351E69BF}"/>
                </a:ext>
              </a:extLst>
            </p:cNvPr>
            <p:cNvSpPr/>
            <p:nvPr/>
          </p:nvSpPr>
          <p:spPr>
            <a:xfrm>
              <a:off x="2073318" y="916632"/>
              <a:ext cx="24472" cy="19310"/>
            </a:xfrm>
            <a:custGeom>
              <a:avLst/>
              <a:gdLst/>
              <a:ahLst/>
              <a:cxnLst/>
              <a:rect l="l" t="t" r="r" b="b"/>
              <a:pathLst>
                <a:path w="787" h="621" extrusionOk="0">
                  <a:moveTo>
                    <a:pt x="726" y="1"/>
                  </a:moveTo>
                  <a:cubicBezTo>
                    <a:pt x="665" y="153"/>
                    <a:pt x="543" y="305"/>
                    <a:pt x="422" y="305"/>
                  </a:cubicBezTo>
                  <a:cubicBezTo>
                    <a:pt x="409" y="308"/>
                    <a:pt x="395" y="309"/>
                    <a:pt x="382" y="309"/>
                  </a:cubicBezTo>
                  <a:cubicBezTo>
                    <a:pt x="274" y="309"/>
                    <a:pt x="169" y="207"/>
                    <a:pt x="87" y="153"/>
                  </a:cubicBezTo>
                  <a:cubicBezTo>
                    <a:pt x="79" y="148"/>
                    <a:pt x="71" y="146"/>
                    <a:pt x="64" y="146"/>
                  </a:cubicBezTo>
                  <a:cubicBezTo>
                    <a:pt x="19" y="146"/>
                    <a:pt x="0" y="218"/>
                    <a:pt x="27" y="244"/>
                  </a:cubicBezTo>
                  <a:cubicBezTo>
                    <a:pt x="106" y="455"/>
                    <a:pt x="231" y="620"/>
                    <a:pt x="422" y="620"/>
                  </a:cubicBezTo>
                  <a:cubicBezTo>
                    <a:pt x="450" y="620"/>
                    <a:pt x="481" y="616"/>
                    <a:pt x="513" y="608"/>
                  </a:cubicBezTo>
                  <a:cubicBezTo>
                    <a:pt x="756" y="517"/>
                    <a:pt x="786" y="244"/>
                    <a:pt x="7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02;p32">
              <a:extLst>
                <a:ext uri="{FF2B5EF4-FFF2-40B4-BE49-F238E27FC236}">
                  <a16:creationId xmlns:a16="http://schemas.microsoft.com/office/drawing/2014/main" id="{0ECA8416-94E7-4803-8A3B-D4FA46AC2CDC}"/>
                </a:ext>
              </a:extLst>
            </p:cNvPr>
            <p:cNvSpPr/>
            <p:nvPr/>
          </p:nvSpPr>
          <p:spPr>
            <a:xfrm>
              <a:off x="2001362" y="1042353"/>
              <a:ext cx="27426" cy="10417"/>
            </a:xfrm>
            <a:custGeom>
              <a:avLst/>
              <a:gdLst/>
              <a:ahLst/>
              <a:cxnLst/>
              <a:rect l="l" t="t" r="r" b="b"/>
              <a:pathLst>
                <a:path w="882" h="335" extrusionOk="0">
                  <a:moveTo>
                    <a:pt x="61" y="0"/>
                  </a:moveTo>
                  <a:cubicBezTo>
                    <a:pt x="30" y="0"/>
                    <a:pt x="0" y="0"/>
                    <a:pt x="0" y="31"/>
                  </a:cubicBezTo>
                  <a:cubicBezTo>
                    <a:pt x="61" y="213"/>
                    <a:pt x="213" y="335"/>
                    <a:pt x="395" y="335"/>
                  </a:cubicBezTo>
                  <a:cubicBezTo>
                    <a:pt x="578" y="335"/>
                    <a:pt x="760" y="243"/>
                    <a:pt x="882" y="61"/>
                  </a:cubicBezTo>
                  <a:lnTo>
                    <a:pt x="851" y="31"/>
                  </a:lnTo>
                  <a:cubicBezTo>
                    <a:pt x="730" y="122"/>
                    <a:pt x="578" y="183"/>
                    <a:pt x="426" y="213"/>
                  </a:cubicBezTo>
                  <a:cubicBezTo>
                    <a:pt x="274" y="213"/>
                    <a:pt x="152" y="91"/>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03;p32">
              <a:extLst>
                <a:ext uri="{FF2B5EF4-FFF2-40B4-BE49-F238E27FC236}">
                  <a16:creationId xmlns:a16="http://schemas.microsoft.com/office/drawing/2014/main" id="{4F9AC21B-20EC-439D-8C3F-5117FF7C5628}"/>
                </a:ext>
              </a:extLst>
            </p:cNvPr>
            <p:cNvSpPr/>
            <p:nvPr/>
          </p:nvSpPr>
          <p:spPr>
            <a:xfrm>
              <a:off x="1993775" y="869615"/>
              <a:ext cx="71239" cy="154231"/>
            </a:xfrm>
            <a:custGeom>
              <a:avLst/>
              <a:gdLst/>
              <a:ahLst/>
              <a:cxnLst/>
              <a:rect l="l" t="t" r="r" b="b"/>
              <a:pathLst>
                <a:path w="2291" h="4960" extrusionOk="0">
                  <a:moveTo>
                    <a:pt x="1095" y="0"/>
                  </a:moveTo>
                  <a:cubicBezTo>
                    <a:pt x="1080" y="0"/>
                    <a:pt x="1065" y="8"/>
                    <a:pt x="1065" y="23"/>
                  </a:cubicBezTo>
                  <a:cubicBezTo>
                    <a:pt x="1278" y="1269"/>
                    <a:pt x="1733" y="2485"/>
                    <a:pt x="1977" y="3731"/>
                  </a:cubicBezTo>
                  <a:cubicBezTo>
                    <a:pt x="1733" y="3671"/>
                    <a:pt x="1521" y="3640"/>
                    <a:pt x="1308" y="3640"/>
                  </a:cubicBezTo>
                  <a:cubicBezTo>
                    <a:pt x="1278" y="3640"/>
                    <a:pt x="1521" y="4522"/>
                    <a:pt x="1521" y="4643"/>
                  </a:cubicBezTo>
                  <a:cubicBezTo>
                    <a:pt x="1363" y="4683"/>
                    <a:pt x="1202" y="4703"/>
                    <a:pt x="1041" y="4703"/>
                  </a:cubicBezTo>
                  <a:cubicBezTo>
                    <a:pt x="705" y="4703"/>
                    <a:pt x="370" y="4615"/>
                    <a:pt x="62" y="4431"/>
                  </a:cubicBezTo>
                  <a:cubicBezTo>
                    <a:pt x="1" y="4461"/>
                    <a:pt x="1" y="4491"/>
                    <a:pt x="31" y="4522"/>
                  </a:cubicBezTo>
                  <a:cubicBezTo>
                    <a:pt x="274" y="4795"/>
                    <a:pt x="609" y="4947"/>
                    <a:pt x="1004" y="4947"/>
                  </a:cubicBezTo>
                  <a:cubicBezTo>
                    <a:pt x="1048" y="4956"/>
                    <a:pt x="1093" y="4960"/>
                    <a:pt x="1138" y="4960"/>
                  </a:cubicBezTo>
                  <a:cubicBezTo>
                    <a:pt x="1248" y="4960"/>
                    <a:pt x="1361" y="4938"/>
                    <a:pt x="1490" y="4917"/>
                  </a:cubicBezTo>
                  <a:lnTo>
                    <a:pt x="1581" y="4886"/>
                  </a:lnTo>
                  <a:lnTo>
                    <a:pt x="1642" y="4856"/>
                  </a:lnTo>
                  <a:cubicBezTo>
                    <a:pt x="1703" y="4826"/>
                    <a:pt x="1703" y="4795"/>
                    <a:pt x="1733" y="4765"/>
                  </a:cubicBezTo>
                  <a:lnTo>
                    <a:pt x="1733" y="4734"/>
                  </a:lnTo>
                  <a:lnTo>
                    <a:pt x="1733" y="4674"/>
                  </a:lnTo>
                  <a:cubicBezTo>
                    <a:pt x="1673" y="4370"/>
                    <a:pt x="1581" y="3914"/>
                    <a:pt x="1581" y="3914"/>
                  </a:cubicBezTo>
                  <a:lnTo>
                    <a:pt x="1581" y="3914"/>
                  </a:lnTo>
                  <a:cubicBezTo>
                    <a:pt x="1665" y="3955"/>
                    <a:pt x="1977" y="4040"/>
                    <a:pt x="2155" y="4040"/>
                  </a:cubicBezTo>
                  <a:cubicBezTo>
                    <a:pt x="2237" y="4040"/>
                    <a:pt x="2290" y="4022"/>
                    <a:pt x="2281" y="3975"/>
                  </a:cubicBezTo>
                  <a:cubicBezTo>
                    <a:pt x="2007" y="2607"/>
                    <a:pt x="1642" y="1300"/>
                    <a:pt x="1126" y="23"/>
                  </a:cubicBezTo>
                  <a:cubicBezTo>
                    <a:pt x="1126" y="8"/>
                    <a:pt x="1110" y="0"/>
                    <a:pt x="10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04;p32">
              <a:extLst>
                <a:ext uri="{FF2B5EF4-FFF2-40B4-BE49-F238E27FC236}">
                  <a16:creationId xmlns:a16="http://schemas.microsoft.com/office/drawing/2014/main" id="{A5BCB39B-A83E-487F-B60C-1EDA10BB8658}"/>
                </a:ext>
              </a:extLst>
            </p:cNvPr>
            <p:cNvSpPr/>
            <p:nvPr/>
          </p:nvSpPr>
          <p:spPr>
            <a:xfrm>
              <a:off x="1743328" y="699427"/>
              <a:ext cx="368631" cy="275844"/>
            </a:xfrm>
            <a:custGeom>
              <a:avLst/>
              <a:gdLst/>
              <a:ahLst/>
              <a:cxnLst/>
              <a:rect l="l" t="t" r="r" b="b"/>
              <a:pathLst>
                <a:path w="11855" h="8871" extrusionOk="0">
                  <a:moveTo>
                    <a:pt x="5996" y="1"/>
                  </a:moveTo>
                  <a:cubicBezTo>
                    <a:pt x="4282" y="1"/>
                    <a:pt x="2804" y="761"/>
                    <a:pt x="1733" y="2001"/>
                  </a:cubicBezTo>
                  <a:cubicBezTo>
                    <a:pt x="790" y="2578"/>
                    <a:pt x="182" y="3551"/>
                    <a:pt x="122" y="4645"/>
                  </a:cubicBezTo>
                  <a:cubicBezTo>
                    <a:pt x="1" y="6488"/>
                    <a:pt x="991" y="8870"/>
                    <a:pt x="1540" y="8870"/>
                  </a:cubicBezTo>
                  <a:cubicBezTo>
                    <a:pt x="1543" y="8870"/>
                    <a:pt x="1547" y="8870"/>
                    <a:pt x="1550" y="8870"/>
                  </a:cubicBezTo>
                  <a:cubicBezTo>
                    <a:pt x="2948" y="8809"/>
                    <a:pt x="2827" y="6590"/>
                    <a:pt x="2827" y="6590"/>
                  </a:cubicBezTo>
                  <a:cubicBezTo>
                    <a:pt x="2827" y="6590"/>
                    <a:pt x="4407" y="6378"/>
                    <a:pt x="4407" y="3794"/>
                  </a:cubicBezTo>
                  <a:cubicBezTo>
                    <a:pt x="5107" y="4827"/>
                    <a:pt x="6231" y="5466"/>
                    <a:pt x="7447" y="5527"/>
                  </a:cubicBezTo>
                  <a:cubicBezTo>
                    <a:pt x="7453" y="5527"/>
                    <a:pt x="7459" y="5527"/>
                    <a:pt x="7465" y="5527"/>
                  </a:cubicBezTo>
                  <a:cubicBezTo>
                    <a:pt x="7781" y="5527"/>
                    <a:pt x="6860" y="4846"/>
                    <a:pt x="6479" y="4573"/>
                  </a:cubicBezTo>
                  <a:lnTo>
                    <a:pt x="6479" y="4573"/>
                  </a:lnTo>
                  <a:cubicBezTo>
                    <a:pt x="6872" y="4831"/>
                    <a:pt x="7997" y="5447"/>
                    <a:pt x="9740" y="5447"/>
                  </a:cubicBezTo>
                  <a:cubicBezTo>
                    <a:pt x="10301" y="5447"/>
                    <a:pt x="10926" y="5383"/>
                    <a:pt x="11611" y="5223"/>
                  </a:cubicBezTo>
                  <a:cubicBezTo>
                    <a:pt x="11854" y="5162"/>
                    <a:pt x="11155" y="1575"/>
                    <a:pt x="8420" y="481"/>
                  </a:cubicBezTo>
                  <a:cubicBezTo>
                    <a:pt x="7575" y="152"/>
                    <a:pt x="6762" y="1"/>
                    <a:pt x="59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05;p32">
              <a:extLst>
                <a:ext uri="{FF2B5EF4-FFF2-40B4-BE49-F238E27FC236}">
                  <a16:creationId xmlns:a16="http://schemas.microsoft.com/office/drawing/2014/main" id="{33725270-29DA-4C29-9B86-187C2BF0E9D5}"/>
                </a:ext>
              </a:extLst>
            </p:cNvPr>
            <p:cNvSpPr/>
            <p:nvPr/>
          </p:nvSpPr>
          <p:spPr>
            <a:xfrm>
              <a:off x="1726287" y="953418"/>
              <a:ext cx="107806" cy="112440"/>
            </a:xfrm>
            <a:custGeom>
              <a:avLst/>
              <a:gdLst/>
              <a:ahLst/>
              <a:cxnLst/>
              <a:rect l="l" t="t" r="r" b="b"/>
              <a:pathLst>
                <a:path w="3467" h="3616" extrusionOk="0">
                  <a:moveTo>
                    <a:pt x="1155" y="1"/>
                  </a:moveTo>
                  <a:cubicBezTo>
                    <a:pt x="1037" y="1"/>
                    <a:pt x="925" y="29"/>
                    <a:pt x="822" y="94"/>
                  </a:cubicBezTo>
                  <a:cubicBezTo>
                    <a:pt x="1" y="580"/>
                    <a:pt x="1126" y="3225"/>
                    <a:pt x="2129" y="3559"/>
                  </a:cubicBezTo>
                  <a:cubicBezTo>
                    <a:pt x="2243" y="3597"/>
                    <a:pt x="2358" y="3616"/>
                    <a:pt x="2472" y="3616"/>
                  </a:cubicBezTo>
                  <a:cubicBezTo>
                    <a:pt x="2901" y="3616"/>
                    <a:pt x="3298" y="3354"/>
                    <a:pt x="3466" y="2921"/>
                  </a:cubicBezTo>
                  <a:lnTo>
                    <a:pt x="3040" y="1371"/>
                  </a:lnTo>
                  <a:cubicBezTo>
                    <a:pt x="3040" y="1371"/>
                    <a:pt x="1972" y="1"/>
                    <a:pt x="1155" y="1"/>
                  </a:cubicBezTo>
                  <a:close/>
                </a:path>
              </a:pathLst>
            </a:custGeom>
            <a:solidFill>
              <a:srgbClr val="EBB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06;p32">
              <a:extLst>
                <a:ext uri="{FF2B5EF4-FFF2-40B4-BE49-F238E27FC236}">
                  <a16:creationId xmlns:a16="http://schemas.microsoft.com/office/drawing/2014/main" id="{D98D5111-3216-4BDB-8250-39BCE8601BEB}"/>
                </a:ext>
              </a:extLst>
            </p:cNvPr>
            <p:cNvSpPr/>
            <p:nvPr/>
          </p:nvSpPr>
          <p:spPr>
            <a:xfrm>
              <a:off x="1762203" y="979974"/>
              <a:ext cx="54852" cy="68160"/>
            </a:xfrm>
            <a:custGeom>
              <a:avLst/>
              <a:gdLst/>
              <a:ahLst/>
              <a:cxnLst/>
              <a:rect l="l" t="t" r="r" b="b"/>
              <a:pathLst>
                <a:path w="1764" h="2192" extrusionOk="0">
                  <a:moveTo>
                    <a:pt x="1" y="0"/>
                  </a:moveTo>
                  <a:cubicBezTo>
                    <a:pt x="730" y="243"/>
                    <a:pt x="1126" y="882"/>
                    <a:pt x="1399" y="1520"/>
                  </a:cubicBezTo>
                  <a:cubicBezTo>
                    <a:pt x="1295" y="1363"/>
                    <a:pt x="1121" y="1276"/>
                    <a:pt x="945" y="1276"/>
                  </a:cubicBezTo>
                  <a:cubicBezTo>
                    <a:pt x="814" y="1276"/>
                    <a:pt x="682" y="1325"/>
                    <a:pt x="578" y="1429"/>
                  </a:cubicBezTo>
                  <a:cubicBezTo>
                    <a:pt x="578" y="1429"/>
                    <a:pt x="578" y="1459"/>
                    <a:pt x="578" y="1459"/>
                  </a:cubicBezTo>
                  <a:cubicBezTo>
                    <a:pt x="651" y="1432"/>
                    <a:pt x="730" y="1418"/>
                    <a:pt x="808" y="1418"/>
                  </a:cubicBezTo>
                  <a:cubicBezTo>
                    <a:pt x="990" y="1418"/>
                    <a:pt x="1171" y="1492"/>
                    <a:pt x="1278" y="1641"/>
                  </a:cubicBezTo>
                  <a:cubicBezTo>
                    <a:pt x="1430" y="1793"/>
                    <a:pt x="1551" y="1976"/>
                    <a:pt x="1642" y="2158"/>
                  </a:cubicBezTo>
                  <a:cubicBezTo>
                    <a:pt x="1654" y="2181"/>
                    <a:pt x="1674" y="2191"/>
                    <a:pt x="1695" y="2191"/>
                  </a:cubicBezTo>
                  <a:cubicBezTo>
                    <a:pt x="1729" y="2191"/>
                    <a:pt x="1764" y="2165"/>
                    <a:pt x="1764" y="2128"/>
                  </a:cubicBezTo>
                  <a:cubicBezTo>
                    <a:pt x="1703" y="1216"/>
                    <a:pt x="974" y="3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07;p32">
              <a:extLst>
                <a:ext uri="{FF2B5EF4-FFF2-40B4-BE49-F238E27FC236}">
                  <a16:creationId xmlns:a16="http://schemas.microsoft.com/office/drawing/2014/main" id="{10491192-71B8-4B5C-84A9-CB8842CC820D}"/>
                </a:ext>
              </a:extLst>
            </p:cNvPr>
            <p:cNvSpPr/>
            <p:nvPr/>
          </p:nvSpPr>
          <p:spPr>
            <a:xfrm>
              <a:off x="1795289" y="1045991"/>
              <a:ext cx="18004" cy="18128"/>
            </a:xfrm>
            <a:custGeom>
              <a:avLst/>
              <a:gdLst/>
              <a:ahLst/>
              <a:cxnLst/>
              <a:rect l="l" t="t" r="r" b="b"/>
              <a:pathLst>
                <a:path w="579" h="583" extrusionOk="0">
                  <a:moveTo>
                    <a:pt x="321" y="0"/>
                  </a:moveTo>
                  <a:cubicBezTo>
                    <a:pt x="306" y="0"/>
                    <a:pt x="290" y="2"/>
                    <a:pt x="274" y="5"/>
                  </a:cubicBezTo>
                  <a:cubicBezTo>
                    <a:pt x="122" y="5"/>
                    <a:pt x="1" y="126"/>
                    <a:pt x="1" y="309"/>
                  </a:cubicBezTo>
                  <a:cubicBezTo>
                    <a:pt x="1" y="461"/>
                    <a:pt x="153" y="582"/>
                    <a:pt x="305" y="582"/>
                  </a:cubicBezTo>
                  <a:cubicBezTo>
                    <a:pt x="457" y="552"/>
                    <a:pt x="578" y="430"/>
                    <a:pt x="578" y="278"/>
                  </a:cubicBezTo>
                  <a:cubicBezTo>
                    <a:pt x="578" y="115"/>
                    <a:pt x="456" y="0"/>
                    <a:pt x="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08;p32">
              <a:extLst>
                <a:ext uri="{FF2B5EF4-FFF2-40B4-BE49-F238E27FC236}">
                  <a16:creationId xmlns:a16="http://schemas.microsoft.com/office/drawing/2014/main" id="{ACE25286-B570-4E10-9531-1E333E460C9C}"/>
                </a:ext>
              </a:extLst>
            </p:cNvPr>
            <p:cNvSpPr/>
            <p:nvPr/>
          </p:nvSpPr>
          <p:spPr>
            <a:xfrm>
              <a:off x="1764100" y="911905"/>
              <a:ext cx="78484" cy="20834"/>
            </a:xfrm>
            <a:custGeom>
              <a:avLst/>
              <a:gdLst/>
              <a:ahLst/>
              <a:cxnLst/>
              <a:rect l="l" t="t" r="r" b="b"/>
              <a:pathLst>
                <a:path w="2524" h="670" extrusionOk="0">
                  <a:moveTo>
                    <a:pt x="62" y="1"/>
                  </a:moveTo>
                  <a:lnTo>
                    <a:pt x="1" y="669"/>
                  </a:lnTo>
                  <a:lnTo>
                    <a:pt x="2493" y="669"/>
                  </a:lnTo>
                  <a:lnTo>
                    <a:pt x="2524" y="305"/>
                  </a:lnTo>
                  <a:lnTo>
                    <a:pt x="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09;p32">
              <a:extLst>
                <a:ext uri="{FF2B5EF4-FFF2-40B4-BE49-F238E27FC236}">
                  <a16:creationId xmlns:a16="http://schemas.microsoft.com/office/drawing/2014/main" id="{810A70BA-EE4B-4418-B7AC-3986294655CF}"/>
                </a:ext>
              </a:extLst>
            </p:cNvPr>
            <p:cNvSpPr/>
            <p:nvPr/>
          </p:nvSpPr>
          <p:spPr>
            <a:xfrm>
              <a:off x="1768826" y="879783"/>
              <a:ext cx="79417" cy="33085"/>
            </a:xfrm>
            <a:custGeom>
              <a:avLst/>
              <a:gdLst/>
              <a:ahLst/>
              <a:cxnLst/>
              <a:rect l="l" t="t" r="r" b="b"/>
              <a:pathLst>
                <a:path w="2554" h="1064" extrusionOk="0">
                  <a:moveTo>
                    <a:pt x="183" y="0"/>
                  </a:moveTo>
                  <a:lnTo>
                    <a:pt x="1" y="638"/>
                  </a:lnTo>
                  <a:lnTo>
                    <a:pt x="2463" y="1064"/>
                  </a:lnTo>
                  <a:lnTo>
                    <a:pt x="2554" y="730"/>
                  </a:lnTo>
                  <a:lnTo>
                    <a:pt x="1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10;p32">
              <a:extLst>
                <a:ext uri="{FF2B5EF4-FFF2-40B4-BE49-F238E27FC236}">
                  <a16:creationId xmlns:a16="http://schemas.microsoft.com/office/drawing/2014/main" id="{311FF5CE-91FC-4507-9941-287909BD9B27}"/>
                </a:ext>
              </a:extLst>
            </p:cNvPr>
            <p:cNvSpPr/>
            <p:nvPr/>
          </p:nvSpPr>
          <p:spPr>
            <a:xfrm>
              <a:off x="2303801" y="909076"/>
              <a:ext cx="1257078" cy="1327974"/>
            </a:xfrm>
            <a:custGeom>
              <a:avLst/>
              <a:gdLst/>
              <a:ahLst/>
              <a:cxnLst/>
              <a:rect l="l" t="t" r="r" b="b"/>
              <a:pathLst>
                <a:path w="40427" h="42707" extrusionOk="0">
                  <a:moveTo>
                    <a:pt x="7752" y="0"/>
                  </a:moveTo>
                  <a:lnTo>
                    <a:pt x="1" y="35594"/>
                  </a:lnTo>
                  <a:lnTo>
                    <a:pt x="32676" y="42706"/>
                  </a:lnTo>
                  <a:lnTo>
                    <a:pt x="40427" y="7113"/>
                  </a:lnTo>
                  <a:lnTo>
                    <a:pt x="77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11;p32">
              <a:extLst>
                <a:ext uri="{FF2B5EF4-FFF2-40B4-BE49-F238E27FC236}">
                  <a16:creationId xmlns:a16="http://schemas.microsoft.com/office/drawing/2014/main" id="{B2BB7D52-07AE-4893-AEFE-775312220B96}"/>
                </a:ext>
              </a:extLst>
            </p:cNvPr>
            <p:cNvSpPr/>
            <p:nvPr/>
          </p:nvSpPr>
          <p:spPr>
            <a:xfrm>
              <a:off x="2364788" y="978077"/>
              <a:ext cx="1129495" cy="1193737"/>
            </a:xfrm>
            <a:custGeom>
              <a:avLst/>
              <a:gdLst/>
              <a:ahLst/>
              <a:cxnLst/>
              <a:rect l="l" t="t" r="r" b="b"/>
              <a:pathLst>
                <a:path w="36324" h="38390" extrusionOk="0">
                  <a:moveTo>
                    <a:pt x="6870" y="0"/>
                  </a:moveTo>
                  <a:lnTo>
                    <a:pt x="0" y="32068"/>
                  </a:lnTo>
                  <a:lnTo>
                    <a:pt x="29454" y="38390"/>
                  </a:lnTo>
                  <a:lnTo>
                    <a:pt x="36323" y="6292"/>
                  </a:lnTo>
                  <a:lnTo>
                    <a:pt x="6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12;p32">
              <a:extLst>
                <a:ext uri="{FF2B5EF4-FFF2-40B4-BE49-F238E27FC236}">
                  <a16:creationId xmlns:a16="http://schemas.microsoft.com/office/drawing/2014/main" id="{67A090CB-1E8B-472E-BF1D-D43D58764B11}"/>
                </a:ext>
              </a:extLst>
            </p:cNvPr>
            <p:cNvSpPr/>
            <p:nvPr/>
          </p:nvSpPr>
          <p:spPr>
            <a:xfrm>
              <a:off x="2736593" y="1480378"/>
              <a:ext cx="612478" cy="372425"/>
            </a:xfrm>
            <a:custGeom>
              <a:avLst/>
              <a:gdLst/>
              <a:ahLst/>
              <a:cxnLst/>
              <a:rect l="l" t="t" r="r" b="b"/>
              <a:pathLst>
                <a:path w="19697" h="11977" extrusionOk="0">
                  <a:moveTo>
                    <a:pt x="12006" y="1"/>
                  </a:moveTo>
                  <a:lnTo>
                    <a:pt x="0" y="7691"/>
                  </a:lnTo>
                  <a:lnTo>
                    <a:pt x="19697" y="11977"/>
                  </a:lnTo>
                  <a:lnTo>
                    <a:pt x="19697" y="11977"/>
                  </a:lnTo>
                  <a:lnTo>
                    <a:pt x="1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13;p32">
              <a:extLst>
                <a:ext uri="{FF2B5EF4-FFF2-40B4-BE49-F238E27FC236}">
                  <a16:creationId xmlns:a16="http://schemas.microsoft.com/office/drawing/2014/main" id="{C7DFF667-42B3-4377-BECD-F6421237E07A}"/>
                </a:ext>
              </a:extLst>
            </p:cNvPr>
            <p:cNvSpPr/>
            <p:nvPr/>
          </p:nvSpPr>
          <p:spPr>
            <a:xfrm>
              <a:off x="2365247" y="1643469"/>
              <a:ext cx="985836" cy="534989"/>
            </a:xfrm>
            <a:custGeom>
              <a:avLst/>
              <a:gdLst/>
              <a:ahLst/>
              <a:cxnLst/>
              <a:rect l="l" t="t" r="r" b="b"/>
              <a:pathLst>
                <a:path w="31704" h="17205" extrusionOk="0">
                  <a:moveTo>
                    <a:pt x="2341" y="1"/>
                  </a:moveTo>
                  <a:lnTo>
                    <a:pt x="0" y="10791"/>
                  </a:lnTo>
                  <a:lnTo>
                    <a:pt x="29363" y="17205"/>
                  </a:lnTo>
                  <a:lnTo>
                    <a:pt x="31703" y="6384"/>
                  </a:lnTo>
                  <a:lnTo>
                    <a:pt x="2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14;p32">
              <a:extLst>
                <a:ext uri="{FF2B5EF4-FFF2-40B4-BE49-F238E27FC236}">
                  <a16:creationId xmlns:a16="http://schemas.microsoft.com/office/drawing/2014/main" id="{08A1354C-2958-454A-8046-95648208739E}"/>
                </a:ext>
              </a:extLst>
            </p:cNvPr>
            <p:cNvSpPr/>
            <p:nvPr/>
          </p:nvSpPr>
          <p:spPr>
            <a:xfrm>
              <a:off x="2632929" y="1175475"/>
              <a:ext cx="203517" cy="171862"/>
            </a:xfrm>
            <a:custGeom>
              <a:avLst/>
              <a:gdLst/>
              <a:ahLst/>
              <a:cxnLst/>
              <a:rect l="l" t="t" r="r" b="b"/>
              <a:pathLst>
                <a:path w="6545" h="5527" extrusionOk="0">
                  <a:moveTo>
                    <a:pt x="3507" y="0"/>
                  </a:moveTo>
                  <a:cubicBezTo>
                    <a:pt x="1421" y="0"/>
                    <a:pt x="1" y="2371"/>
                    <a:pt x="1195" y="4260"/>
                  </a:cubicBezTo>
                  <a:cubicBezTo>
                    <a:pt x="1754" y="5124"/>
                    <a:pt x="2631" y="5526"/>
                    <a:pt x="3501" y="5526"/>
                  </a:cubicBezTo>
                  <a:cubicBezTo>
                    <a:pt x="4713" y="5526"/>
                    <a:pt x="5910" y="4746"/>
                    <a:pt x="6210" y="3348"/>
                  </a:cubicBezTo>
                  <a:cubicBezTo>
                    <a:pt x="6545" y="1859"/>
                    <a:pt x="5602" y="400"/>
                    <a:pt x="4113" y="66"/>
                  </a:cubicBezTo>
                  <a:cubicBezTo>
                    <a:pt x="3906" y="21"/>
                    <a:pt x="3704" y="0"/>
                    <a:pt x="3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15;p32">
              <a:extLst>
                <a:ext uri="{FF2B5EF4-FFF2-40B4-BE49-F238E27FC236}">
                  <a16:creationId xmlns:a16="http://schemas.microsoft.com/office/drawing/2014/main" id="{268AABF9-87C9-4F27-A0F9-8E602654A6E6}"/>
                </a:ext>
              </a:extLst>
            </p:cNvPr>
            <p:cNvSpPr/>
            <p:nvPr/>
          </p:nvSpPr>
          <p:spPr>
            <a:xfrm>
              <a:off x="1760430" y="1254272"/>
              <a:ext cx="834497" cy="885430"/>
            </a:xfrm>
            <a:custGeom>
              <a:avLst/>
              <a:gdLst/>
              <a:ahLst/>
              <a:cxnLst/>
              <a:rect l="l" t="t" r="r" b="b"/>
              <a:pathLst>
                <a:path w="26837" h="28475" extrusionOk="0">
                  <a:moveTo>
                    <a:pt x="1334" y="1"/>
                  </a:moveTo>
                  <a:cubicBezTo>
                    <a:pt x="491" y="1"/>
                    <a:pt x="1" y="1253"/>
                    <a:pt x="240" y="4158"/>
                  </a:cubicBezTo>
                  <a:cubicBezTo>
                    <a:pt x="483" y="7289"/>
                    <a:pt x="2794" y="21666"/>
                    <a:pt x="6684" y="25465"/>
                  </a:cubicBezTo>
                  <a:cubicBezTo>
                    <a:pt x="9085" y="27775"/>
                    <a:pt x="21791" y="28444"/>
                    <a:pt x="24922" y="28474"/>
                  </a:cubicBezTo>
                  <a:cubicBezTo>
                    <a:pt x="26289" y="28474"/>
                    <a:pt x="26837" y="19386"/>
                    <a:pt x="25742" y="18413"/>
                  </a:cubicBezTo>
                  <a:cubicBezTo>
                    <a:pt x="24678" y="17441"/>
                    <a:pt x="12855" y="17410"/>
                    <a:pt x="11851" y="16955"/>
                  </a:cubicBezTo>
                  <a:cubicBezTo>
                    <a:pt x="11851" y="16955"/>
                    <a:pt x="7171" y="8231"/>
                    <a:pt x="4648" y="3550"/>
                  </a:cubicBezTo>
                  <a:cubicBezTo>
                    <a:pt x="3445" y="1329"/>
                    <a:pt x="2203" y="1"/>
                    <a:pt x="1334" y="1"/>
                  </a:cubicBezTo>
                  <a:close/>
                </a:path>
              </a:pathLst>
            </a:custGeom>
            <a:solidFill>
              <a:srgbClr val="EBB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16;p32">
              <a:extLst>
                <a:ext uri="{FF2B5EF4-FFF2-40B4-BE49-F238E27FC236}">
                  <a16:creationId xmlns:a16="http://schemas.microsoft.com/office/drawing/2014/main" id="{4FCE77E2-9728-4202-856D-FEA86CAA20A6}"/>
                </a:ext>
              </a:extLst>
            </p:cNvPr>
            <p:cNvSpPr/>
            <p:nvPr/>
          </p:nvSpPr>
          <p:spPr>
            <a:xfrm>
              <a:off x="2509843" y="1741856"/>
              <a:ext cx="480169" cy="436636"/>
            </a:xfrm>
            <a:custGeom>
              <a:avLst/>
              <a:gdLst/>
              <a:ahLst/>
              <a:cxnLst/>
              <a:rect l="l" t="t" r="r" b="b"/>
              <a:pathLst>
                <a:path w="15442" h="14042" extrusionOk="0">
                  <a:moveTo>
                    <a:pt x="8169" y="1"/>
                  </a:moveTo>
                  <a:cubicBezTo>
                    <a:pt x="6681" y="1"/>
                    <a:pt x="5135" y="187"/>
                    <a:pt x="4439" y="423"/>
                  </a:cubicBezTo>
                  <a:cubicBezTo>
                    <a:pt x="2889" y="940"/>
                    <a:pt x="1" y="2308"/>
                    <a:pt x="1" y="2308"/>
                  </a:cubicBezTo>
                  <a:lnTo>
                    <a:pt x="214" y="12734"/>
                  </a:lnTo>
                  <a:cubicBezTo>
                    <a:pt x="1113" y="12944"/>
                    <a:pt x="6925" y="14041"/>
                    <a:pt x="8657" y="14041"/>
                  </a:cubicBezTo>
                  <a:cubicBezTo>
                    <a:pt x="8680" y="14041"/>
                    <a:pt x="8703" y="14041"/>
                    <a:pt x="8725" y="14041"/>
                  </a:cubicBezTo>
                  <a:cubicBezTo>
                    <a:pt x="10335" y="14041"/>
                    <a:pt x="13284" y="13311"/>
                    <a:pt x="13861" y="12035"/>
                  </a:cubicBezTo>
                  <a:cubicBezTo>
                    <a:pt x="14257" y="11123"/>
                    <a:pt x="13649" y="10910"/>
                    <a:pt x="13649" y="10910"/>
                  </a:cubicBezTo>
                  <a:cubicBezTo>
                    <a:pt x="13649" y="10910"/>
                    <a:pt x="15229" y="10059"/>
                    <a:pt x="15229" y="8813"/>
                  </a:cubicBezTo>
                  <a:cubicBezTo>
                    <a:pt x="15229" y="8068"/>
                    <a:pt x="14629" y="7913"/>
                    <a:pt x="14129" y="7913"/>
                  </a:cubicBezTo>
                  <a:cubicBezTo>
                    <a:pt x="13772" y="7913"/>
                    <a:pt x="13466" y="7992"/>
                    <a:pt x="13466" y="7992"/>
                  </a:cubicBezTo>
                  <a:cubicBezTo>
                    <a:pt x="13466" y="7992"/>
                    <a:pt x="15442" y="7354"/>
                    <a:pt x="15351" y="6077"/>
                  </a:cubicBezTo>
                  <a:cubicBezTo>
                    <a:pt x="15297" y="5336"/>
                    <a:pt x="14513" y="5186"/>
                    <a:pt x="13885" y="5186"/>
                  </a:cubicBezTo>
                  <a:cubicBezTo>
                    <a:pt x="13457" y="5186"/>
                    <a:pt x="13101" y="5256"/>
                    <a:pt x="13101" y="5256"/>
                  </a:cubicBezTo>
                  <a:cubicBezTo>
                    <a:pt x="13101" y="5256"/>
                    <a:pt x="14712" y="4344"/>
                    <a:pt x="14317" y="3281"/>
                  </a:cubicBezTo>
                  <a:cubicBezTo>
                    <a:pt x="14199" y="2951"/>
                    <a:pt x="13946" y="2830"/>
                    <a:pt x="13607" y="2830"/>
                  </a:cubicBezTo>
                  <a:cubicBezTo>
                    <a:pt x="12726" y="2830"/>
                    <a:pt x="11260" y="3640"/>
                    <a:pt x="10032" y="3706"/>
                  </a:cubicBezTo>
                  <a:cubicBezTo>
                    <a:pt x="9933" y="3710"/>
                    <a:pt x="9806" y="3712"/>
                    <a:pt x="9659" y="3712"/>
                  </a:cubicBezTo>
                  <a:cubicBezTo>
                    <a:pt x="8664" y="3712"/>
                    <a:pt x="6736" y="3626"/>
                    <a:pt x="6445" y="3493"/>
                  </a:cubicBezTo>
                  <a:cubicBezTo>
                    <a:pt x="5928" y="3250"/>
                    <a:pt x="6019" y="2977"/>
                    <a:pt x="6962" y="2764"/>
                  </a:cubicBezTo>
                  <a:cubicBezTo>
                    <a:pt x="7934" y="2521"/>
                    <a:pt x="11855" y="2369"/>
                    <a:pt x="11703" y="1001"/>
                  </a:cubicBezTo>
                  <a:cubicBezTo>
                    <a:pt x="11605" y="260"/>
                    <a:pt x="9928" y="1"/>
                    <a:pt x="8169" y="1"/>
                  </a:cubicBezTo>
                  <a:close/>
                </a:path>
              </a:pathLst>
            </a:custGeom>
            <a:solidFill>
              <a:srgbClr val="EBB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17;p32">
              <a:extLst>
                <a:ext uri="{FF2B5EF4-FFF2-40B4-BE49-F238E27FC236}">
                  <a16:creationId xmlns:a16="http://schemas.microsoft.com/office/drawing/2014/main" id="{568C3C2C-EC15-490A-B5FC-3C6333505DF7}"/>
                </a:ext>
              </a:extLst>
            </p:cNvPr>
            <p:cNvSpPr/>
            <p:nvPr/>
          </p:nvSpPr>
          <p:spPr>
            <a:xfrm>
              <a:off x="2723472" y="1905110"/>
              <a:ext cx="195277" cy="41419"/>
            </a:xfrm>
            <a:custGeom>
              <a:avLst/>
              <a:gdLst/>
              <a:ahLst/>
              <a:cxnLst/>
              <a:rect l="l" t="t" r="r" b="b"/>
              <a:pathLst>
                <a:path w="6280" h="1332" extrusionOk="0">
                  <a:moveTo>
                    <a:pt x="6185" y="0"/>
                  </a:moveTo>
                  <a:cubicBezTo>
                    <a:pt x="6172" y="0"/>
                    <a:pt x="6157" y="2"/>
                    <a:pt x="6140" y="6"/>
                  </a:cubicBezTo>
                  <a:cubicBezTo>
                    <a:pt x="4517" y="786"/>
                    <a:pt x="3450" y="1054"/>
                    <a:pt x="2096" y="1054"/>
                  </a:cubicBezTo>
                  <a:cubicBezTo>
                    <a:pt x="1498" y="1054"/>
                    <a:pt x="844" y="1002"/>
                    <a:pt x="61" y="918"/>
                  </a:cubicBezTo>
                  <a:cubicBezTo>
                    <a:pt x="0" y="918"/>
                    <a:pt x="0" y="979"/>
                    <a:pt x="61" y="979"/>
                  </a:cubicBezTo>
                  <a:cubicBezTo>
                    <a:pt x="1042" y="1187"/>
                    <a:pt x="1880" y="1332"/>
                    <a:pt x="2672" y="1332"/>
                  </a:cubicBezTo>
                  <a:cubicBezTo>
                    <a:pt x="3843" y="1332"/>
                    <a:pt x="4914" y="1016"/>
                    <a:pt x="6201" y="128"/>
                  </a:cubicBezTo>
                  <a:cubicBezTo>
                    <a:pt x="6280" y="75"/>
                    <a:pt x="6268" y="0"/>
                    <a:pt x="6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18;p32">
              <a:extLst>
                <a:ext uri="{FF2B5EF4-FFF2-40B4-BE49-F238E27FC236}">
                  <a16:creationId xmlns:a16="http://schemas.microsoft.com/office/drawing/2014/main" id="{75314228-9A75-4684-805E-31FDF46F80BB}"/>
                </a:ext>
              </a:extLst>
            </p:cNvPr>
            <p:cNvSpPr/>
            <p:nvPr/>
          </p:nvSpPr>
          <p:spPr>
            <a:xfrm>
              <a:off x="2728199" y="1987359"/>
              <a:ext cx="206968" cy="38060"/>
            </a:xfrm>
            <a:custGeom>
              <a:avLst/>
              <a:gdLst/>
              <a:ahLst/>
              <a:cxnLst/>
              <a:rect l="l" t="t" r="r" b="b"/>
              <a:pathLst>
                <a:path w="6656" h="1224" extrusionOk="0">
                  <a:moveTo>
                    <a:pt x="6571" y="1"/>
                  </a:moveTo>
                  <a:cubicBezTo>
                    <a:pt x="6560" y="1"/>
                    <a:pt x="6549" y="2"/>
                    <a:pt x="6535" y="6"/>
                  </a:cubicBezTo>
                  <a:cubicBezTo>
                    <a:pt x="4521" y="758"/>
                    <a:pt x="3282" y="987"/>
                    <a:pt x="1503" y="987"/>
                  </a:cubicBezTo>
                  <a:cubicBezTo>
                    <a:pt x="1054" y="987"/>
                    <a:pt x="570" y="973"/>
                    <a:pt x="31" y="948"/>
                  </a:cubicBezTo>
                  <a:cubicBezTo>
                    <a:pt x="0" y="948"/>
                    <a:pt x="0" y="1009"/>
                    <a:pt x="31" y="1009"/>
                  </a:cubicBezTo>
                  <a:cubicBezTo>
                    <a:pt x="999" y="1133"/>
                    <a:pt x="1817" y="1223"/>
                    <a:pt x="2585" y="1223"/>
                  </a:cubicBezTo>
                  <a:cubicBezTo>
                    <a:pt x="3891" y="1223"/>
                    <a:pt x="5054" y="962"/>
                    <a:pt x="6566" y="158"/>
                  </a:cubicBezTo>
                  <a:cubicBezTo>
                    <a:pt x="6647" y="103"/>
                    <a:pt x="6656" y="1"/>
                    <a:pt x="6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19;p32">
              <a:extLst>
                <a:ext uri="{FF2B5EF4-FFF2-40B4-BE49-F238E27FC236}">
                  <a16:creationId xmlns:a16="http://schemas.microsoft.com/office/drawing/2014/main" id="{D5C2F68B-BDC5-49F4-B9B1-A13D43C9A9CF}"/>
                </a:ext>
              </a:extLst>
            </p:cNvPr>
            <p:cNvSpPr/>
            <p:nvPr/>
          </p:nvSpPr>
          <p:spPr>
            <a:xfrm>
              <a:off x="2728448" y="2080305"/>
              <a:ext cx="210140" cy="30877"/>
            </a:xfrm>
            <a:custGeom>
              <a:avLst/>
              <a:gdLst/>
              <a:ahLst/>
              <a:cxnLst/>
              <a:rect l="l" t="t" r="r" b="b"/>
              <a:pathLst>
                <a:path w="6758" h="993" extrusionOk="0">
                  <a:moveTo>
                    <a:pt x="6702" y="1"/>
                  </a:moveTo>
                  <a:cubicBezTo>
                    <a:pt x="6679" y="1"/>
                    <a:pt x="6642" y="8"/>
                    <a:pt x="6588" y="26"/>
                  </a:cubicBezTo>
                  <a:cubicBezTo>
                    <a:pt x="5014" y="487"/>
                    <a:pt x="3864" y="717"/>
                    <a:pt x="2580" y="717"/>
                  </a:cubicBezTo>
                  <a:cubicBezTo>
                    <a:pt x="1830" y="717"/>
                    <a:pt x="1035" y="639"/>
                    <a:pt x="84" y="482"/>
                  </a:cubicBezTo>
                  <a:cubicBezTo>
                    <a:pt x="75" y="478"/>
                    <a:pt x="67" y="476"/>
                    <a:pt x="60" y="476"/>
                  </a:cubicBezTo>
                  <a:cubicBezTo>
                    <a:pt x="16" y="476"/>
                    <a:pt x="1" y="547"/>
                    <a:pt x="53" y="573"/>
                  </a:cubicBezTo>
                  <a:cubicBezTo>
                    <a:pt x="1092" y="854"/>
                    <a:pt x="2003" y="993"/>
                    <a:pt x="2864" y="993"/>
                  </a:cubicBezTo>
                  <a:cubicBezTo>
                    <a:pt x="4143" y="993"/>
                    <a:pt x="5310" y="686"/>
                    <a:pt x="6619" y="87"/>
                  </a:cubicBezTo>
                  <a:cubicBezTo>
                    <a:pt x="6726" y="44"/>
                    <a:pt x="6758" y="1"/>
                    <a:pt x="6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20;p32">
              <a:extLst>
                <a:ext uri="{FF2B5EF4-FFF2-40B4-BE49-F238E27FC236}">
                  <a16:creationId xmlns:a16="http://schemas.microsoft.com/office/drawing/2014/main" id="{07DA0B70-E8AB-4286-B581-46910F698DDC}"/>
                </a:ext>
              </a:extLst>
            </p:cNvPr>
            <p:cNvSpPr/>
            <p:nvPr/>
          </p:nvSpPr>
          <p:spPr>
            <a:xfrm>
              <a:off x="1751817" y="1246467"/>
              <a:ext cx="276030" cy="469814"/>
            </a:xfrm>
            <a:custGeom>
              <a:avLst/>
              <a:gdLst/>
              <a:ahLst/>
              <a:cxnLst/>
              <a:rect l="l" t="t" r="r" b="b"/>
              <a:pathLst>
                <a:path w="8877" h="15109" extrusionOk="0">
                  <a:moveTo>
                    <a:pt x="1599" y="0"/>
                  </a:moveTo>
                  <a:cubicBezTo>
                    <a:pt x="973" y="0"/>
                    <a:pt x="532" y="649"/>
                    <a:pt x="365" y="2220"/>
                  </a:cubicBezTo>
                  <a:cubicBezTo>
                    <a:pt x="1" y="5260"/>
                    <a:pt x="1612" y="15108"/>
                    <a:pt x="1612" y="15108"/>
                  </a:cubicBezTo>
                  <a:lnTo>
                    <a:pt x="8876" y="9667"/>
                  </a:lnTo>
                  <a:cubicBezTo>
                    <a:pt x="8876" y="9667"/>
                    <a:pt x="6505" y="4835"/>
                    <a:pt x="4469" y="2281"/>
                  </a:cubicBezTo>
                  <a:cubicBezTo>
                    <a:pt x="3347" y="913"/>
                    <a:pt x="2342" y="0"/>
                    <a:pt x="15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21;p32">
              <a:extLst>
                <a:ext uri="{FF2B5EF4-FFF2-40B4-BE49-F238E27FC236}">
                  <a16:creationId xmlns:a16="http://schemas.microsoft.com/office/drawing/2014/main" id="{7D618643-DA22-425A-A399-B523C1CF0D23}"/>
                </a:ext>
              </a:extLst>
            </p:cNvPr>
            <p:cNvSpPr/>
            <p:nvPr/>
          </p:nvSpPr>
          <p:spPr>
            <a:xfrm>
              <a:off x="1803125" y="1511156"/>
              <a:ext cx="188809" cy="142197"/>
            </a:xfrm>
            <a:custGeom>
              <a:avLst/>
              <a:gdLst/>
              <a:ahLst/>
              <a:cxnLst/>
              <a:rect l="l" t="t" r="r" b="b"/>
              <a:pathLst>
                <a:path w="6072" h="4573" extrusionOk="0">
                  <a:moveTo>
                    <a:pt x="6010" y="0"/>
                  </a:moveTo>
                  <a:cubicBezTo>
                    <a:pt x="5463" y="304"/>
                    <a:pt x="3457" y="1854"/>
                    <a:pt x="2971" y="2219"/>
                  </a:cubicBezTo>
                  <a:cubicBezTo>
                    <a:pt x="2484" y="2584"/>
                    <a:pt x="235" y="4317"/>
                    <a:pt x="22" y="4529"/>
                  </a:cubicBezTo>
                  <a:cubicBezTo>
                    <a:pt x="1" y="4551"/>
                    <a:pt x="10" y="4572"/>
                    <a:pt x="28" y="4572"/>
                  </a:cubicBezTo>
                  <a:cubicBezTo>
                    <a:pt x="35" y="4572"/>
                    <a:pt x="44" y="4569"/>
                    <a:pt x="53" y="4560"/>
                  </a:cubicBezTo>
                  <a:cubicBezTo>
                    <a:pt x="326" y="4408"/>
                    <a:pt x="2576" y="2766"/>
                    <a:pt x="3062" y="2371"/>
                  </a:cubicBezTo>
                  <a:cubicBezTo>
                    <a:pt x="3548" y="1976"/>
                    <a:pt x="5585" y="456"/>
                    <a:pt x="6041" y="31"/>
                  </a:cubicBezTo>
                  <a:cubicBezTo>
                    <a:pt x="6071" y="0"/>
                    <a:pt x="6041" y="0"/>
                    <a:pt x="60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22;p32">
              <a:extLst>
                <a:ext uri="{FF2B5EF4-FFF2-40B4-BE49-F238E27FC236}">
                  <a16:creationId xmlns:a16="http://schemas.microsoft.com/office/drawing/2014/main" id="{9F7490BC-52B1-4ECD-8EE2-2709B8CBE56F}"/>
                </a:ext>
              </a:extLst>
            </p:cNvPr>
            <p:cNvSpPr/>
            <p:nvPr/>
          </p:nvSpPr>
          <p:spPr>
            <a:xfrm>
              <a:off x="1907763" y="1339133"/>
              <a:ext cx="126681" cy="223076"/>
            </a:xfrm>
            <a:custGeom>
              <a:avLst/>
              <a:gdLst/>
              <a:ahLst/>
              <a:cxnLst/>
              <a:rect l="l" t="t" r="r" b="b"/>
              <a:pathLst>
                <a:path w="4074" h="7174" extrusionOk="0">
                  <a:moveTo>
                    <a:pt x="1" y="0"/>
                  </a:moveTo>
                  <a:cubicBezTo>
                    <a:pt x="639" y="1125"/>
                    <a:pt x="3375" y="5715"/>
                    <a:pt x="3831" y="6657"/>
                  </a:cubicBezTo>
                  <a:cubicBezTo>
                    <a:pt x="3831" y="6657"/>
                    <a:pt x="3496" y="6931"/>
                    <a:pt x="3284" y="7113"/>
                  </a:cubicBezTo>
                  <a:cubicBezTo>
                    <a:pt x="3253" y="7113"/>
                    <a:pt x="3284" y="7174"/>
                    <a:pt x="3314" y="7174"/>
                  </a:cubicBezTo>
                  <a:cubicBezTo>
                    <a:pt x="3588" y="7022"/>
                    <a:pt x="3831" y="6839"/>
                    <a:pt x="4074" y="6657"/>
                  </a:cubicBezTo>
                  <a:cubicBezTo>
                    <a:pt x="3496" y="5502"/>
                    <a:pt x="2767" y="4377"/>
                    <a:pt x="2098" y="3253"/>
                  </a:cubicBezTo>
                  <a:cubicBezTo>
                    <a:pt x="1885" y="2888"/>
                    <a:pt x="1673" y="2554"/>
                    <a:pt x="1429" y="2189"/>
                  </a:cubicBezTo>
                  <a:cubicBezTo>
                    <a:pt x="1369" y="1976"/>
                    <a:pt x="1308" y="1763"/>
                    <a:pt x="1217" y="1551"/>
                  </a:cubicBezTo>
                  <a:cubicBezTo>
                    <a:pt x="1065" y="1216"/>
                    <a:pt x="943" y="943"/>
                    <a:pt x="761" y="639"/>
                  </a:cubicBezTo>
                  <a:cubicBezTo>
                    <a:pt x="761" y="639"/>
                    <a:pt x="730" y="639"/>
                    <a:pt x="730" y="669"/>
                  </a:cubicBezTo>
                  <a:cubicBezTo>
                    <a:pt x="852" y="973"/>
                    <a:pt x="974" y="1277"/>
                    <a:pt x="1095" y="1581"/>
                  </a:cubicBezTo>
                  <a:cubicBezTo>
                    <a:pt x="1126" y="1672"/>
                    <a:pt x="1186" y="1763"/>
                    <a:pt x="1217" y="1824"/>
                  </a:cubicBezTo>
                  <a:cubicBezTo>
                    <a:pt x="822" y="1216"/>
                    <a:pt x="426" y="60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23;p32">
              <a:extLst>
                <a:ext uri="{FF2B5EF4-FFF2-40B4-BE49-F238E27FC236}">
                  <a16:creationId xmlns:a16="http://schemas.microsoft.com/office/drawing/2014/main" id="{C8B414E6-DB61-417C-B31A-A6D6BD5AEACB}"/>
                </a:ext>
              </a:extLst>
            </p:cNvPr>
            <p:cNvSpPr/>
            <p:nvPr/>
          </p:nvSpPr>
          <p:spPr>
            <a:xfrm>
              <a:off x="1771656" y="1495079"/>
              <a:ext cx="52022" cy="224039"/>
            </a:xfrm>
            <a:custGeom>
              <a:avLst/>
              <a:gdLst/>
              <a:ahLst/>
              <a:cxnLst/>
              <a:rect l="l" t="t" r="r" b="b"/>
              <a:pathLst>
                <a:path w="1673" h="7205" extrusionOk="0">
                  <a:moveTo>
                    <a:pt x="1" y="1"/>
                  </a:moveTo>
                  <a:cubicBezTo>
                    <a:pt x="1" y="578"/>
                    <a:pt x="31" y="1186"/>
                    <a:pt x="62" y="1794"/>
                  </a:cubicBezTo>
                  <a:cubicBezTo>
                    <a:pt x="92" y="2402"/>
                    <a:pt x="183" y="2979"/>
                    <a:pt x="244" y="3587"/>
                  </a:cubicBezTo>
                  <a:cubicBezTo>
                    <a:pt x="396" y="4773"/>
                    <a:pt x="609" y="5958"/>
                    <a:pt x="913" y="7113"/>
                  </a:cubicBezTo>
                  <a:lnTo>
                    <a:pt x="943" y="7204"/>
                  </a:lnTo>
                  <a:lnTo>
                    <a:pt x="1004" y="7144"/>
                  </a:lnTo>
                  <a:cubicBezTo>
                    <a:pt x="1247" y="6961"/>
                    <a:pt x="1460" y="6779"/>
                    <a:pt x="1673" y="6596"/>
                  </a:cubicBezTo>
                  <a:lnTo>
                    <a:pt x="1673" y="6596"/>
                  </a:lnTo>
                  <a:cubicBezTo>
                    <a:pt x="1456" y="6732"/>
                    <a:pt x="1239" y="6867"/>
                    <a:pt x="1023" y="7003"/>
                  </a:cubicBezTo>
                  <a:lnTo>
                    <a:pt x="1023" y="7003"/>
                  </a:lnTo>
                  <a:lnTo>
                    <a:pt x="518" y="3557"/>
                  </a:lnTo>
                  <a:lnTo>
                    <a:pt x="274" y="1764"/>
                  </a:lnTo>
                  <a:cubicBezTo>
                    <a:pt x="183" y="1186"/>
                    <a:pt x="92" y="578"/>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24;p32">
              <a:extLst>
                <a:ext uri="{FF2B5EF4-FFF2-40B4-BE49-F238E27FC236}">
                  <a16:creationId xmlns:a16="http://schemas.microsoft.com/office/drawing/2014/main" id="{F656D535-E32F-47C2-BB6E-63F2F159CD07}"/>
                </a:ext>
              </a:extLst>
            </p:cNvPr>
            <p:cNvSpPr/>
            <p:nvPr/>
          </p:nvSpPr>
          <p:spPr>
            <a:xfrm>
              <a:off x="1763167" y="1522506"/>
              <a:ext cx="15143" cy="42538"/>
            </a:xfrm>
            <a:custGeom>
              <a:avLst/>
              <a:gdLst/>
              <a:ahLst/>
              <a:cxnLst/>
              <a:rect l="l" t="t" r="r" b="b"/>
              <a:pathLst>
                <a:path w="487" h="1368" extrusionOk="0">
                  <a:moveTo>
                    <a:pt x="31" y="0"/>
                  </a:moveTo>
                  <a:cubicBezTo>
                    <a:pt x="0" y="122"/>
                    <a:pt x="0" y="243"/>
                    <a:pt x="31" y="365"/>
                  </a:cubicBezTo>
                  <a:cubicBezTo>
                    <a:pt x="31" y="486"/>
                    <a:pt x="61" y="608"/>
                    <a:pt x="122" y="730"/>
                  </a:cubicBezTo>
                  <a:cubicBezTo>
                    <a:pt x="183" y="973"/>
                    <a:pt x="335" y="1186"/>
                    <a:pt x="487" y="1368"/>
                  </a:cubicBezTo>
                  <a:cubicBezTo>
                    <a:pt x="456" y="1125"/>
                    <a:pt x="365" y="882"/>
                    <a:pt x="304" y="669"/>
                  </a:cubicBezTo>
                  <a:cubicBezTo>
                    <a:pt x="244" y="426"/>
                    <a:pt x="152" y="213"/>
                    <a:pt x="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25;p32">
              <a:extLst>
                <a:ext uri="{FF2B5EF4-FFF2-40B4-BE49-F238E27FC236}">
                  <a16:creationId xmlns:a16="http://schemas.microsoft.com/office/drawing/2014/main" id="{C79BFBB6-FEA0-409D-A480-21FCE2B3F0F1}"/>
                </a:ext>
              </a:extLst>
            </p:cNvPr>
            <p:cNvSpPr/>
            <p:nvPr/>
          </p:nvSpPr>
          <p:spPr>
            <a:xfrm>
              <a:off x="2815143" y="849371"/>
              <a:ext cx="491519" cy="357468"/>
            </a:xfrm>
            <a:custGeom>
              <a:avLst/>
              <a:gdLst/>
              <a:ahLst/>
              <a:cxnLst/>
              <a:rect l="l" t="t" r="r" b="b"/>
              <a:pathLst>
                <a:path w="15807" h="11496" extrusionOk="0">
                  <a:moveTo>
                    <a:pt x="8208" y="1"/>
                  </a:moveTo>
                  <a:cubicBezTo>
                    <a:pt x="7067" y="1"/>
                    <a:pt x="6414" y="1221"/>
                    <a:pt x="6414" y="1221"/>
                  </a:cubicBezTo>
                  <a:cubicBezTo>
                    <a:pt x="6169" y="676"/>
                    <a:pt x="5629" y="326"/>
                    <a:pt x="5060" y="326"/>
                  </a:cubicBezTo>
                  <a:cubicBezTo>
                    <a:pt x="4995" y="326"/>
                    <a:pt x="4929" y="330"/>
                    <a:pt x="4864" y="340"/>
                  </a:cubicBezTo>
                  <a:cubicBezTo>
                    <a:pt x="3557" y="461"/>
                    <a:pt x="1" y="3714"/>
                    <a:pt x="1" y="3714"/>
                  </a:cubicBezTo>
                  <a:lnTo>
                    <a:pt x="2980" y="4474"/>
                  </a:lnTo>
                  <a:cubicBezTo>
                    <a:pt x="3314" y="6115"/>
                    <a:pt x="578" y="9580"/>
                    <a:pt x="2524" y="10218"/>
                  </a:cubicBezTo>
                  <a:cubicBezTo>
                    <a:pt x="2662" y="10268"/>
                    <a:pt x="2799" y="10290"/>
                    <a:pt x="2934" y="10290"/>
                  </a:cubicBezTo>
                  <a:cubicBezTo>
                    <a:pt x="3956" y="10290"/>
                    <a:pt x="4834" y="9033"/>
                    <a:pt x="4834" y="9033"/>
                  </a:cubicBezTo>
                  <a:lnTo>
                    <a:pt x="4834" y="9033"/>
                  </a:lnTo>
                  <a:cubicBezTo>
                    <a:pt x="4834" y="9033"/>
                    <a:pt x="4104" y="11282"/>
                    <a:pt x="5746" y="11465"/>
                  </a:cubicBezTo>
                  <a:cubicBezTo>
                    <a:pt x="5793" y="11469"/>
                    <a:pt x="5841" y="11471"/>
                    <a:pt x="5887" y="11471"/>
                  </a:cubicBezTo>
                  <a:cubicBezTo>
                    <a:pt x="7375" y="11471"/>
                    <a:pt x="8147" y="9185"/>
                    <a:pt x="8147" y="9185"/>
                  </a:cubicBezTo>
                  <a:lnTo>
                    <a:pt x="8147" y="9185"/>
                  </a:lnTo>
                  <a:cubicBezTo>
                    <a:pt x="8147" y="9185"/>
                    <a:pt x="7813" y="11495"/>
                    <a:pt x="9332" y="11495"/>
                  </a:cubicBezTo>
                  <a:cubicBezTo>
                    <a:pt x="9341" y="11495"/>
                    <a:pt x="9350" y="11495"/>
                    <a:pt x="9359" y="11495"/>
                  </a:cubicBezTo>
                  <a:cubicBezTo>
                    <a:pt x="10862" y="11495"/>
                    <a:pt x="11703" y="8973"/>
                    <a:pt x="11703" y="8972"/>
                  </a:cubicBezTo>
                  <a:lnTo>
                    <a:pt x="11703" y="8972"/>
                  </a:lnTo>
                  <a:cubicBezTo>
                    <a:pt x="11703" y="8972"/>
                    <a:pt x="11585" y="10363"/>
                    <a:pt x="12429" y="10363"/>
                  </a:cubicBezTo>
                  <a:cubicBezTo>
                    <a:pt x="12543" y="10363"/>
                    <a:pt x="12675" y="10337"/>
                    <a:pt x="12828" y="10279"/>
                  </a:cubicBezTo>
                  <a:cubicBezTo>
                    <a:pt x="15594" y="9215"/>
                    <a:pt x="15807" y="1860"/>
                    <a:pt x="14104" y="1069"/>
                  </a:cubicBezTo>
                  <a:cubicBezTo>
                    <a:pt x="13924" y="982"/>
                    <a:pt x="13734" y="948"/>
                    <a:pt x="13548" y="948"/>
                  </a:cubicBezTo>
                  <a:cubicBezTo>
                    <a:pt x="12890" y="948"/>
                    <a:pt x="12281" y="1373"/>
                    <a:pt x="12281" y="1373"/>
                  </a:cubicBezTo>
                  <a:cubicBezTo>
                    <a:pt x="12281" y="1373"/>
                    <a:pt x="11916" y="340"/>
                    <a:pt x="11065" y="249"/>
                  </a:cubicBezTo>
                  <a:cubicBezTo>
                    <a:pt x="10990" y="238"/>
                    <a:pt x="10917" y="233"/>
                    <a:pt x="10847" y="233"/>
                  </a:cubicBezTo>
                  <a:cubicBezTo>
                    <a:pt x="9922" y="233"/>
                    <a:pt x="9423" y="1100"/>
                    <a:pt x="9423" y="1100"/>
                  </a:cubicBezTo>
                  <a:cubicBezTo>
                    <a:pt x="9423" y="1100"/>
                    <a:pt x="8937" y="66"/>
                    <a:pt x="8329" y="5"/>
                  </a:cubicBezTo>
                  <a:cubicBezTo>
                    <a:pt x="8288" y="2"/>
                    <a:pt x="8248" y="1"/>
                    <a:pt x="8208" y="1"/>
                  </a:cubicBezTo>
                  <a:close/>
                </a:path>
              </a:pathLst>
            </a:custGeom>
            <a:solidFill>
              <a:srgbClr val="EBB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26;p32">
              <a:extLst>
                <a:ext uri="{FF2B5EF4-FFF2-40B4-BE49-F238E27FC236}">
                  <a16:creationId xmlns:a16="http://schemas.microsoft.com/office/drawing/2014/main" id="{D2FCC852-C038-4B63-BBA2-E2B0AF0EB92C}"/>
                </a:ext>
              </a:extLst>
            </p:cNvPr>
            <p:cNvSpPr/>
            <p:nvPr/>
          </p:nvSpPr>
          <p:spPr>
            <a:xfrm>
              <a:off x="3174333" y="896077"/>
              <a:ext cx="42538" cy="237068"/>
            </a:xfrm>
            <a:custGeom>
              <a:avLst/>
              <a:gdLst/>
              <a:ahLst/>
              <a:cxnLst/>
              <a:rect l="l" t="t" r="r" b="b"/>
              <a:pathLst>
                <a:path w="1368" h="7624" extrusionOk="0">
                  <a:moveTo>
                    <a:pt x="806" y="0"/>
                  </a:moveTo>
                  <a:cubicBezTo>
                    <a:pt x="798" y="0"/>
                    <a:pt x="790" y="8"/>
                    <a:pt x="790" y="23"/>
                  </a:cubicBezTo>
                  <a:cubicBezTo>
                    <a:pt x="882" y="2546"/>
                    <a:pt x="638" y="5069"/>
                    <a:pt x="0" y="7531"/>
                  </a:cubicBezTo>
                  <a:cubicBezTo>
                    <a:pt x="0" y="7590"/>
                    <a:pt x="51" y="7623"/>
                    <a:pt x="95" y="7623"/>
                  </a:cubicBezTo>
                  <a:cubicBezTo>
                    <a:pt x="119" y="7623"/>
                    <a:pt x="141" y="7613"/>
                    <a:pt x="152" y="7592"/>
                  </a:cubicBezTo>
                  <a:cubicBezTo>
                    <a:pt x="1155" y="5190"/>
                    <a:pt x="1368" y="2546"/>
                    <a:pt x="821" y="23"/>
                  </a:cubicBezTo>
                  <a:cubicBezTo>
                    <a:pt x="821" y="8"/>
                    <a:pt x="813" y="0"/>
                    <a:pt x="8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27;p32">
              <a:extLst>
                <a:ext uri="{FF2B5EF4-FFF2-40B4-BE49-F238E27FC236}">
                  <a16:creationId xmlns:a16="http://schemas.microsoft.com/office/drawing/2014/main" id="{C6CE9501-433B-4B13-8B98-7EB43DCA8B98}"/>
                </a:ext>
              </a:extLst>
            </p:cNvPr>
            <p:cNvSpPr/>
            <p:nvPr/>
          </p:nvSpPr>
          <p:spPr>
            <a:xfrm>
              <a:off x="3066119" y="881898"/>
              <a:ext cx="60013" cy="257467"/>
            </a:xfrm>
            <a:custGeom>
              <a:avLst/>
              <a:gdLst/>
              <a:ahLst/>
              <a:cxnLst/>
              <a:rect l="l" t="t" r="r" b="b"/>
              <a:pathLst>
                <a:path w="1930" h="8280" extrusionOk="0">
                  <a:moveTo>
                    <a:pt x="1383" y="1"/>
                  </a:moveTo>
                  <a:cubicBezTo>
                    <a:pt x="1368" y="1"/>
                    <a:pt x="1352" y="8"/>
                    <a:pt x="1352" y="23"/>
                  </a:cubicBezTo>
                  <a:cubicBezTo>
                    <a:pt x="1474" y="2394"/>
                    <a:pt x="896" y="6467"/>
                    <a:pt x="15" y="8200"/>
                  </a:cubicBezTo>
                  <a:cubicBezTo>
                    <a:pt x="1" y="8256"/>
                    <a:pt x="20" y="8280"/>
                    <a:pt x="50" y="8280"/>
                  </a:cubicBezTo>
                  <a:cubicBezTo>
                    <a:pt x="85" y="8280"/>
                    <a:pt x="134" y="8249"/>
                    <a:pt x="167" y="8200"/>
                  </a:cubicBezTo>
                  <a:cubicBezTo>
                    <a:pt x="1626" y="5707"/>
                    <a:pt x="1930" y="2516"/>
                    <a:pt x="1413" y="23"/>
                  </a:cubicBezTo>
                  <a:cubicBezTo>
                    <a:pt x="1413" y="8"/>
                    <a:pt x="1398" y="1"/>
                    <a:pt x="13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28;p32">
              <a:extLst>
                <a:ext uri="{FF2B5EF4-FFF2-40B4-BE49-F238E27FC236}">
                  <a16:creationId xmlns:a16="http://schemas.microsoft.com/office/drawing/2014/main" id="{8F6A7B44-D7C3-4593-A7B6-7F32009E2641}"/>
                </a:ext>
              </a:extLst>
            </p:cNvPr>
            <p:cNvSpPr/>
            <p:nvPr/>
          </p:nvSpPr>
          <p:spPr>
            <a:xfrm>
              <a:off x="2960019" y="889454"/>
              <a:ext cx="68782" cy="246863"/>
            </a:xfrm>
            <a:custGeom>
              <a:avLst/>
              <a:gdLst/>
              <a:ahLst/>
              <a:cxnLst/>
              <a:rect l="l" t="t" r="r" b="b"/>
              <a:pathLst>
                <a:path w="2212" h="7939" extrusionOk="0">
                  <a:moveTo>
                    <a:pt x="1816" y="1"/>
                  </a:moveTo>
                  <a:cubicBezTo>
                    <a:pt x="1801" y="1"/>
                    <a:pt x="1786" y="8"/>
                    <a:pt x="1786" y="23"/>
                  </a:cubicBezTo>
                  <a:cubicBezTo>
                    <a:pt x="1755" y="2789"/>
                    <a:pt x="1360" y="5403"/>
                    <a:pt x="23" y="7866"/>
                  </a:cubicBezTo>
                  <a:cubicBezTo>
                    <a:pt x="0" y="7910"/>
                    <a:pt x="43" y="7938"/>
                    <a:pt x="80" y="7938"/>
                  </a:cubicBezTo>
                  <a:cubicBezTo>
                    <a:pt x="93" y="7938"/>
                    <a:pt x="106" y="7934"/>
                    <a:pt x="114" y="7926"/>
                  </a:cubicBezTo>
                  <a:cubicBezTo>
                    <a:pt x="935" y="6923"/>
                    <a:pt x="1512" y="5768"/>
                    <a:pt x="1725" y="4492"/>
                  </a:cubicBezTo>
                  <a:cubicBezTo>
                    <a:pt x="1998" y="3124"/>
                    <a:pt x="2211" y="1391"/>
                    <a:pt x="1846" y="23"/>
                  </a:cubicBezTo>
                  <a:cubicBezTo>
                    <a:pt x="1846" y="8"/>
                    <a:pt x="1831" y="1"/>
                    <a:pt x="1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55608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txBox="1">
            <a:spLocks noGrp="1"/>
          </p:cNvSpPr>
          <p:nvPr>
            <p:ph type="title"/>
          </p:nvPr>
        </p:nvSpPr>
        <p:spPr>
          <a:xfrm>
            <a:off x="719999" y="387600"/>
            <a:ext cx="7302431"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chemeClr val="dk1"/>
                </a:solidFill>
              </a:rPr>
              <a:t>Literature review and Prior work </a:t>
            </a:r>
            <a:endParaRPr sz="2800" dirty="0">
              <a:solidFill>
                <a:schemeClr val="dk1"/>
              </a:solidFill>
            </a:endParaRPr>
          </a:p>
        </p:txBody>
      </p:sp>
      <p:sp>
        <p:nvSpPr>
          <p:cNvPr id="7" name="TextBox 6">
            <a:extLst>
              <a:ext uri="{FF2B5EF4-FFF2-40B4-BE49-F238E27FC236}">
                <a16:creationId xmlns:a16="http://schemas.microsoft.com/office/drawing/2014/main" id="{E306550C-DBA5-403B-AAB1-103B75F06ACF}"/>
              </a:ext>
            </a:extLst>
          </p:cNvPr>
          <p:cNvSpPr txBox="1"/>
          <p:nvPr/>
        </p:nvSpPr>
        <p:spPr>
          <a:xfrm>
            <a:off x="7225800" y="114300"/>
            <a:ext cx="1475288" cy="307777"/>
          </a:xfrm>
          <a:prstGeom prst="rect">
            <a:avLst/>
          </a:prstGeom>
          <a:noFill/>
        </p:spPr>
        <p:txBody>
          <a:bodyPr wrap="square" rtlCol="0">
            <a:spAutoFit/>
          </a:bodyPr>
          <a:lstStyle/>
          <a:p>
            <a:r>
              <a:rPr lang="en-IN" dirty="0"/>
              <a:t>SLIDE - 7</a:t>
            </a:r>
          </a:p>
        </p:txBody>
      </p:sp>
      <p:sp>
        <p:nvSpPr>
          <p:cNvPr id="5" name="TextBox 4">
            <a:extLst>
              <a:ext uri="{FF2B5EF4-FFF2-40B4-BE49-F238E27FC236}">
                <a16:creationId xmlns:a16="http://schemas.microsoft.com/office/drawing/2014/main" id="{C979B7C5-5074-402F-9DAE-5D44A0429BB6}"/>
              </a:ext>
            </a:extLst>
          </p:cNvPr>
          <p:cNvSpPr txBox="1"/>
          <p:nvPr/>
        </p:nvSpPr>
        <p:spPr>
          <a:xfrm>
            <a:off x="475058" y="979800"/>
            <a:ext cx="7004447" cy="307777"/>
          </a:xfrm>
          <a:prstGeom prst="rect">
            <a:avLst/>
          </a:prstGeom>
          <a:noFill/>
        </p:spPr>
        <p:txBody>
          <a:bodyPr wrap="square">
            <a:spAutoFit/>
          </a:bodyPr>
          <a:lstStyle/>
          <a:p>
            <a:pPr marL="285750" lvl="0" indent="-285750" algn="l" rtl="0">
              <a:spcBef>
                <a:spcPts val="0"/>
              </a:spcBef>
              <a:spcAft>
                <a:spcPts val="0"/>
              </a:spcAft>
              <a:buFont typeface="Arial" panose="020B0604020202020204" pitchFamily="34" charset="0"/>
              <a:buChar char="•"/>
            </a:pPr>
            <a:endParaRPr lang="en-US" dirty="0">
              <a:latin typeface="Nunito"/>
              <a:ea typeface="Nunito"/>
              <a:cs typeface="Nunito"/>
              <a:sym typeface="Nunito"/>
            </a:endParaRPr>
          </a:p>
        </p:txBody>
      </p:sp>
      <p:sp>
        <p:nvSpPr>
          <p:cNvPr id="2" name="TextBox 1">
            <a:extLst>
              <a:ext uri="{FF2B5EF4-FFF2-40B4-BE49-F238E27FC236}">
                <a16:creationId xmlns:a16="http://schemas.microsoft.com/office/drawing/2014/main" id="{8FDC6CB6-6179-44C7-A0BB-4C92D662C02F}"/>
              </a:ext>
            </a:extLst>
          </p:cNvPr>
          <p:cNvSpPr txBox="1"/>
          <p:nvPr/>
        </p:nvSpPr>
        <p:spPr>
          <a:xfrm>
            <a:off x="803030" y="979800"/>
            <a:ext cx="3936206" cy="1591950"/>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713CA780-85A7-422B-92B4-76DDA9C68865}"/>
              </a:ext>
            </a:extLst>
          </p:cNvPr>
          <p:cNvPicPr>
            <a:picLocks noChangeAspect="1"/>
          </p:cNvPicPr>
          <p:nvPr/>
        </p:nvPicPr>
        <p:blipFill>
          <a:blip r:embed="rId3"/>
          <a:stretch>
            <a:fillRect/>
          </a:stretch>
        </p:blipFill>
        <p:spPr>
          <a:xfrm>
            <a:off x="596140" y="3444363"/>
            <a:ext cx="4143096" cy="1314586"/>
          </a:xfrm>
          <a:prstGeom prst="rect">
            <a:avLst/>
          </a:prstGeom>
        </p:spPr>
      </p:pic>
      <p:pic>
        <p:nvPicPr>
          <p:cNvPr id="118" name="Picture 117">
            <a:extLst>
              <a:ext uri="{FF2B5EF4-FFF2-40B4-BE49-F238E27FC236}">
                <a16:creationId xmlns:a16="http://schemas.microsoft.com/office/drawing/2014/main" id="{F3B8CF1E-27A1-4C12-B989-2EC7465D898E}"/>
              </a:ext>
            </a:extLst>
          </p:cNvPr>
          <p:cNvPicPr>
            <a:picLocks noChangeAspect="1"/>
          </p:cNvPicPr>
          <p:nvPr/>
        </p:nvPicPr>
        <p:blipFill>
          <a:blip r:embed="rId4"/>
          <a:stretch>
            <a:fillRect/>
          </a:stretch>
        </p:blipFill>
        <p:spPr>
          <a:xfrm>
            <a:off x="369956" y="921408"/>
            <a:ext cx="7376799" cy="2377646"/>
          </a:xfrm>
          <a:prstGeom prst="rect">
            <a:avLst/>
          </a:prstGeom>
        </p:spPr>
      </p:pic>
      <p:sp>
        <p:nvSpPr>
          <p:cNvPr id="119" name="TextBox 118">
            <a:extLst>
              <a:ext uri="{FF2B5EF4-FFF2-40B4-BE49-F238E27FC236}">
                <a16:creationId xmlns:a16="http://schemas.microsoft.com/office/drawing/2014/main" id="{2A4EB1E3-F0B0-4B71-BC03-E40384E32246}"/>
              </a:ext>
            </a:extLst>
          </p:cNvPr>
          <p:cNvSpPr txBox="1"/>
          <p:nvPr/>
        </p:nvSpPr>
        <p:spPr>
          <a:xfrm>
            <a:off x="5300663" y="3693319"/>
            <a:ext cx="2821781" cy="1169551"/>
          </a:xfrm>
          <a:prstGeom prst="rect">
            <a:avLst/>
          </a:prstGeom>
          <a:noFill/>
        </p:spPr>
        <p:txBody>
          <a:bodyPr wrap="square" rtlCol="0">
            <a:spAutoFit/>
          </a:bodyPr>
          <a:lstStyle/>
          <a:p>
            <a:r>
              <a:rPr lang="en-IN" dirty="0"/>
              <a:t>By Robert Stewart</a:t>
            </a:r>
          </a:p>
          <a:p>
            <a:endParaRPr lang="en-IN" dirty="0"/>
          </a:p>
          <a:p>
            <a:r>
              <a:rPr lang="en-IN" dirty="0"/>
              <a:t>https://www.internationalairportreview.com/article/25929/personalisation-smart-airport/</a:t>
            </a:r>
          </a:p>
        </p:txBody>
      </p:sp>
    </p:spTree>
    <p:extLst>
      <p:ext uri="{BB962C8B-B14F-4D97-AF65-F5344CB8AC3E}">
        <p14:creationId xmlns:p14="http://schemas.microsoft.com/office/powerpoint/2010/main" val="31081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195452" y="1672711"/>
            <a:ext cx="1173776" cy="1239076"/>
          </a:xfrm>
          <a:prstGeom prst="rect">
            <a:avLst/>
          </a:prstGeom>
          <a:noFill/>
          <a:ln>
            <a:noFill/>
          </a:ln>
        </p:spPr>
      </p:pic>
      <p:cxnSp>
        <p:nvCxnSpPr>
          <p:cNvPr id="127" name="Google Shape;127;p19"/>
          <p:cNvCxnSpPr>
            <a:stCxn id="126" idx="3"/>
            <a:endCxn id="128" idx="1"/>
          </p:cNvCxnSpPr>
          <p:nvPr/>
        </p:nvCxnSpPr>
        <p:spPr>
          <a:xfrm>
            <a:off x="1369228" y="2292249"/>
            <a:ext cx="277200" cy="0"/>
          </a:xfrm>
          <a:prstGeom prst="straightConnector1">
            <a:avLst/>
          </a:prstGeom>
          <a:noFill/>
          <a:ln w="9525" cap="flat" cmpd="sng">
            <a:solidFill>
              <a:schemeClr val="dk2"/>
            </a:solidFill>
            <a:prstDash val="solid"/>
            <a:round/>
            <a:headEnd type="none" w="med" len="med"/>
            <a:tailEnd type="none" w="med" len="med"/>
          </a:ln>
        </p:spPr>
      </p:cxnSp>
      <p:sp>
        <p:nvSpPr>
          <p:cNvPr id="129" name="Google Shape;129;p19"/>
          <p:cNvSpPr/>
          <p:nvPr/>
        </p:nvSpPr>
        <p:spPr>
          <a:xfrm>
            <a:off x="1612125" y="1938100"/>
            <a:ext cx="1242300" cy="708300"/>
          </a:xfrm>
          <a:prstGeom prst="rect">
            <a:avLst/>
          </a:prstGeom>
          <a:solidFill>
            <a:schemeClr val="bg2">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txBox="1"/>
          <p:nvPr/>
        </p:nvSpPr>
        <p:spPr>
          <a:xfrm>
            <a:off x="1646325" y="1907488"/>
            <a:ext cx="1173900" cy="769500"/>
          </a:xfrm>
          <a:prstGeom prst="rect">
            <a:avLst/>
          </a:prstGeom>
          <a:solidFill>
            <a:schemeClr val="bg2">
              <a:lumMod val="20000"/>
              <a:lumOff val="80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latin typeface="Nunito"/>
                <a:ea typeface="Nunito"/>
                <a:cs typeface="Nunito"/>
                <a:sym typeface="Nunito"/>
              </a:rPr>
              <a:t>Airport network</a:t>
            </a:r>
            <a:endParaRPr sz="1900" dirty="0">
              <a:latin typeface="Nunito"/>
              <a:ea typeface="Nunito"/>
              <a:cs typeface="Nunito"/>
              <a:sym typeface="Nunito"/>
            </a:endParaRPr>
          </a:p>
        </p:txBody>
      </p:sp>
      <p:sp>
        <p:nvSpPr>
          <p:cNvPr id="130" name="Google Shape;130;p19"/>
          <p:cNvSpPr txBox="1"/>
          <p:nvPr/>
        </p:nvSpPr>
        <p:spPr>
          <a:xfrm>
            <a:off x="1646325" y="118899"/>
            <a:ext cx="54294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b="1" dirty="0">
                <a:latin typeface="Nunito"/>
                <a:ea typeface="Nunito"/>
                <a:cs typeface="Nunito"/>
                <a:sym typeface="Nunito"/>
              </a:rPr>
              <a:t> Overall Architecture diagram </a:t>
            </a:r>
            <a:endParaRPr sz="2900" b="1" dirty="0">
              <a:latin typeface="Nunito"/>
              <a:ea typeface="Nunito"/>
              <a:cs typeface="Nunito"/>
              <a:sym typeface="Nunito"/>
            </a:endParaRPr>
          </a:p>
        </p:txBody>
      </p:sp>
      <p:sp>
        <p:nvSpPr>
          <p:cNvPr id="131" name="Google Shape;131;p19"/>
          <p:cNvSpPr/>
          <p:nvPr/>
        </p:nvSpPr>
        <p:spPr>
          <a:xfrm>
            <a:off x="4745950" y="952825"/>
            <a:ext cx="919500" cy="53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txBox="1"/>
          <p:nvPr/>
        </p:nvSpPr>
        <p:spPr>
          <a:xfrm>
            <a:off x="4745950" y="981475"/>
            <a:ext cx="958644" cy="477000"/>
          </a:xfrm>
          <a:prstGeom prst="rect">
            <a:avLst/>
          </a:prstGeom>
          <a:solidFill>
            <a:schemeClr val="bg2">
              <a:lumMod val="20000"/>
              <a:lumOff val="80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dirty="0">
                <a:latin typeface="Nunito"/>
                <a:ea typeface="Nunito"/>
                <a:cs typeface="Nunito"/>
                <a:sym typeface="Nunito"/>
              </a:rPr>
              <a:t>ATS</a:t>
            </a:r>
            <a:endParaRPr sz="1900" b="1" dirty="0">
              <a:latin typeface="Nunito"/>
              <a:ea typeface="Nunito"/>
              <a:cs typeface="Nunito"/>
              <a:sym typeface="Nunito"/>
            </a:endParaRPr>
          </a:p>
        </p:txBody>
      </p:sp>
      <p:sp>
        <p:nvSpPr>
          <p:cNvPr id="134" name="Google Shape;134;p19"/>
          <p:cNvSpPr/>
          <p:nvPr/>
        </p:nvSpPr>
        <p:spPr>
          <a:xfrm>
            <a:off x="3658475" y="2010350"/>
            <a:ext cx="1572000" cy="53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3658475" y="1945890"/>
            <a:ext cx="1758225" cy="692700"/>
          </a:xfrm>
          <a:prstGeom prst="rect">
            <a:avLst/>
          </a:prstGeom>
          <a:solidFill>
            <a:schemeClr val="bg2">
              <a:lumMod val="20000"/>
              <a:lumOff val="80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Nunito"/>
                <a:ea typeface="Nunito"/>
                <a:cs typeface="Nunito"/>
                <a:sym typeface="Nunito"/>
              </a:rPr>
              <a:t>AIRPORT MANAGEMENT SYSTEM</a:t>
            </a:r>
            <a:endParaRPr sz="1100" b="1">
              <a:latin typeface="Nunito"/>
              <a:ea typeface="Nunito"/>
              <a:cs typeface="Nunito"/>
              <a:sym typeface="Nunito"/>
            </a:endParaRPr>
          </a:p>
        </p:txBody>
      </p:sp>
      <p:sp>
        <p:nvSpPr>
          <p:cNvPr id="137" name="Google Shape;137;p19"/>
          <p:cNvSpPr/>
          <p:nvPr/>
        </p:nvSpPr>
        <p:spPr>
          <a:xfrm>
            <a:off x="4503600" y="3205375"/>
            <a:ext cx="1242300" cy="708300"/>
          </a:xfrm>
          <a:prstGeom prst="rect">
            <a:avLst/>
          </a:prstGeom>
          <a:solidFill>
            <a:schemeClr val="bg2">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txBox="1"/>
          <p:nvPr/>
        </p:nvSpPr>
        <p:spPr>
          <a:xfrm>
            <a:off x="4572000" y="3359425"/>
            <a:ext cx="11739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b="1" dirty="0">
                <a:latin typeface="Nunito"/>
                <a:ea typeface="Nunito"/>
                <a:cs typeface="Nunito"/>
                <a:sym typeface="Nunito"/>
              </a:rPr>
              <a:t>HANDLERS</a:t>
            </a:r>
            <a:endParaRPr sz="1400" b="1" dirty="0">
              <a:latin typeface="Nunito"/>
              <a:ea typeface="Nunito"/>
              <a:cs typeface="Nunito"/>
              <a:sym typeface="Nunito"/>
            </a:endParaRPr>
          </a:p>
        </p:txBody>
      </p:sp>
      <p:sp>
        <p:nvSpPr>
          <p:cNvPr id="140" name="Google Shape;140;p19"/>
          <p:cNvSpPr/>
          <p:nvPr/>
        </p:nvSpPr>
        <p:spPr>
          <a:xfrm>
            <a:off x="7789800" y="1987825"/>
            <a:ext cx="919500" cy="708300"/>
          </a:xfrm>
          <a:prstGeom prst="rect">
            <a:avLst/>
          </a:prstGeom>
          <a:solidFill>
            <a:schemeClr val="bg2">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txBox="1"/>
          <p:nvPr/>
        </p:nvSpPr>
        <p:spPr>
          <a:xfrm>
            <a:off x="7847550" y="2095675"/>
            <a:ext cx="804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Nunito"/>
                <a:ea typeface="Nunito"/>
                <a:cs typeface="Nunito"/>
                <a:sym typeface="Nunito"/>
              </a:rPr>
              <a:t>DISTRESS SIGNAL</a:t>
            </a:r>
            <a:endParaRPr sz="1000" b="1">
              <a:latin typeface="Nunito"/>
              <a:ea typeface="Nunito"/>
              <a:cs typeface="Nunito"/>
              <a:sym typeface="Nunito"/>
            </a:endParaRPr>
          </a:p>
        </p:txBody>
      </p:sp>
      <p:sp>
        <p:nvSpPr>
          <p:cNvPr id="142" name="Google Shape;142;p19"/>
          <p:cNvSpPr/>
          <p:nvPr/>
        </p:nvSpPr>
        <p:spPr>
          <a:xfrm>
            <a:off x="1876000" y="4099900"/>
            <a:ext cx="1173900" cy="627300"/>
          </a:xfrm>
          <a:prstGeom prst="rect">
            <a:avLst/>
          </a:prstGeom>
          <a:solidFill>
            <a:schemeClr val="bg2">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txBox="1"/>
          <p:nvPr/>
        </p:nvSpPr>
        <p:spPr>
          <a:xfrm>
            <a:off x="2130400" y="4222750"/>
            <a:ext cx="91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Nunito"/>
                <a:ea typeface="Nunito"/>
                <a:cs typeface="Nunito"/>
                <a:sym typeface="Nunito"/>
              </a:rPr>
              <a:t>USER</a:t>
            </a:r>
            <a:endParaRPr b="1" dirty="0">
              <a:latin typeface="Nunito"/>
              <a:ea typeface="Nunito"/>
              <a:cs typeface="Nunito"/>
              <a:sym typeface="Nunito"/>
            </a:endParaRPr>
          </a:p>
        </p:txBody>
      </p:sp>
      <p:sp>
        <p:nvSpPr>
          <p:cNvPr id="149" name="Google Shape;149;p19"/>
          <p:cNvSpPr txBox="1"/>
          <p:nvPr/>
        </p:nvSpPr>
        <p:spPr>
          <a:xfrm>
            <a:off x="0" y="2872825"/>
            <a:ext cx="1935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Nunito"/>
                <a:ea typeface="Nunito"/>
                <a:cs typeface="Nunito"/>
                <a:sym typeface="Nunito"/>
              </a:rPr>
              <a:t>COMMUNICATION SERVER</a:t>
            </a:r>
            <a:endParaRPr sz="1500" b="1">
              <a:latin typeface="Nunito"/>
              <a:ea typeface="Nunito"/>
              <a:cs typeface="Nunito"/>
              <a:sym typeface="Nunito"/>
            </a:endParaRPr>
          </a:p>
        </p:txBody>
      </p:sp>
      <p:sp>
        <p:nvSpPr>
          <p:cNvPr id="150" name="Google Shape;150;p19"/>
          <p:cNvSpPr/>
          <p:nvPr/>
        </p:nvSpPr>
        <p:spPr>
          <a:xfrm>
            <a:off x="7528900" y="3640200"/>
            <a:ext cx="1056000" cy="646500"/>
          </a:xfrm>
          <a:prstGeom prst="rect">
            <a:avLst/>
          </a:prstGeom>
          <a:solidFill>
            <a:schemeClr val="bg2">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txBox="1"/>
          <p:nvPr/>
        </p:nvSpPr>
        <p:spPr>
          <a:xfrm>
            <a:off x="7591000" y="3752025"/>
            <a:ext cx="804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dirty="0"/>
              <a:t>AWS</a:t>
            </a:r>
            <a:endParaRPr sz="1800" dirty="0"/>
          </a:p>
        </p:txBody>
      </p:sp>
      <p:cxnSp>
        <p:nvCxnSpPr>
          <p:cNvPr id="154" name="Google Shape;154;p19"/>
          <p:cNvCxnSpPr/>
          <p:nvPr/>
        </p:nvCxnSpPr>
        <p:spPr>
          <a:xfrm rot="10800000" flipH="1">
            <a:off x="7740100" y="2708400"/>
            <a:ext cx="62100" cy="931800"/>
          </a:xfrm>
          <a:prstGeom prst="straightConnector1">
            <a:avLst/>
          </a:prstGeom>
          <a:noFill/>
          <a:ln w="9525" cap="flat" cmpd="sng">
            <a:solidFill>
              <a:schemeClr val="dk2"/>
            </a:solidFill>
            <a:prstDash val="solid"/>
            <a:round/>
            <a:headEnd type="none" w="med" len="med"/>
            <a:tailEnd type="none" w="med" len="med"/>
          </a:ln>
        </p:spPr>
      </p:cxnSp>
      <p:sp>
        <p:nvSpPr>
          <p:cNvPr id="2" name="TextBox 1">
            <a:extLst>
              <a:ext uri="{FF2B5EF4-FFF2-40B4-BE49-F238E27FC236}">
                <a16:creationId xmlns:a16="http://schemas.microsoft.com/office/drawing/2014/main" id="{F04EE0A3-6391-4769-92D7-ECE364B98B53}"/>
              </a:ext>
            </a:extLst>
          </p:cNvPr>
          <p:cNvSpPr txBox="1"/>
          <p:nvPr/>
        </p:nvSpPr>
        <p:spPr>
          <a:xfrm>
            <a:off x="7740100" y="211200"/>
            <a:ext cx="1161013" cy="307777"/>
          </a:xfrm>
          <a:prstGeom prst="rect">
            <a:avLst/>
          </a:prstGeom>
          <a:noFill/>
        </p:spPr>
        <p:txBody>
          <a:bodyPr wrap="square" rtlCol="0">
            <a:spAutoFit/>
          </a:bodyPr>
          <a:lstStyle/>
          <a:p>
            <a:r>
              <a:rPr lang="en-IN" dirty="0">
                <a:latin typeface="Bahnschrift" panose="020B0502040204020203" pitchFamily="34" charset="0"/>
              </a:rPr>
              <a:t>SLIDE - 8</a:t>
            </a:r>
          </a:p>
        </p:txBody>
      </p:sp>
      <p:cxnSp>
        <p:nvCxnSpPr>
          <p:cNvPr id="4" name="Straight Arrow Connector 3">
            <a:extLst>
              <a:ext uri="{FF2B5EF4-FFF2-40B4-BE49-F238E27FC236}">
                <a16:creationId xmlns:a16="http://schemas.microsoft.com/office/drawing/2014/main" id="{71F3FFB5-1D75-493E-BEEB-99D814CE4377}"/>
              </a:ext>
            </a:extLst>
          </p:cNvPr>
          <p:cNvCxnSpPr/>
          <p:nvPr/>
        </p:nvCxnSpPr>
        <p:spPr>
          <a:xfrm flipV="1">
            <a:off x="2664619" y="1219975"/>
            <a:ext cx="2021681" cy="6875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2F3EF76-5335-408B-8652-D898EA1CBDB0}"/>
              </a:ext>
            </a:extLst>
          </p:cNvPr>
          <p:cNvCxnSpPr>
            <a:stCxn id="131" idx="3"/>
          </p:cNvCxnSpPr>
          <p:nvPr/>
        </p:nvCxnSpPr>
        <p:spPr>
          <a:xfrm>
            <a:off x="5665450" y="1219975"/>
            <a:ext cx="2105700" cy="7903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0A705DB-B924-453E-BCE4-A3750EFDE6AC}"/>
              </a:ext>
            </a:extLst>
          </p:cNvPr>
          <p:cNvCxnSpPr>
            <a:cxnSpLocks/>
            <a:stCxn id="129" idx="3"/>
            <a:endCxn id="134" idx="1"/>
          </p:cNvCxnSpPr>
          <p:nvPr/>
        </p:nvCxnSpPr>
        <p:spPr>
          <a:xfrm flipV="1">
            <a:off x="2854425" y="2277500"/>
            <a:ext cx="804050" cy="147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AC121E3-DFC8-4529-9CAF-B62EA0FF64A7}"/>
              </a:ext>
            </a:extLst>
          </p:cNvPr>
          <p:cNvCxnSpPr/>
          <p:nvPr/>
        </p:nvCxnSpPr>
        <p:spPr>
          <a:xfrm>
            <a:off x="5258574" y="2277500"/>
            <a:ext cx="248152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9446C0-9486-429F-B617-74E041826BC9}"/>
              </a:ext>
            </a:extLst>
          </p:cNvPr>
          <p:cNvCxnSpPr/>
          <p:nvPr/>
        </p:nvCxnSpPr>
        <p:spPr>
          <a:xfrm>
            <a:off x="2907506" y="2471738"/>
            <a:ext cx="4621394" cy="11684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7DCF498-50FE-40A9-8592-80A9D9591EF2}"/>
              </a:ext>
            </a:extLst>
          </p:cNvPr>
          <p:cNvCxnSpPr>
            <a:cxnSpLocks/>
          </p:cNvCxnSpPr>
          <p:nvPr/>
        </p:nvCxnSpPr>
        <p:spPr>
          <a:xfrm>
            <a:off x="2862006" y="2681000"/>
            <a:ext cx="1582469" cy="5243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4981883-88C7-468B-8B3E-9A85DE2C4BF6}"/>
              </a:ext>
            </a:extLst>
          </p:cNvPr>
          <p:cNvCxnSpPr/>
          <p:nvPr/>
        </p:nvCxnSpPr>
        <p:spPr>
          <a:xfrm flipV="1">
            <a:off x="5807869" y="2471738"/>
            <a:ext cx="1963281" cy="9429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36BC06-5DED-42C0-BB29-8C03C96D6BA2}"/>
              </a:ext>
            </a:extLst>
          </p:cNvPr>
          <p:cNvCxnSpPr>
            <a:endCxn id="137" idx="1"/>
          </p:cNvCxnSpPr>
          <p:nvPr/>
        </p:nvCxnSpPr>
        <p:spPr>
          <a:xfrm flipV="1">
            <a:off x="3056274" y="3559525"/>
            <a:ext cx="1447326" cy="7271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640937E-D857-4DCA-A39C-D6F39B24FD00}"/>
              </a:ext>
            </a:extLst>
          </p:cNvPr>
          <p:cNvCxnSpPr>
            <a:stCxn id="138" idx="3"/>
          </p:cNvCxnSpPr>
          <p:nvPr/>
        </p:nvCxnSpPr>
        <p:spPr>
          <a:xfrm>
            <a:off x="5745900" y="3559465"/>
            <a:ext cx="1783000" cy="2001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C421E0B-B1C8-417A-B102-45C45164793C}"/>
              </a:ext>
            </a:extLst>
          </p:cNvPr>
          <p:cNvCxnSpPr>
            <a:endCxn id="150" idx="1"/>
          </p:cNvCxnSpPr>
          <p:nvPr/>
        </p:nvCxnSpPr>
        <p:spPr>
          <a:xfrm flipV="1">
            <a:off x="3128963" y="3963450"/>
            <a:ext cx="4399937" cy="459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646C7F0-73FB-4854-80EE-7BAFD28414EA}"/>
              </a:ext>
            </a:extLst>
          </p:cNvPr>
          <p:cNvCxnSpPr/>
          <p:nvPr/>
        </p:nvCxnSpPr>
        <p:spPr>
          <a:xfrm flipV="1">
            <a:off x="2956142" y="2544650"/>
            <a:ext cx="719317" cy="15552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txBox="1">
            <a:spLocks noGrp="1"/>
          </p:cNvSpPr>
          <p:nvPr>
            <p:ph type="title"/>
          </p:nvPr>
        </p:nvSpPr>
        <p:spPr>
          <a:xfrm>
            <a:off x="671785" y="120499"/>
            <a:ext cx="7302431"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chemeClr val="dk1"/>
                </a:solidFill>
              </a:rPr>
              <a:t>Examples </a:t>
            </a:r>
            <a:endParaRPr sz="2800" dirty="0">
              <a:solidFill>
                <a:schemeClr val="dk1"/>
              </a:solidFill>
            </a:endParaRPr>
          </a:p>
        </p:txBody>
      </p:sp>
      <p:sp>
        <p:nvSpPr>
          <p:cNvPr id="7" name="TextBox 6">
            <a:extLst>
              <a:ext uri="{FF2B5EF4-FFF2-40B4-BE49-F238E27FC236}">
                <a16:creationId xmlns:a16="http://schemas.microsoft.com/office/drawing/2014/main" id="{E306550C-DBA5-403B-AAB1-103B75F06ACF}"/>
              </a:ext>
            </a:extLst>
          </p:cNvPr>
          <p:cNvSpPr txBox="1"/>
          <p:nvPr/>
        </p:nvSpPr>
        <p:spPr>
          <a:xfrm>
            <a:off x="7061272" y="101556"/>
            <a:ext cx="1475288" cy="307777"/>
          </a:xfrm>
          <a:prstGeom prst="rect">
            <a:avLst/>
          </a:prstGeom>
          <a:noFill/>
        </p:spPr>
        <p:txBody>
          <a:bodyPr wrap="square" rtlCol="0">
            <a:spAutoFit/>
          </a:bodyPr>
          <a:lstStyle/>
          <a:p>
            <a:r>
              <a:rPr lang="en-IN" dirty="0"/>
              <a:t>SLIDE - 9</a:t>
            </a:r>
          </a:p>
        </p:txBody>
      </p:sp>
      <p:sp>
        <p:nvSpPr>
          <p:cNvPr id="5" name="TextBox 4">
            <a:extLst>
              <a:ext uri="{FF2B5EF4-FFF2-40B4-BE49-F238E27FC236}">
                <a16:creationId xmlns:a16="http://schemas.microsoft.com/office/drawing/2014/main" id="{C979B7C5-5074-402F-9DAE-5D44A0429BB6}"/>
              </a:ext>
            </a:extLst>
          </p:cNvPr>
          <p:cNvSpPr txBox="1"/>
          <p:nvPr/>
        </p:nvSpPr>
        <p:spPr>
          <a:xfrm>
            <a:off x="475058" y="979800"/>
            <a:ext cx="7004447" cy="307777"/>
          </a:xfrm>
          <a:prstGeom prst="rect">
            <a:avLst/>
          </a:prstGeom>
          <a:noFill/>
        </p:spPr>
        <p:txBody>
          <a:bodyPr wrap="square">
            <a:spAutoFit/>
          </a:bodyPr>
          <a:lstStyle/>
          <a:p>
            <a:pPr marL="285750" lvl="0" indent="-285750" algn="l" rtl="0">
              <a:spcBef>
                <a:spcPts val="0"/>
              </a:spcBef>
              <a:spcAft>
                <a:spcPts val="0"/>
              </a:spcAft>
              <a:buFont typeface="Arial" panose="020B0604020202020204" pitchFamily="34" charset="0"/>
              <a:buChar char="•"/>
            </a:pPr>
            <a:endParaRPr lang="en-US" dirty="0">
              <a:latin typeface="Nunito"/>
              <a:ea typeface="Nunito"/>
              <a:cs typeface="Nunito"/>
              <a:sym typeface="Nunito"/>
            </a:endParaRPr>
          </a:p>
        </p:txBody>
      </p:sp>
      <p:sp>
        <p:nvSpPr>
          <p:cNvPr id="2" name="TextBox 1">
            <a:extLst>
              <a:ext uri="{FF2B5EF4-FFF2-40B4-BE49-F238E27FC236}">
                <a16:creationId xmlns:a16="http://schemas.microsoft.com/office/drawing/2014/main" id="{8FDC6CB6-6179-44C7-A0BB-4C92D662C02F}"/>
              </a:ext>
            </a:extLst>
          </p:cNvPr>
          <p:cNvSpPr txBox="1"/>
          <p:nvPr/>
        </p:nvSpPr>
        <p:spPr>
          <a:xfrm>
            <a:off x="803030" y="979800"/>
            <a:ext cx="3936206" cy="159195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74A158CA-B5CF-486E-BD5D-ADC7B3012B3C}"/>
              </a:ext>
            </a:extLst>
          </p:cNvPr>
          <p:cNvSpPr txBox="1"/>
          <p:nvPr/>
        </p:nvSpPr>
        <p:spPr>
          <a:xfrm>
            <a:off x="457532" y="644194"/>
            <a:ext cx="4758280" cy="4478149"/>
          </a:xfrm>
          <a:prstGeom prst="rect">
            <a:avLst/>
          </a:prstGeom>
          <a:noFill/>
        </p:spPr>
        <p:txBody>
          <a:bodyPr wrap="square" rtlCol="0">
            <a:spAutoFit/>
          </a:bodyPr>
          <a:lstStyle/>
          <a:p>
            <a:r>
              <a:rPr lang="en-US" sz="1500" b="0" i="0" dirty="0">
                <a:solidFill>
                  <a:srgbClr val="333333"/>
                </a:solidFill>
                <a:effectLst/>
                <a:latin typeface="DM Sans" panose="020B0604020202020204" charset="0"/>
              </a:rPr>
              <a:t> The adoption of new processes and technologies to automate the journey, such as the self-service bag drop recently deployed for easyJet at Gatwick North Terminal, already means that departing passengers spend less time landside, with the focus of passenger experience shifting towards the airside departures lounge.</a:t>
            </a:r>
          </a:p>
          <a:p>
            <a:endParaRPr lang="en-US" sz="1500" dirty="0">
              <a:solidFill>
                <a:srgbClr val="333333"/>
              </a:solidFill>
              <a:latin typeface="DM Sans" panose="020B0604020202020204" charset="0"/>
            </a:endParaRPr>
          </a:p>
          <a:p>
            <a:r>
              <a:rPr lang="en-US" sz="1500" b="0" i="0" dirty="0">
                <a:solidFill>
                  <a:srgbClr val="333333"/>
                </a:solidFill>
                <a:effectLst/>
                <a:latin typeface="DM Sans" panose="020B0604020202020204" charset="0"/>
              </a:rPr>
              <a:t>As processes such as security screening become more efficient and less time consuming, we can expect more passengers to reach airside lounges sooner, creating new opportunities for service and experience</a:t>
            </a:r>
          </a:p>
          <a:p>
            <a:endParaRPr lang="en-US" sz="1500" dirty="0">
              <a:solidFill>
                <a:srgbClr val="333333"/>
              </a:solidFill>
              <a:latin typeface="DM Sans" panose="020B0604020202020204" charset="0"/>
            </a:endParaRPr>
          </a:p>
          <a:p>
            <a:r>
              <a:rPr lang="en-US" sz="1500" b="0" i="0" dirty="0">
                <a:solidFill>
                  <a:srgbClr val="333333"/>
                </a:solidFill>
                <a:effectLst/>
                <a:latin typeface="DM Sans" panose="020B0604020202020204" charset="0"/>
              </a:rPr>
              <a:t>This increased automation of processes combined with new capabilities in digital technologies also enables true personalization of the passenger journey.</a:t>
            </a:r>
            <a:endParaRPr lang="en-IN" sz="1500" dirty="0">
              <a:latin typeface="DM Sans" panose="020B0604020202020204" charset="0"/>
            </a:endParaRPr>
          </a:p>
          <a:p>
            <a:endParaRPr lang="en-IN" sz="1500" dirty="0">
              <a:latin typeface="DM Sans" panose="020B0604020202020204" charset="0"/>
            </a:endParaRPr>
          </a:p>
        </p:txBody>
      </p:sp>
      <p:grpSp>
        <p:nvGrpSpPr>
          <p:cNvPr id="10" name="Google Shape;201;p30">
            <a:extLst>
              <a:ext uri="{FF2B5EF4-FFF2-40B4-BE49-F238E27FC236}">
                <a16:creationId xmlns:a16="http://schemas.microsoft.com/office/drawing/2014/main" id="{B939520D-CE3A-4920-B4DF-43AF7B464730}"/>
              </a:ext>
            </a:extLst>
          </p:cNvPr>
          <p:cNvGrpSpPr/>
          <p:nvPr/>
        </p:nvGrpSpPr>
        <p:grpSpPr>
          <a:xfrm>
            <a:off x="7061271" y="3175268"/>
            <a:ext cx="1335487" cy="1847734"/>
            <a:chOff x="5332945" y="539492"/>
            <a:chExt cx="2992508" cy="4069058"/>
          </a:xfrm>
        </p:grpSpPr>
        <p:sp>
          <p:nvSpPr>
            <p:cNvPr id="11" name="Google Shape;202;p30">
              <a:extLst>
                <a:ext uri="{FF2B5EF4-FFF2-40B4-BE49-F238E27FC236}">
                  <a16:creationId xmlns:a16="http://schemas.microsoft.com/office/drawing/2014/main" id="{9F85108A-9B33-4811-BFED-0921B5FA3A45}"/>
                </a:ext>
              </a:extLst>
            </p:cNvPr>
            <p:cNvSpPr/>
            <p:nvPr/>
          </p:nvSpPr>
          <p:spPr>
            <a:xfrm>
              <a:off x="6648213" y="3915502"/>
              <a:ext cx="551884" cy="40456"/>
            </a:xfrm>
            <a:custGeom>
              <a:avLst/>
              <a:gdLst/>
              <a:ahLst/>
              <a:cxnLst/>
              <a:rect l="l" t="t" r="r" b="b"/>
              <a:pathLst>
                <a:path w="17843" h="1308" extrusionOk="0">
                  <a:moveTo>
                    <a:pt x="0" y="1"/>
                  </a:moveTo>
                  <a:lnTo>
                    <a:pt x="0" y="1308"/>
                  </a:lnTo>
                  <a:lnTo>
                    <a:pt x="17843" y="1308"/>
                  </a:lnTo>
                  <a:lnTo>
                    <a:pt x="17843"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3;p30">
              <a:extLst>
                <a:ext uri="{FF2B5EF4-FFF2-40B4-BE49-F238E27FC236}">
                  <a16:creationId xmlns:a16="http://schemas.microsoft.com/office/drawing/2014/main" id="{4873EF46-EC13-454A-AABD-7EF42FCEC0D7}"/>
                </a:ext>
              </a:extLst>
            </p:cNvPr>
            <p:cNvSpPr/>
            <p:nvPr/>
          </p:nvSpPr>
          <p:spPr>
            <a:xfrm>
              <a:off x="7154018" y="2571750"/>
              <a:ext cx="92140" cy="1884593"/>
            </a:xfrm>
            <a:custGeom>
              <a:avLst/>
              <a:gdLst/>
              <a:ahLst/>
              <a:cxnLst/>
              <a:rect l="l" t="t" r="r" b="b"/>
              <a:pathLst>
                <a:path w="2979" h="61795" extrusionOk="0">
                  <a:moveTo>
                    <a:pt x="0" y="0"/>
                  </a:moveTo>
                  <a:lnTo>
                    <a:pt x="91" y="7113"/>
                  </a:lnTo>
                  <a:lnTo>
                    <a:pt x="699" y="40518"/>
                  </a:lnTo>
                  <a:lnTo>
                    <a:pt x="699" y="42037"/>
                  </a:lnTo>
                  <a:lnTo>
                    <a:pt x="973" y="61794"/>
                  </a:lnTo>
                  <a:lnTo>
                    <a:pt x="1976" y="61794"/>
                  </a:lnTo>
                  <a:lnTo>
                    <a:pt x="2249" y="42037"/>
                  </a:lnTo>
                  <a:lnTo>
                    <a:pt x="2280" y="40518"/>
                  </a:lnTo>
                  <a:lnTo>
                    <a:pt x="2857" y="7113"/>
                  </a:lnTo>
                  <a:lnTo>
                    <a:pt x="2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4;p30">
              <a:extLst>
                <a:ext uri="{FF2B5EF4-FFF2-40B4-BE49-F238E27FC236}">
                  <a16:creationId xmlns:a16="http://schemas.microsoft.com/office/drawing/2014/main" id="{CE2D5A27-5259-4456-B157-D3B7BA8F4B7F}"/>
                </a:ext>
              </a:extLst>
            </p:cNvPr>
            <p:cNvSpPr/>
            <p:nvPr/>
          </p:nvSpPr>
          <p:spPr>
            <a:xfrm>
              <a:off x="7154011" y="2578645"/>
              <a:ext cx="92140" cy="220005"/>
            </a:xfrm>
            <a:custGeom>
              <a:avLst/>
              <a:gdLst/>
              <a:ahLst/>
              <a:cxnLst/>
              <a:rect l="l" t="t" r="r" b="b"/>
              <a:pathLst>
                <a:path w="2979" h="7113" extrusionOk="0">
                  <a:moveTo>
                    <a:pt x="0" y="0"/>
                  </a:moveTo>
                  <a:lnTo>
                    <a:pt x="91" y="7113"/>
                  </a:lnTo>
                  <a:lnTo>
                    <a:pt x="2857" y="7113"/>
                  </a:lnTo>
                  <a:lnTo>
                    <a:pt x="2979"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5;p30">
              <a:extLst>
                <a:ext uri="{FF2B5EF4-FFF2-40B4-BE49-F238E27FC236}">
                  <a16:creationId xmlns:a16="http://schemas.microsoft.com/office/drawing/2014/main" id="{EFDEA9B7-F5C5-4A7F-B610-2B268A869279}"/>
                </a:ext>
              </a:extLst>
            </p:cNvPr>
            <p:cNvSpPr/>
            <p:nvPr/>
          </p:nvSpPr>
          <p:spPr>
            <a:xfrm>
              <a:off x="6602125" y="2571750"/>
              <a:ext cx="92171" cy="1884593"/>
            </a:xfrm>
            <a:custGeom>
              <a:avLst/>
              <a:gdLst/>
              <a:ahLst/>
              <a:cxnLst/>
              <a:rect l="l" t="t" r="r" b="b"/>
              <a:pathLst>
                <a:path w="2980" h="61795" extrusionOk="0">
                  <a:moveTo>
                    <a:pt x="1" y="0"/>
                  </a:moveTo>
                  <a:lnTo>
                    <a:pt x="92" y="7113"/>
                  </a:lnTo>
                  <a:lnTo>
                    <a:pt x="1004" y="61794"/>
                  </a:lnTo>
                  <a:lnTo>
                    <a:pt x="2007" y="61794"/>
                  </a:lnTo>
                  <a:lnTo>
                    <a:pt x="2281" y="42037"/>
                  </a:lnTo>
                  <a:lnTo>
                    <a:pt x="2281" y="40518"/>
                  </a:lnTo>
                  <a:lnTo>
                    <a:pt x="2888" y="7113"/>
                  </a:lnTo>
                  <a:lnTo>
                    <a:pt x="29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6;p30">
              <a:extLst>
                <a:ext uri="{FF2B5EF4-FFF2-40B4-BE49-F238E27FC236}">
                  <a16:creationId xmlns:a16="http://schemas.microsoft.com/office/drawing/2014/main" id="{F30A2EAB-7785-4291-945C-AEA949616A0D}"/>
                </a:ext>
              </a:extLst>
            </p:cNvPr>
            <p:cNvSpPr/>
            <p:nvPr/>
          </p:nvSpPr>
          <p:spPr>
            <a:xfrm>
              <a:off x="6602127" y="2578645"/>
              <a:ext cx="92171" cy="220005"/>
            </a:xfrm>
            <a:custGeom>
              <a:avLst/>
              <a:gdLst/>
              <a:ahLst/>
              <a:cxnLst/>
              <a:rect l="l" t="t" r="r" b="b"/>
              <a:pathLst>
                <a:path w="2980" h="7113" extrusionOk="0">
                  <a:moveTo>
                    <a:pt x="1" y="0"/>
                  </a:moveTo>
                  <a:lnTo>
                    <a:pt x="92" y="7113"/>
                  </a:lnTo>
                  <a:lnTo>
                    <a:pt x="2888" y="7113"/>
                  </a:lnTo>
                  <a:lnTo>
                    <a:pt x="298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7;p30">
              <a:extLst>
                <a:ext uri="{FF2B5EF4-FFF2-40B4-BE49-F238E27FC236}">
                  <a16:creationId xmlns:a16="http://schemas.microsoft.com/office/drawing/2014/main" id="{26FDDC55-D418-4137-BA75-9299CB092C71}"/>
                </a:ext>
              </a:extLst>
            </p:cNvPr>
            <p:cNvSpPr/>
            <p:nvPr/>
          </p:nvSpPr>
          <p:spPr>
            <a:xfrm>
              <a:off x="6934006" y="3913521"/>
              <a:ext cx="540625" cy="40607"/>
            </a:xfrm>
            <a:custGeom>
              <a:avLst/>
              <a:gdLst/>
              <a:ahLst/>
              <a:cxnLst/>
              <a:rect l="l" t="t" r="r" b="b"/>
              <a:pathLst>
                <a:path w="17479" h="1308" extrusionOk="0">
                  <a:moveTo>
                    <a:pt x="1" y="1"/>
                  </a:moveTo>
                  <a:lnTo>
                    <a:pt x="1" y="1308"/>
                  </a:lnTo>
                  <a:lnTo>
                    <a:pt x="17478" y="1308"/>
                  </a:lnTo>
                  <a:lnTo>
                    <a:pt x="174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8;p30">
              <a:extLst>
                <a:ext uri="{FF2B5EF4-FFF2-40B4-BE49-F238E27FC236}">
                  <a16:creationId xmlns:a16="http://schemas.microsoft.com/office/drawing/2014/main" id="{7DF20F11-A120-4864-B2CA-D1060A54B5BD}"/>
                </a:ext>
              </a:extLst>
            </p:cNvPr>
            <p:cNvSpPr/>
            <p:nvPr/>
          </p:nvSpPr>
          <p:spPr>
            <a:xfrm>
              <a:off x="7429484" y="2571750"/>
              <a:ext cx="92140" cy="1884593"/>
            </a:xfrm>
            <a:custGeom>
              <a:avLst/>
              <a:gdLst/>
              <a:ahLst/>
              <a:cxnLst/>
              <a:rect l="l" t="t" r="r" b="b"/>
              <a:pathLst>
                <a:path w="2979" h="61795" extrusionOk="0">
                  <a:moveTo>
                    <a:pt x="0" y="0"/>
                  </a:moveTo>
                  <a:lnTo>
                    <a:pt x="91" y="7113"/>
                  </a:lnTo>
                  <a:lnTo>
                    <a:pt x="699" y="40518"/>
                  </a:lnTo>
                  <a:lnTo>
                    <a:pt x="699" y="42037"/>
                  </a:lnTo>
                  <a:lnTo>
                    <a:pt x="973" y="61794"/>
                  </a:lnTo>
                  <a:lnTo>
                    <a:pt x="1976" y="61794"/>
                  </a:lnTo>
                  <a:lnTo>
                    <a:pt x="2857" y="7113"/>
                  </a:lnTo>
                  <a:lnTo>
                    <a:pt x="2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9;p30">
              <a:extLst>
                <a:ext uri="{FF2B5EF4-FFF2-40B4-BE49-F238E27FC236}">
                  <a16:creationId xmlns:a16="http://schemas.microsoft.com/office/drawing/2014/main" id="{E7702657-4437-4F7E-BB06-F72BBDA36C6E}"/>
                </a:ext>
              </a:extLst>
            </p:cNvPr>
            <p:cNvSpPr/>
            <p:nvPr/>
          </p:nvSpPr>
          <p:spPr>
            <a:xfrm>
              <a:off x="7429473" y="2578645"/>
              <a:ext cx="92140" cy="220005"/>
            </a:xfrm>
            <a:custGeom>
              <a:avLst/>
              <a:gdLst/>
              <a:ahLst/>
              <a:cxnLst/>
              <a:rect l="l" t="t" r="r" b="b"/>
              <a:pathLst>
                <a:path w="2979" h="7113" extrusionOk="0">
                  <a:moveTo>
                    <a:pt x="0" y="0"/>
                  </a:moveTo>
                  <a:lnTo>
                    <a:pt x="91" y="7113"/>
                  </a:lnTo>
                  <a:lnTo>
                    <a:pt x="2857" y="7113"/>
                  </a:lnTo>
                  <a:lnTo>
                    <a:pt x="2979"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0;p30">
              <a:extLst>
                <a:ext uri="{FF2B5EF4-FFF2-40B4-BE49-F238E27FC236}">
                  <a16:creationId xmlns:a16="http://schemas.microsoft.com/office/drawing/2014/main" id="{65A9B484-E5F0-4506-A81D-DA30A0F6C609}"/>
                </a:ext>
              </a:extLst>
            </p:cNvPr>
            <p:cNvSpPr/>
            <p:nvPr/>
          </p:nvSpPr>
          <p:spPr>
            <a:xfrm>
              <a:off x="6887954" y="2571750"/>
              <a:ext cx="92140" cy="1884593"/>
            </a:xfrm>
            <a:custGeom>
              <a:avLst/>
              <a:gdLst/>
              <a:ahLst/>
              <a:cxnLst/>
              <a:rect l="l" t="t" r="r" b="b"/>
              <a:pathLst>
                <a:path w="2979" h="61795" extrusionOk="0">
                  <a:moveTo>
                    <a:pt x="0" y="0"/>
                  </a:moveTo>
                  <a:lnTo>
                    <a:pt x="91" y="7113"/>
                  </a:lnTo>
                  <a:lnTo>
                    <a:pt x="699" y="40518"/>
                  </a:lnTo>
                  <a:lnTo>
                    <a:pt x="730" y="42037"/>
                  </a:lnTo>
                  <a:lnTo>
                    <a:pt x="973" y="61794"/>
                  </a:lnTo>
                  <a:lnTo>
                    <a:pt x="1976" y="61794"/>
                  </a:lnTo>
                  <a:lnTo>
                    <a:pt x="2249" y="42037"/>
                  </a:lnTo>
                  <a:lnTo>
                    <a:pt x="2280" y="40518"/>
                  </a:lnTo>
                  <a:lnTo>
                    <a:pt x="2888" y="7113"/>
                  </a:lnTo>
                  <a:lnTo>
                    <a:pt x="2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1;p30">
              <a:extLst>
                <a:ext uri="{FF2B5EF4-FFF2-40B4-BE49-F238E27FC236}">
                  <a16:creationId xmlns:a16="http://schemas.microsoft.com/office/drawing/2014/main" id="{48385F1C-C7A0-4C67-9885-F2807FEE0919}"/>
                </a:ext>
              </a:extLst>
            </p:cNvPr>
            <p:cNvSpPr/>
            <p:nvPr/>
          </p:nvSpPr>
          <p:spPr>
            <a:xfrm>
              <a:off x="6887951" y="2578645"/>
              <a:ext cx="92140" cy="220005"/>
            </a:xfrm>
            <a:custGeom>
              <a:avLst/>
              <a:gdLst/>
              <a:ahLst/>
              <a:cxnLst/>
              <a:rect l="l" t="t" r="r" b="b"/>
              <a:pathLst>
                <a:path w="2979" h="7113" extrusionOk="0">
                  <a:moveTo>
                    <a:pt x="0" y="0"/>
                  </a:moveTo>
                  <a:lnTo>
                    <a:pt x="91" y="7113"/>
                  </a:lnTo>
                  <a:lnTo>
                    <a:pt x="2888" y="7113"/>
                  </a:lnTo>
                  <a:lnTo>
                    <a:pt x="2979"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2;p30">
              <a:extLst>
                <a:ext uri="{FF2B5EF4-FFF2-40B4-BE49-F238E27FC236}">
                  <a16:creationId xmlns:a16="http://schemas.microsoft.com/office/drawing/2014/main" id="{B9A635EA-4BC1-4F46-9694-0B963399D672}"/>
                </a:ext>
              </a:extLst>
            </p:cNvPr>
            <p:cNvSpPr/>
            <p:nvPr/>
          </p:nvSpPr>
          <p:spPr>
            <a:xfrm>
              <a:off x="6554185" y="2358640"/>
              <a:ext cx="1003153" cy="237883"/>
            </a:xfrm>
            <a:custGeom>
              <a:avLst/>
              <a:gdLst/>
              <a:ahLst/>
              <a:cxnLst/>
              <a:rect l="l" t="t" r="r" b="b"/>
              <a:pathLst>
                <a:path w="32433" h="7691" extrusionOk="0">
                  <a:moveTo>
                    <a:pt x="1" y="1"/>
                  </a:moveTo>
                  <a:lnTo>
                    <a:pt x="1" y="7691"/>
                  </a:lnTo>
                  <a:lnTo>
                    <a:pt x="32433" y="7691"/>
                  </a:lnTo>
                  <a:lnTo>
                    <a:pt x="32433"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3;p30">
              <a:extLst>
                <a:ext uri="{FF2B5EF4-FFF2-40B4-BE49-F238E27FC236}">
                  <a16:creationId xmlns:a16="http://schemas.microsoft.com/office/drawing/2014/main" id="{A91033EF-A94E-4612-8F79-B8CAFFF55D28}"/>
                </a:ext>
              </a:extLst>
            </p:cNvPr>
            <p:cNvSpPr/>
            <p:nvPr/>
          </p:nvSpPr>
          <p:spPr>
            <a:xfrm>
              <a:off x="6763829" y="2358640"/>
              <a:ext cx="793509" cy="237883"/>
            </a:xfrm>
            <a:custGeom>
              <a:avLst/>
              <a:gdLst/>
              <a:ahLst/>
              <a:cxnLst/>
              <a:rect l="l" t="t" r="r" b="b"/>
              <a:pathLst>
                <a:path w="25655" h="7691" extrusionOk="0">
                  <a:moveTo>
                    <a:pt x="1" y="1"/>
                  </a:moveTo>
                  <a:lnTo>
                    <a:pt x="1" y="7691"/>
                  </a:lnTo>
                  <a:lnTo>
                    <a:pt x="25655" y="7691"/>
                  </a:lnTo>
                  <a:lnTo>
                    <a:pt x="256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4;p30">
              <a:extLst>
                <a:ext uri="{FF2B5EF4-FFF2-40B4-BE49-F238E27FC236}">
                  <a16:creationId xmlns:a16="http://schemas.microsoft.com/office/drawing/2014/main" id="{AB52E4C8-DB4A-4FFC-8875-A5C4768390A2}"/>
                </a:ext>
              </a:extLst>
            </p:cNvPr>
            <p:cNvSpPr/>
            <p:nvPr/>
          </p:nvSpPr>
          <p:spPr>
            <a:xfrm>
              <a:off x="6170994" y="3600572"/>
              <a:ext cx="743310" cy="1007978"/>
            </a:xfrm>
            <a:custGeom>
              <a:avLst/>
              <a:gdLst/>
              <a:ahLst/>
              <a:cxnLst/>
              <a:rect l="l" t="t" r="r" b="b"/>
              <a:pathLst>
                <a:path w="24032" h="32589" extrusionOk="0">
                  <a:moveTo>
                    <a:pt x="19138" y="0"/>
                  </a:moveTo>
                  <a:lnTo>
                    <a:pt x="4821" y="5411"/>
                  </a:lnTo>
                  <a:lnTo>
                    <a:pt x="7344" y="20578"/>
                  </a:lnTo>
                  <a:cubicBezTo>
                    <a:pt x="7344" y="20578"/>
                    <a:pt x="991" y="28177"/>
                    <a:pt x="505" y="29210"/>
                  </a:cubicBezTo>
                  <a:cubicBezTo>
                    <a:pt x="1" y="30219"/>
                    <a:pt x="365" y="32589"/>
                    <a:pt x="1202" y="32589"/>
                  </a:cubicBezTo>
                  <a:cubicBezTo>
                    <a:pt x="1223" y="32589"/>
                    <a:pt x="1244" y="32587"/>
                    <a:pt x="1265" y="32584"/>
                  </a:cubicBezTo>
                  <a:cubicBezTo>
                    <a:pt x="2116" y="32463"/>
                    <a:pt x="23271" y="22128"/>
                    <a:pt x="23819" y="21247"/>
                  </a:cubicBezTo>
                  <a:cubicBezTo>
                    <a:pt x="24031" y="20882"/>
                    <a:pt x="22694" y="17721"/>
                    <a:pt x="20992" y="13952"/>
                  </a:cubicBezTo>
                  <a:cubicBezTo>
                    <a:pt x="20627" y="13131"/>
                    <a:pt x="19138" y="0"/>
                    <a:pt x="19138" y="0"/>
                  </a:cubicBezTo>
                  <a:close/>
                </a:path>
              </a:pathLst>
            </a:custGeom>
            <a:solidFill>
              <a:srgbClr val="BA7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5;p30">
              <a:extLst>
                <a:ext uri="{FF2B5EF4-FFF2-40B4-BE49-F238E27FC236}">
                  <a16:creationId xmlns:a16="http://schemas.microsoft.com/office/drawing/2014/main" id="{1C6E4CCE-0BEE-4C7A-9DF3-302B2E5295E7}"/>
                </a:ext>
              </a:extLst>
            </p:cNvPr>
            <p:cNvSpPr/>
            <p:nvPr/>
          </p:nvSpPr>
          <p:spPr>
            <a:xfrm>
              <a:off x="6170994" y="4032077"/>
              <a:ext cx="743310" cy="576473"/>
            </a:xfrm>
            <a:custGeom>
              <a:avLst/>
              <a:gdLst/>
              <a:ahLst/>
              <a:cxnLst/>
              <a:rect l="l" t="t" r="r" b="b"/>
              <a:pathLst>
                <a:path w="24032" h="18638" extrusionOk="0">
                  <a:moveTo>
                    <a:pt x="20992" y="1"/>
                  </a:moveTo>
                  <a:lnTo>
                    <a:pt x="7344" y="6627"/>
                  </a:lnTo>
                  <a:cubicBezTo>
                    <a:pt x="7344" y="6627"/>
                    <a:pt x="991" y="14226"/>
                    <a:pt x="505" y="15259"/>
                  </a:cubicBezTo>
                  <a:cubicBezTo>
                    <a:pt x="1" y="16268"/>
                    <a:pt x="365" y="18638"/>
                    <a:pt x="1202" y="18638"/>
                  </a:cubicBezTo>
                  <a:cubicBezTo>
                    <a:pt x="1223" y="18638"/>
                    <a:pt x="1244" y="18636"/>
                    <a:pt x="1265" y="18633"/>
                  </a:cubicBezTo>
                  <a:cubicBezTo>
                    <a:pt x="2116" y="18512"/>
                    <a:pt x="23271" y="8177"/>
                    <a:pt x="23819" y="7296"/>
                  </a:cubicBezTo>
                  <a:cubicBezTo>
                    <a:pt x="24031" y="6931"/>
                    <a:pt x="22694" y="3770"/>
                    <a:pt x="209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6;p30">
              <a:extLst>
                <a:ext uri="{FF2B5EF4-FFF2-40B4-BE49-F238E27FC236}">
                  <a16:creationId xmlns:a16="http://schemas.microsoft.com/office/drawing/2014/main" id="{464CAC48-06C3-4100-88CC-97C9B44B9C96}"/>
                </a:ext>
              </a:extLst>
            </p:cNvPr>
            <p:cNvSpPr/>
            <p:nvPr/>
          </p:nvSpPr>
          <p:spPr>
            <a:xfrm>
              <a:off x="6179066" y="1895154"/>
              <a:ext cx="1021030" cy="2309945"/>
            </a:xfrm>
            <a:custGeom>
              <a:avLst/>
              <a:gdLst/>
              <a:ahLst/>
              <a:cxnLst/>
              <a:rect l="l" t="t" r="r" b="b"/>
              <a:pathLst>
                <a:path w="33011" h="74683" extrusionOk="0">
                  <a:moveTo>
                    <a:pt x="18877" y="1"/>
                  </a:moveTo>
                  <a:cubicBezTo>
                    <a:pt x="18877" y="1"/>
                    <a:pt x="17995" y="4864"/>
                    <a:pt x="17691" y="5320"/>
                  </a:cubicBezTo>
                  <a:cubicBezTo>
                    <a:pt x="12554" y="12767"/>
                    <a:pt x="1885" y="23952"/>
                    <a:pt x="1125" y="32281"/>
                  </a:cubicBezTo>
                  <a:cubicBezTo>
                    <a:pt x="1" y="44530"/>
                    <a:pt x="4712" y="74683"/>
                    <a:pt x="4712" y="74683"/>
                  </a:cubicBezTo>
                  <a:lnTo>
                    <a:pt x="21886" y="67236"/>
                  </a:lnTo>
                  <a:cubicBezTo>
                    <a:pt x="21886" y="67236"/>
                    <a:pt x="17630" y="38512"/>
                    <a:pt x="17782" y="34135"/>
                  </a:cubicBezTo>
                  <a:cubicBezTo>
                    <a:pt x="17904" y="30275"/>
                    <a:pt x="32463" y="17083"/>
                    <a:pt x="32798" y="10639"/>
                  </a:cubicBezTo>
                  <a:lnTo>
                    <a:pt x="330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7;p30">
              <a:extLst>
                <a:ext uri="{FF2B5EF4-FFF2-40B4-BE49-F238E27FC236}">
                  <a16:creationId xmlns:a16="http://schemas.microsoft.com/office/drawing/2014/main" id="{02DB4016-69AB-4175-8EF3-A5BB3A126600}"/>
                </a:ext>
              </a:extLst>
            </p:cNvPr>
            <p:cNvSpPr/>
            <p:nvPr/>
          </p:nvSpPr>
          <p:spPr>
            <a:xfrm>
              <a:off x="6333252" y="3865673"/>
              <a:ext cx="470105" cy="207819"/>
            </a:xfrm>
            <a:custGeom>
              <a:avLst/>
              <a:gdLst/>
              <a:ahLst/>
              <a:cxnLst/>
              <a:rect l="l" t="t" r="r" b="b"/>
              <a:pathLst>
                <a:path w="15199" h="6719" extrusionOk="0">
                  <a:moveTo>
                    <a:pt x="15138" y="1"/>
                  </a:moveTo>
                  <a:cubicBezTo>
                    <a:pt x="14560" y="153"/>
                    <a:pt x="3952" y="4621"/>
                    <a:pt x="31" y="6657"/>
                  </a:cubicBezTo>
                  <a:cubicBezTo>
                    <a:pt x="1" y="6688"/>
                    <a:pt x="31" y="6718"/>
                    <a:pt x="62" y="6718"/>
                  </a:cubicBezTo>
                  <a:cubicBezTo>
                    <a:pt x="4712" y="5138"/>
                    <a:pt x="14743" y="366"/>
                    <a:pt x="15168" y="62"/>
                  </a:cubicBezTo>
                  <a:cubicBezTo>
                    <a:pt x="15199" y="62"/>
                    <a:pt x="15168" y="1"/>
                    <a:pt x="15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8;p30">
              <a:extLst>
                <a:ext uri="{FF2B5EF4-FFF2-40B4-BE49-F238E27FC236}">
                  <a16:creationId xmlns:a16="http://schemas.microsoft.com/office/drawing/2014/main" id="{5442CD0F-4E23-4456-BB70-DE47B5347F1A}"/>
                </a:ext>
              </a:extLst>
            </p:cNvPr>
            <p:cNvSpPr/>
            <p:nvPr/>
          </p:nvSpPr>
          <p:spPr>
            <a:xfrm>
              <a:off x="6641624" y="1939569"/>
              <a:ext cx="499241" cy="1893937"/>
            </a:xfrm>
            <a:custGeom>
              <a:avLst/>
              <a:gdLst/>
              <a:ahLst/>
              <a:cxnLst/>
              <a:rect l="l" t="t" r="r" b="b"/>
              <a:pathLst>
                <a:path w="16141" h="61233" extrusionOk="0">
                  <a:moveTo>
                    <a:pt x="15897" y="1"/>
                  </a:moveTo>
                  <a:cubicBezTo>
                    <a:pt x="15882" y="1"/>
                    <a:pt x="15867" y="8"/>
                    <a:pt x="15867" y="24"/>
                  </a:cubicBezTo>
                  <a:cubicBezTo>
                    <a:pt x="15776" y="2212"/>
                    <a:pt x="15745" y="4370"/>
                    <a:pt x="15654" y="6559"/>
                  </a:cubicBezTo>
                  <a:cubicBezTo>
                    <a:pt x="15624" y="7592"/>
                    <a:pt x="15502" y="8656"/>
                    <a:pt x="15290" y="9689"/>
                  </a:cubicBezTo>
                  <a:cubicBezTo>
                    <a:pt x="15107" y="10389"/>
                    <a:pt x="14834" y="11088"/>
                    <a:pt x="14530" y="11726"/>
                  </a:cubicBezTo>
                  <a:cubicBezTo>
                    <a:pt x="14408" y="11999"/>
                    <a:pt x="14256" y="12243"/>
                    <a:pt x="14104" y="12486"/>
                  </a:cubicBezTo>
                  <a:cubicBezTo>
                    <a:pt x="13527" y="13367"/>
                    <a:pt x="12949" y="14188"/>
                    <a:pt x="12280" y="14978"/>
                  </a:cubicBezTo>
                  <a:lnTo>
                    <a:pt x="10244" y="17653"/>
                  </a:lnTo>
                  <a:cubicBezTo>
                    <a:pt x="8876" y="19416"/>
                    <a:pt x="7539" y="21209"/>
                    <a:pt x="6140" y="23003"/>
                  </a:cubicBezTo>
                  <a:cubicBezTo>
                    <a:pt x="4833" y="24705"/>
                    <a:pt x="3496" y="26407"/>
                    <a:pt x="2189" y="28170"/>
                  </a:cubicBezTo>
                  <a:cubicBezTo>
                    <a:pt x="1611" y="28960"/>
                    <a:pt x="1095" y="29781"/>
                    <a:pt x="730" y="30693"/>
                  </a:cubicBezTo>
                  <a:cubicBezTo>
                    <a:pt x="335" y="31605"/>
                    <a:pt x="153" y="32577"/>
                    <a:pt x="122" y="33580"/>
                  </a:cubicBezTo>
                  <a:cubicBezTo>
                    <a:pt x="1" y="35678"/>
                    <a:pt x="396" y="37836"/>
                    <a:pt x="669" y="39903"/>
                  </a:cubicBezTo>
                  <a:cubicBezTo>
                    <a:pt x="943" y="42122"/>
                    <a:pt x="1216" y="44310"/>
                    <a:pt x="1551" y="46498"/>
                  </a:cubicBezTo>
                  <a:cubicBezTo>
                    <a:pt x="1855" y="48717"/>
                    <a:pt x="2189" y="50906"/>
                    <a:pt x="2554" y="53094"/>
                  </a:cubicBezTo>
                  <a:cubicBezTo>
                    <a:pt x="2888" y="55252"/>
                    <a:pt x="3192" y="57410"/>
                    <a:pt x="3648" y="59538"/>
                  </a:cubicBezTo>
                  <a:cubicBezTo>
                    <a:pt x="3770" y="60085"/>
                    <a:pt x="3891" y="60663"/>
                    <a:pt x="3982" y="61210"/>
                  </a:cubicBezTo>
                  <a:cubicBezTo>
                    <a:pt x="3982" y="61225"/>
                    <a:pt x="3998" y="61233"/>
                    <a:pt x="4013" y="61233"/>
                  </a:cubicBezTo>
                  <a:cubicBezTo>
                    <a:pt x="4028" y="61233"/>
                    <a:pt x="4043" y="61225"/>
                    <a:pt x="4043" y="61210"/>
                  </a:cubicBezTo>
                  <a:cubicBezTo>
                    <a:pt x="3374" y="56833"/>
                    <a:pt x="2736" y="52456"/>
                    <a:pt x="2128" y="48049"/>
                  </a:cubicBezTo>
                  <a:cubicBezTo>
                    <a:pt x="1824" y="45860"/>
                    <a:pt x="1520" y="43672"/>
                    <a:pt x="1247" y="41483"/>
                  </a:cubicBezTo>
                  <a:cubicBezTo>
                    <a:pt x="973" y="39356"/>
                    <a:pt x="608" y="37197"/>
                    <a:pt x="487" y="35039"/>
                  </a:cubicBezTo>
                  <a:cubicBezTo>
                    <a:pt x="426" y="34006"/>
                    <a:pt x="487" y="32972"/>
                    <a:pt x="700" y="31939"/>
                  </a:cubicBezTo>
                  <a:cubicBezTo>
                    <a:pt x="943" y="30966"/>
                    <a:pt x="1368" y="30054"/>
                    <a:pt x="1946" y="29203"/>
                  </a:cubicBezTo>
                  <a:cubicBezTo>
                    <a:pt x="2523" y="28352"/>
                    <a:pt x="3192" y="27532"/>
                    <a:pt x="3861" y="26711"/>
                  </a:cubicBezTo>
                  <a:cubicBezTo>
                    <a:pt x="4529" y="25829"/>
                    <a:pt x="5198" y="24918"/>
                    <a:pt x="5897" y="24036"/>
                  </a:cubicBezTo>
                  <a:cubicBezTo>
                    <a:pt x="7265" y="22273"/>
                    <a:pt x="8633" y="20510"/>
                    <a:pt x="10001" y="18717"/>
                  </a:cubicBezTo>
                  <a:cubicBezTo>
                    <a:pt x="11277" y="17015"/>
                    <a:pt x="12645" y="15343"/>
                    <a:pt x="13891" y="13580"/>
                  </a:cubicBezTo>
                  <a:cubicBezTo>
                    <a:pt x="14469" y="12759"/>
                    <a:pt x="14925" y="11878"/>
                    <a:pt x="15290" y="10936"/>
                  </a:cubicBezTo>
                  <a:cubicBezTo>
                    <a:pt x="15624" y="10024"/>
                    <a:pt x="15837" y="9051"/>
                    <a:pt x="15897" y="8078"/>
                  </a:cubicBezTo>
                  <a:cubicBezTo>
                    <a:pt x="16141" y="5951"/>
                    <a:pt x="16019" y="3793"/>
                    <a:pt x="15958" y="1665"/>
                  </a:cubicBezTo>
                  <a:cubicBezTo>
                    <a:pt x="15958" y="1118"/>
                    <a:pt x="15958" y="571"/>
                    <a:pt x="15928" y="24"/>
                  </a:cubicBezTo>
                  <a:cubicBezTo>
                    <a:pt x="15928" y="8"/>
                    <a:pt x="15913" y="1"/>
                    <a:pt x="15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9;p30">
              <a:extLst>
                <a:ext uri="{FF2B5EF4-FFF2-40B4-BE49-F238E27FC236}">
                  <a16:creationId xmlns:a16="http://schemas.microsoft.com/office/drawing/2014/main" id="{6B536B9F-D012-443A-81AA-DDCE6A7E793E}"/>
                </a:ext>
              </a:extLst>
            </p:cNvPr>
            <p:cNvSpPr/>
            <p:nvPr/>
          </p:nvSpPr>
          <p:spPr>
            <a:xfrm>
              <a:off x="6771376" y="2311626"/>
              <a:ext cx="830161" cy="815779"/>
            </a:xfrm>
            <a:custGeom>
              <a:avLst/>
              <a:gdLst/>
              <a:ahLst/>
              <a:cxnLst/>
              <a:rect l="l" t="t" r="r" b="b"/>
              <a:pathLst>
                <a:path w="26840" h="26375" extrusionOk="0">
                  <a:moveTo>
                    <a:pt x="26840" y="1"/>
                  </a:moveTo>
                  <a:lnTo>
                    <a:pt x="26840" y="1"/>
                  </a:lnTo>
                  <a:cubicBezTo>
                    <a:pt x="26839" y="1"/>
                    <a:pt x="14545" y="1921"/>
                    <a:pt x="13025" y="1921"/>
                  </a:cubicBezTo>
                  <a:cubicBezTo>
                    <a:pt x="12980" y="1921"/>
                    <a:pt x="12944" y="1919"/>
                    <a:pt x="12918" y="1916"/>
                  </a:cubicBezTo>
                  <a:cubicBezTo>
                    <a:pt x="9705" y="1392"/>
                    <a:pt x="6921" y="999"/>
                    <a:pt x="5732" y="999"/>
                  </a:cubicBezTo>
                  <a:cubicBezTo>
                    <a:pt x="5403" y="999"/>
                    <a:pt x="5196" y="1029"/>
                    <a:pt x="5137" y="1095"/>
                  </a:cubicBezTo>
                  <a:cubicBezTo>
                    <a:pt x="4408" y="1855"/>
                    <a:pt x="0" y="24986"/>
                    <a:pt x="122" y="25837"/>
                  </a:cubicBezTo>
                  <a:cubicBezTo>
                    <a:pt x="174" y="26215"/>
                    <a:pt x="649" y="26375"/>
                    <a:pt x="1248" y="26375"/>
                  </a:cubicBezTo>
                  <a:cubicBezTo>
                    <a:pt x="2047" y="26375"/>
                    <a:pt x="3065" y="26089"/>
                    <a:pt x="3587" y="25655"/>
                  </a:cubicBezTo>
                  <a:cubicBezTo>
                    <a:pt x="4468" y="24895"/>
                    <a:pt x="10122" y="16810"/>
                    <a:pt x="10122" y="16810"/>
                  </a:cubicBezTo>
                  <a:lnTo>
                    <a:pt x="25411" y="15259"/>
                  </a:lnTo>
                  <a:lnTo>
                    <a:pt x="26840" y="1"/>
                  </a:lnTo>
                  <a:close/>
                </a:path>
              </a:pathLst>
            </a:custGeom>
            <a:solidFill>
              <a:srgbClr val="BA7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0;p30">
              <a:extLst>
                <a:ext uri="{FF2B5EF4-FFF2-40B4-BE49-F238E27FC236}">
                  <a16:creationId xmlns:a16="http://schemas.microsoft.com/office/drawing/2014/main" id="{AFCFF62F-B4CB-4B14-9252-A0E122C6F148}"/>
                </a:ext>
              </a:extLst>
            </p:cNvPr>
            <p:cNvSpPr/>
            <p:nvPr/>
          </p:nvSpPr>
          <p:spPr>
            <a:xfrm>
              <a:off x="6771376" y="2342526"/>
              <a:ext cx="399585" cy="785251"/>
            </a:xfrm>
            <a:custGeom>
              <a:avLst/>
              <a:gdLst/>
              <a:ahLst/>
              <a:cxnLst/>
              <a:rect l="l" t="t" r="r" b="b"/>
              <a:pathLst>
                <a:path w="12919" h="25388" extrusionOk="0">
                  <a:moveTo>
                    <a:pt x="5732" y="0"/>
                  </a:moveTo>
                  <a:cubicBezTo>
                    <a:pt x="5403" y="0"/>
                    <a:pt x="5196" y="30"/>
                    <a:pt x="5137" y="96"/>
                  </a:cubicBezTo>
                  <a:cubicBezTo>
                    <a:pt x="4408" y="856"/>
                    <a:pt x="0" y="23987"/>
                    <a:pt x="122" y="24838"/>
                  </a:cubicBezTo>
                  <a:cubicBezTo>
                    <a:pt x="175" y="25223"/>
                    <a:pt x="669" y="25388"/>
                    <a:pt x="1284" y="25388"/>
                  </a:cubicBezTo>
                  <a:cubicBezTo>
                    <a:pt x="2078" y="25388"/>
                    <a:pt x="3073" y="25114"/>
                    <a:pt x="3587" y="24686"/>
                  </a:cubicBezTo>
                  <a:cubicBezTo>
                    <a:pt x="4468" y="23926"/>
                    <a:pt x="10122" y="15811"/>
                    <a:pt x="10122" y="15811"/>
                  </a:cubicBezTo>
                  <a:lnTo>
                    <a:pt x="12918" y="917"/>
                  </a:lnTo>
                  <a:cubicBezTo>
                    <a:pt x="9705" y="393"/>
                    <a:pt x="6921" y="0"/>
                    <a:pt x="5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1;p30">
              <a:extLst>
                <a:ext uri="{FF2B5EF4-FFF2-40B4-BE49-F238E27FC236}">
                  <a16:creationId xmlns:a16="http://schemas.microsoft.com/office/drawing/2014/main" id="{B4352818-8FB8-4A79-A257-E1F866C59893}"/>
                </a:ext>
              </a:extLst>
            </p:cNvPr>
            <p:cNvSpPr/>
            <p:nvPr/>
          </p:nvSpPr>
          <p:spPr>
            <a:xfrm>
              <a:off x="6803326" y="2382394"/>
              <a:ext cx="137298" cy="725803"/>
            </a:xfrm>
            <a:custGeom>
              <a:avLst/>
              <a:gdLst/>
              <a:ahLst/>
              <a:cxnLst/>
              <a:rect l="l" t="t" r="r" b="b"/>
              <a:pathLst>
                <a:path w="4439" h="23466" extrusionOk="0">
                  <a:moveTo>
                    <a:pt x="4435" y="0"/>
                  </a:moveTo>
                  <a:cubicBezTo>
                    <a:pt x="4431" y="0"/>
                    <a:pt x="4423" y="8"/>
                    <a:pt x="4408" y="23"/>
                  </a:cubicBezTo>
                  <a:cubicBezTo>
                    <a:pt x="3496" y="3822"/>
                    <a:pt x="608" y="19507"/>
                    <a:pt x="1" y="23397"/>
                  </a:cubicBezTo>
                  <a:cubicBezTo>
                    <a:pt x="1" y="23443"/>
                    <a:pt x="16" y="23466"/>
                    <a:pt x="31" y="23466"/>
                  </a:cubicBezTo>
                  <a:cubicBezTo>
                    <a:pt x="46" y="23466"/>
                    <a:pt x="61" y="23443"/>
                    <a:pt x="61" y="23397"/>
                  </a:cubicBezTo>
                  <a:cubicBezTo>
                    <a:pt x="912" y="19537"/>
                    <a:pt x="3922" y="3914"/>
                    <a:pt x="4438" y="23"/>
                  </a:cubicBezTo>
                  <a:cubicBezTo>
                    <a:pt x="4438" y="8"/>
                    <a:pt x="4438" y="0"/>
                    <a:pt x="4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2;p30">
              <a:extLst>
                <a:ext uri="{FF2B5EF4-FFF2-40B4-BE49-F238E27FC236}">
                  <a16:creationId xmlns:a16="http://schemas.microsoft.com/office/drawing/2014/main" id="{6DB0FEF8-DA3B-47E0-922E-76350AE90BB0}"/>
                </a:ext>
              </a:extLst>
            </p:cNvPr>
            <p:cNvSpPr/>
            <p:nvPr/>
          </p:nvSpPr>
          <p:spPr>
            <a:xfrm>
              <a:off x="6840937" y="2948104"/>
              <a:ext cx="81810" cy="116606"/>
            </a:xfrm>
            <a:custGeom>
              <a:avLst/>
              <a:gdLst/>
              <a:ahLst/>
              <a:cxnLst/>
              <a:rect l="l" t="t" r="r" b="b"/>
              <a:pathLst>
                <a:path w="2645" h="3770" extrusionOk="0">
                  <a:moveTo>
                    <a:pt x="31" y="1"/>
                  </a:moveTo>
                  <a:cubicBezTo>
                    <a:pt x="31" y="1"/>
                    <a:pt x="0" y="61"/>
                    <a:pt x="31" y="61"/>
                  </a:cubicBezTo>
                  <a:cubicBezTo>
                    <a:pt x="1551" y="639"/>
                    <a:pt x="2523" y="2128"/>
                    <a:pt x="2402" y="3770"/>
                  </a:cubicBezTo>
                  <a:lnTo>
                    <a:pt x="2432" y="3770"/>
                  </a:lnTo>
                  <a:cubicBezTo>
                    <a:pt x="2645" y="2888"/>
                    <a:pt x="2462" y="2007"/>
                    <a:pt x="1946" y="1277"/>
                  </a:cubicBezTo>
                  <a:cubicBezTo>
                    <a:pt x="1490" y="609"/>
                    <a:pt x="821" y="183"/>
                    <a:pt x="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3;p30">
              <a:extLst>
                <a:ext uri="{FF2B5EF4-FFF2-40B4-BE49-F238E27FC236}">
                  <a16:creationId xmlns:a16="http://schemas.microsoft.com/office/drawing/2014/main" id="{B1F244F1-0D75-44AA-8903-D8B20A5FE1E8}"/>
                </a:ext>
              </a:extLst>
            </p:cNvPr>
            <p:cNvSpPr/>
            <p:nvPr/>
          </p:nvSpPr>
          <p:spPr>
            <a:xfrm>
              <a:off x="7030167" y="2731501"/>
              <a:ext cx="43024" cy="146732"/>
            </a:xfrm>
            <a:custGeom>
              <a:avLst/>
              <a:gdLst/>
              <a:ahLst/>
              <a:cxnLst/>
              <a:rect l="l" t="t" r="r" b="b"/>
              <a:pathLst>
                <a:path w="1391" h="4744" extrusionOk="0">
                  <a:moveTo>
                    <a:pt x="66" y="1"/>
                  </a:moveTo>
                  <a:cubicBezTo>
                    <a:pt x="27" y="1"/>
                    <a:pt x="0" y="29"/>
                    <a:pt x="22" y="74"/>
                  </a:cubicBezTo>
                  <a:cubicBezTo>
                    <a:pt x="448" y="1563"/>
                    <a:pt x="752" y="3113"/>
                    <a:pt x="873" y="4663"/>
                  </a:cubicBezTo>
                  <a:cubicBezTo>
                    <a:pt x="890" y="4712"/>
                    <a:pt x="941" y="4743"/>
                    <a:pt x="989" y="4743"/>
                  </a:cubicBezTo>
                  <a:cubicBezTo>
                    <a:pt x="1032" y="4743"/>
                    <a:pt x="1072" y="4720"/>
                    <a:pt x="1086" y="4663"/>
                  </a:cubicBezTo>
                  <a:cubicBezTo>
                    <a:pt x="1390" y="3113"/>
                    <a:pt x="1177" y="1229"/>
                    <a:pt x="114" y="13"/>
                  </a:cubicBezTo>
                  <a:cubicBezTo>
                    <a:pt x="97" y="5"/>
                    <a:pt x="81"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4;p30">
              <a:extLst>
                <a:ext uri="{FF2B5EF4-FFF2-40B4-BE49-F238E27FC236}">
                  <a16:creationId xmlns:a16="http://schemas.microsoft.com/office/drawing/2014/main" id="{4CDA4090-73C9-4FC8-951D-63E60C1EA736}"/>
                </a:ext>
              </a:extLst>
            </p:cNvPr>
            <p:cNvSpPr/>
            <p:nvPr/>
          </p:nvSpPr>
          <p:spPr>
            <a:xfrm>
              <a:off x="7008547" y="2765895"/>
              <a:ext cx="43024" cy="146639"/>
            </a:xfrm>
            <a:custGeom>
              <a:avLst/>
              <a:gdLst/>
              <a:ahLst/>
              <a:cxnLst/>
              <a:rect l="l" t="t" r="r" b="b"/>
              <a:pathLst>
                <a:path w="1391" h="4741" extrusionOk="0">
                  <a:moveTo>
                    <a:pt x="62" y="0"/>
                  </a:moveTo>
                  <a:cubicBezTo>
                    <a:pt x="25" y="0"/>
                    <a:pt x="1" y="43"/>
                    <a:pt x="22" y="86"/>
                  </a:cubicBezTo>
                  <a:cubicBezTo>
                    <a:pt x="478" y="1576"/>
                    <a:pt x="752" y="3095"/>
                    <a:pt x="873" y="4645"/>
                  </a:cubicBezTo>
                  <a:cubicBezTo>
                    <a:pt x="890" y="4711"/>
                    <a:pt x="941" y="4741"/>
                    <a:pt x="990" y="4741"/>
                  </a:cubicBezTo>
                  <a:cubicBezTo>
                    <a:pt x="1032" y="4741"/>
                    <a:pt x="1072" y="4718"/>
                    <a:pt x="1086" y="4676"/>
                  </a:cubicBezTo>
                  <a:cubicBezTo>
                    <a:pt x="1390" y="3126"/>
                    <a:pt x="1177" y="1211"/>
                    <a:pt x="113" y="25"/>
                  </a:cubicBezTo>
                  <a:cubicBezTo>
                    <a:pt x="96" y="8"/>
                    <a:pt x="78" y="0"/>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5;p30">
              <a:extLst>
                <a:ext uri="{FF2B5EF4-FFF2-40B4-BE49-F238E27FC236}">
                  <a16:creationId xmlns:a16="http://schemas.microsoft.com/office/drawing/2014/main" id="{BC3634ED-7439-40D0-AA0E-C12CDC50479D}"/>
                </a:ext>
              </a:extLst>
            </p:cNvPr>
            <p:cNvSpPr/>
            <p:nvPr/>
          </p:nvSpPr>
          <p:spPr>
            <a:xfrm>
              <a:off x="6987607" y="2799733"/>
              <a:ext cx="43271" cy="147134"/>
            </a:xfrm>
            <a:custGeom>
              <a:avLst/>
              <a:gdLst/>
              <a:ahLst/>
              <a:cxnLst/>
              <a:rect l="l" t="t" r="r" b="b"/>
              <a:pathLst>
                <a:path w="1399" h="4757" extrusionOk="0">
                  <a:moveTo>
                    <a:pt x="59" y="0"/>
                  </a:moveTo>
                  <a:cubicBezTo>
                    <a:pt x="31" y="0"/>
                    <a:pt x="0" y="43"/>
                    <a:pt x="0" y="86"/>
                  </a:cubicBezTo>
                  <a:cubicBezTo>
                    <a:pt x="456" y="1576"/>
                    <a:pt x="730" y="3126"/>
                    <a:pt x="882" y="4676"/>
                  </a:cubicBezTo>
                  <a:cubicBezTo>
                    <a:pt x="882" y="4725"/>
                    <a:pt x="925" y="4756"/>
                    <a:pt x="970" y="4756"/>
                  </a:cubicBezTo>
                  <a:cubicBezTo>
                    <a:pt x="1009" y="4756"/>
                    <a:pt x="1050" y="4733"/>
                    <a:pt x="1064" y="4676"/>
                  </a:cubicBezTo>
                  <a:cubicBezTo>
                    <a:pt x="1398" y="3126"/>
                    <a:pt x="1186" y="1241"/>
                    <a:pt x="91" y="26"/>
                  </a:cubicBezTo>
                  <a:cubicBezTo>
                    <a:pt x="82" y="8"/>
                    <a:pt x="71"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6;p30">
              <a:extLst>
                <a:ext uri="{FF2B5EF4-FFF2-40B4-BE49-F238E27FC236}">
                  <a16:creationId xmlns:a16="http://schemas.microsoft.com/office/drawing/2014/main" id="{9A52D172-597C-4B64-90BD-6BBACE719534}"/>
                </a:ext>
              </a:extLst>
            </p:cNvPr>
            <p:cNvSpPr/>
            <p:nvPr/>
          </p:nvSpPr>
          <p:spPr>
            <a:xfrm>
              <a:off x="6965276" y="2834003"/>
              <a:ext cx="43024" cy="147165"/>
            </a:xfrm>
            <a:custGeom>
              <a:avLst/>
              <a:gdLst/>
              <a:ahLst/>
              <a:cxnLst/>
              <a:rect l="l" t="t" r="r" b="b"/>
              <a:pathLst>
                <a:path w="1391" h="4758" extrusionOk="0">
                  <a:moveTo>
                    <a:pt x="83" y="0"/>
                  </a:moveTo>
                  <a:cubicBezTo>
                    <a:pt x="46" y="0"/>
                    <a:pt x="0" y="35"/>
                    <a:pt x="23" y="103"/>
                  </a:cubicBezTo>
                  <a:cubicBezTo>
                    <a:pt x="479" y="1592"/>
                    <a:pt x="753" y="3112"/>
                    <a:pt x="905" y="4662"/>
                  </a:cubicBezTo>
                  <a:cubicBezTo>
                    <a:pt x="905" y="4728"/>
                    <a:pt x="948" y="4758"/>
                    <a:pt x="993" y="4758"/>
                  </a:cubicBezTo>
                  <a:cubicBezTo>
                    <a:pt x="1032" y="4758"/>
                    <a:pt x="1073" y="4735"/>
                    <a:pt x="1087" y="4693"/>
                  </a:cubicBezTo>
                  <a:cubicBezTo>
                    <a:pt x="1391" y="3143"/>
                    <a:pt x="1208" y="1228"/>
                    <a:pt x="114" y="12"/>
                  </a:cubicBezTo>
                  <a:cubicBezTo>
                    <a:pt x="107" y="4"/>
                    <a:pt x="95"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7;p30">
              <a:extLst>
                <a:ext uri="{FF2B5EF4-FFF2-40B4-BE49-F238E27FC236}">
                  <a16:creationId xmlns:a16="http://schemas.microsoft.com/office/drawing/2014/main" id="{B81AEC93-1228-4790-BF12-08D9C161A9E3}"/>
                </a:ext>
              </a:extLst>
            </p:cNvPr>
            <p:cNvSpPr/>
            <p:nvPr/>
          </p:nvSpPr>
          <p:spPr>
            <a:xfrm>
              <a:off x="6959121" y="2385982"/>
              <a:ext cx="95543" cy="82861"/>
            </a:xfrm>
            <a:custGeom>
              <a:avLst/>
              <a:gdLst/>
              <a:ahLst/>
              <a:cxnLst/>
              <a:rect l="l" t="t" r="r" b="b"/>
              <a:pathLst>
                <a:path w="3089" h="2679" extrusionOk="0">
                  <a:moveTo>
                    <a:pt x="1501" y="1"/>
                  </a:moveTo>
                  <a:cubicBezTo>
                    <a:pt x="913" y="1"/>
                    <a:pt x="335" y="337"/>
                    <a:pt x="192" y="1092"/>
                  </a:cubicBezTo>
                  <a:cubicBezTo>
                    <a:pt x="0" y="2085"/>
                    <a:pt x="806" y="2679"/>
                    <a:pt x="1593" y="2679"/>
                  </a:cubicBezTo>
                  <a:cubicBezTo>
                    <a:pt x="2179" y="2679"/>
                    <a:pt x="2754" y="2349"/>
                    <a:pt x="2897" y="1609"/>
                  </a:cubicBezTo>
                  <a:cubicBezTo>
                    <a:pt x="3088" y="601"/>
                    <a:pt x="2286" y="1"/>
                    <a:pt x="1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8;p30">
              <a:extLst>
                <a:ext uri="{FF2B5EF4-FFF2-40B4-BE49-F238E27FC236}">
                  <a16:creationId xmlns:a16="http://schemas.microsoft.com/office/drawing/2014/main" id="{5795A598-D48F-464D-94DB-25291192B331}"/>
                </a:ext>
              </a:extLst>
            </p:cNvPr>
            <p:cNvSpPr/>
            <p:nvPr/>
          </p:nvSpPr>
          <p:spPr>
            <a:xfrm>
              <a:off x="7051540" y="2811393"/>
              <a:ext cx="155145" cy="149423"/>
            </a:xfrm>
            <a:custGeom>
              <a:avLst/>
              <a:gdLst/>
              <a:ahLst/>
              <a:cxnLst/>
              <a:rect l="l" t="t" r="r" b="b"/>
              <a:pathLst>
                <a:path w="5016" h="4831" extrusionOk="0">
                  <a:moveTo>
                    <a:pt x="426" y="196"/>
                  </a:moveTo>
                  <a:cubicBezTo>
                    <a:pt x="1155" y="621"/>
                    <a:pt x="1885" y="1016"/>
                    <a:pt x="2553" y="1503"/>
                  </a:cubicBezTo>
                  <a:cubicBezTo>
                    <a:pt x="2888" y="1746"/>
                    <a:pt x="3192" y="1989"/>
                    <a:pt x="3496" y="2263"/>
                  </a:cubicBezTo>
                  <a:cubicBezTo>
                    <a:pt x="3930" y="2668"/>
                    <a:pt x="4859" y="4312"/>
                    <a:pt x="3453" y="4312"/>
                  </a:cubicBezTo>
                  <a:cubicBezTo>
                    <a:pt x="3382" y="4312"/>
                    <a:pt x="3305" y="4308"/>
                    <a:pt x="3222" y="4299"/>
                  </a:cubicBezTo>
                  <a:cubicBezTo>
                    <a:pt x="2280" y="4208"/>
                    <a:pt x="1611" y="2749"/>
                    <a:pt x="1277" y="2019"/>
                  </a:cubicBezTo>
                  <a:cubicBezTo>
                    <a:pt x="1003" y="1412"/>
                    <a:pt x="730" y="804"/>
                    <a:pt x="426" y="196"/>
                  </a:cubicBezTo>
                  <a:close/>
                  <a:moveTo>
                    <a:pt x="248" y="1"/>
                  </a:moveTo>
                  <a:cubicBezTo>
                    <a:pt x="228" y="1"/>
                    <a:pt x="213" y="22"/>
                    <a:pt x="213" y="44"/>
                  </a:cubicBezTo>
                  <a:cubicBezTo>
                    <a:pt x="91" y="44"/>
                    <a:pt x="0" y="165"/>
                    <a:pt x="30" y="287"/>
                  </a:cubicBezTo>
                  <a:cubicBezTo>
                    <a:pt x="608" y="1564"/>
                    <a:pt x="1034" y="2962"/>
                    <a:pt x="1945" y="3995"/>
                  </a:cubicBezTo>
                  <a:cubicBezTo>
                    <a:pt x="2328" y="4420"/>
                    <a:pt x="2904" y="4831"/>
                    <a:pt x="3476" y="4831"/>
                  </a:cubicBezTo>
                  <a:cubicBezTo>
                    <a:pt x="3722" y="4831"/>
                    <a:pt x="3966" y="4755"/>
                    <a:pt x="4195" y="4573"/>
                  </a:cubicBezTo>
                  <a:cubicBezTo>
                    <a:pt x="5015" y="3904"/>
                    <a:pt x="4559" y="2779"/>
                    <a:pt x="3982" y="2171"/>
                  </a:cubicBezTo>
                  <a:cubicBezTo>
                    <a:pt x="2948" y="1138"/>
                    <a:pt x="1672" y="378"/>
                    <a:pt x="274" y="13"/>
                  </a:cubicBezTo>
                  <a:cubicBezTo>
                    <a:pt x="265" y="4"/>
                    <a:pt x="256" y="1"/>
                    <a:pt x="2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9;p30">
              <a:extLst>
                <a:ext uri="{FF2B5EF4-FFF2-40B4-BE49-F238E27FC236}">
                  <a16:creationId xmlns:a16="http://schemas.microsoft.com/office/drawing/2014/main" id="{DA3D5343-16D3-4417-A86C-8B46B7BD0995}"/>
                </a:ext>
              </a:extLst>
            </p:cNvPr>
            <p:cNvSpPr/>
            <p:nvPr/>
          </p:nvSpPr>
          <p:spPr>
            <a:xfrm>
              <a:off x="7050581" y="2644464"/>
              <a:ext cx="103461" cy="178404"/>
            </a:xfrm>
            <a:custGeom>
              <a:avLst/>
              <a:gdLst/>
              <a:ahLst/>
              <a:cxnLst/>
              <a:rect l="l" t="t" r="r" b="b"/>
              <a:pathLst>
                <a:path w="3345" h="5768" extrusionOk="0">
                  <a:moveTo>
                    <a:pt x="2122" y="487"/>
                  </a:moveTo>
                  <a:cubicBezTo>
                    <a:pt x="2953" y="487"/>
                    <a:pt x="2728" y="1977"/>
                    <a:pt x="2523" y="2462"/>
                  </a:cubicBezTo>
                  <a:cubicBezTo>
                    <a:pt x="2372" y="2827"/>
                    <a:pt x="2159" y="3191"/>
                    <a:pt x="1946" y="3526"/>
                  </a:cubicBezTo>
                  <a:cubicBezTo>
                    <a:pt x="1490" y="4225"/>
                    <a:pt x="973" y="4894"/>
                    <a:pt x="457" y="5532"/>
                  </a:cubicBezTo>
                  <a:cubicBezTo>
                    <a:pt x="517" y="4863"/>
                    <a:pt x="517" y="4195"/>
                    <a:pt x="578" y="3526"/>
                  </a:cubicBezTo>
                  <a:cubicBezTo>
                    <a:pt x="609" y="2736"/>
                    <a:pt x="669" y="1094"/>
                    <a:pt x="1520" y="669"/>
                  </a:cubicBezTo>
                  <a:cubicBezTo>
                    <a:pt x="1765" y="542"/>
                    <a:pt x="1963" y="487"/>
                    <a:pt x="2122" y="487"/>
                  </a:cubicBezTo>
                  <a:close/>
                  <a:moveTo>
                    <a:pt x="1984" y="1"/>
                  </a:moveTo>
                  <a:cubicBezTo>
                    <a:pt x="1202" y="1"/>
                    <a:pt x="693" y="771"/>
                    <a:pt x="457" y="1429"/>
                  </a:cubicBezTo>
                  <a:cubicBezTo>
                    <a:pt x="1" y="2736"/>
                    <a:pt x="122" y="4225"/>
                    <a:pt x="92" y="5593"/>
                  </a:cubicBezTo>
                  <a:cubicBezTo>
                    <a:pt x="92" y="5688"/>
                    <a:pt x="166" y="5764"/>
                    <a:pt x="256" y="5764"/>
                  </a:cubicBezTo>
                  <a:cubicBezTo>
                    <a:pt x="282" y="5764"/>
                    <a:pt x="308" y="5758"/>
                    <a:pt x="335" y="5745"/>
                  </a:cubicBezTo>
                  <a:cubicBezTo>
                    <a:pt x="350" y="5760"/>
                    <a:pt x="365" y="5767"/>
                    <a:pt x="381" y="5767"/>
                  </a:cubicBezTo>
                  <a:cubicBezTo>
                    <a:pt x="396" y="5767"/>
                    <a:pt x="411" y="5760"/>
                    <a:pt x="426" y="5745"/>
                  </a:cubicBezTo>
                  <a:cubicBezTo>
                    <a:pt x="1581" y="4863"/>
                    <a:pt x="2463" y="3708"/>
                    <a:pt x="3040" y="2371"/>
                  </a:cubicBezTo>
                  <a:cubicBezTo>
                    <a:pt x="3344" y="1580"/>
                    <a:pt x="3344" y="365"/>
                    <a:pt x="2372" y="61"/>
                  </a:cubicBezTo>
                  <a:cubicBezTo>
                    <a:pt x="2236" y="20"/>
                    <a:pt x="2107" y="1"/>
                    <a:pt x="19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0;p30">
              <a:extLst>
                <a:ext uri="{FF2B5EF4-FFF2-40B4-BE49-F238E27FC236}">
                  <a16:creationId xmlns:a16="http://schemas.microsoft.com/office/drawing/2014/main" id="{9AD87D59-27BA-4C3F-87EE-D7B5DDBA2970}"/>
                </a:ext>
              </a:extLst>
            </p:cNvPr>
            <p:cNvSpPr/>
            <p:nvPr/>
          </p:nvSpPr>
          <p:spPr>
            <a:xfrm>
              <a:off x="7038364" y="1895154"/>
              <a:ext cx="1287090" cy="960840"/>
            </a:xfrm>
            <a:custGeom>
              <a:avLst/>
              <a:gdLst/>
              <a:ahLst/>
              <a:cxnLst/>
              <a:rect l="l" t="t" r="r" b="b"/>
              <a:pathLst>
                <a:path w="41613" h="31065" extrusionOk="0">
                  <a:moveTo>
                    <a:pt x="1" y="1"/>
                  </a:moveTo>
                  <a:lnTo>
                    <a:pt x="912" y="11186"/>
                  </a:lnTo>
                  <a:cubicBezTo>
                    <a:pt x="3162" y="12037"/>
                    <a:pt x="5654" y="13162"/>
                    <a:pt x="7934" y="13557"/>
                  </a:cubicBezTo>
                  <a:cubicBezTo>
                    <a:pt x="8158" y="13595"/>
                    <a:pt x="8382" y="13631"/>
                    <a:pt x="8606" y="13664"/>
                  </a:cubicBezTo>
                  <a:lnTo>
                    <a:pt x="8606" y="13664"/>
                  </a:lnTo>
                  <a:cubicBezTo>
                    <a:pt x="7253" y="13798"/>
                    <a:pt x="6444" y="13891"/>
                    <a:pt x="6444" y="13891"/>
                  </a:cubicBezTo>
                  <a:lnTo>
                    <a:pt x="5502" y="31065"/>
                  </a:lnTo>
                  <a:cubicBezTo>
                    <a:pt x="5502" y="31065"/>
                    <a:pt x="21338" y="30305"/>
                    <a:pt x="33041" y="25806"/>
                  </a:cubicBezTo>
                  <a:cubicBezTo>
                    <a:pt x="41612" y="22524"/>
                    <a:pt x="40852" y="14651"/>
                    <a:pt x="34530" y="11338"/>
                  </a:cubicBezTo>
                  <a:cubicBezTo>
                    <a:pt x="27235" y="7448"/>
                    <a:pt x="14773" y="5776"/>
                    <a:pt x="11885" y="4408"/>
                  </a:cubicBezTo>
                  <a:cubicBezTo>
                    <a:pt x="10913" y="3952"/>
                    <a:pt x="10335" y="1"/>
                    <a:pt x="10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1;p30">
              <a:extLst>
                <a:ext uri="{FF2B5EF4-FFF2-40B4-BE49-F238E27FC236}">
                  <a16:creationId xmlns:a16="http://schemas.microsoft.com/office/drawing/2014/main" id="{A74DFDDA-871E-4E02-8BB1-2CE25E8454F0}"/>
                </a:ext>
              </a:extLst>
            </p:cNvPr>
            <p:cNvSpPr/>
            <p:nvPr/>
          </p:nvSpPr>
          <p:spPr>
            <a:xfrm>
              <a:off x="7305351" y="2339123"/>
              <a:ext cx="31054" cy="463053"/>
            </a:xfrm>
            <a:custGeom>
              <a:avLst/>
              <a:gdLst/>
              <a:ahLst/>
              <a:cxnLst/>
              <a:rect l="l" t="t" r="r" b="b"/>
              <a:pathLst>
                <a:path w="1004" h="14971" extrusionOk="0">
                  <a:moveTo>
                    <a:pt x="913" y="1"/>
                  </a:moveTo>
                  <a:cubicBezTo>
                    <a:pt x="898" y="1"/>
                    <a:pt x="882" y="9"/>
                    <a:pt x="882" y="24"/>
                  </a:cubicBezTo>
                  <a:cubicBezTo>
                    <a:pt x="761" y="540"/>
                    <a:pt x="305" y="7167"/>
                    <a:pt x="244" y="9112"/>
                  </a:cubicBezTo>
                  <a:lnTo>
                    <a:pt x="122" y="12030"/>
                  </a:lnTo>
                  <a:cubicBezTo>
                    <a:pt x="92" y="13003"/>
                    <a:pt x="92" y="13975"/>
                    <a:pt x="1" y="14948"/>
                  </a:cubicBezTo>
                  <a:cubicBezTo>
                    <a:pt x="1" y="14963"/>
                    <a:pt x="8" y="14971"/>
                    <a:pt x="20" y="14971"/>
                  </a:cubicBezTo>
                  <a:cubicBezTo>
                    <a:pt x="31" y="14971"/>
                    <a:pt x="46" y="14963"/>
                    <a:pt x="62" y="14948"/>
                  </a:cubicBezTo>
                  <a:cubicBezTo>
                    <a:pt x="62" y="14401"/>
                    <a:pt x="153" y="13854"/>
                    <a:pt x="183" y="13307"/>
                  </a:cubicBezTo>
                  <a:cubicBezTo>
                    <a:pt x="244" y="12729"/>
                    <a:pt x="274" y="12182"/>
                    <a:pt x="335" y="11635"/>
                  </a:cubicBezTo>
                  <a:cubicBezTo>
                    <a:pt x="487" y="9690"/>
                    <a:pt x="639" y="7744"/>
                    <a:pt x="761" y="5799"/>
                  </a:cubicBezTo>
                  <a:cubicBezTo>
                    <a:pt x="822" y="4826"/>
                    <a:pt x="1004" y="510"/>
                    <a:pt x="943" y="24"/>
                  </a:cubicBezTo>
                  <a:cubicBezTo>
                    <a:pt x="943" y="9"/>
                    <a:pt x="928" y="1"/>
                    <a:pt x="9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2;p30">
              <a:extLst>
                <a:ext uri="{FF2B5EF4-FFF2-40B4-BE49-F238E27FC236}">
                  <a16:creationId xmlns:a16="http://schemas.microsoft.com/office/drawing/2014/main" id="{8061668D-8B6E-4D82-BF54-53EC35DEFC59}"/>
                </a:ext>
              </a:extLst>
            </p:cNvPr>
            <p:cNvSpPr/>
            <p:nvPr/>
          </p:nvSpPr>
          <p:spPr>
            <a:xfrm>
              <a:off x="7231088" y="2262757"/>
              <a:ext cx="767188" cy="110265"/>
            </a:xfrm>
            <a:custGeom>
              <a:avLst/>
              <a:gdLst/>
              <a:ahLst/>
              <a:cxnLst/>
              <a:rect l="l" t="t" r="r" b="b"/>
              <a:pathLst>
                <a:path w="24804" h="3565" extrusionOk="0">
                  <a:moveTo>
                    <a:pt x="21369" y="0"/>
                  </a:moveTo>
                  <a:cubicBezTo>
                    <a:pt x="20518" y="92"/>
                    <a:pt x="19697" y="243"/>
                    <a:pt x="18876" y="456"/>
                  </a:cubicBezTo>
                  <a:cubicBezTo>
                    <a:pt x="17661" y="456"/>
                    <a:pt x="16414" y="517"/>
                    <a:pt x="15198" y="578"/>
                  </a:cubicBezTo>
                  <a:cubicBezTo>
                    <a:pt x="12007" y="730"/>
                    <a:pt x="8785" y="1034"/>
                    <a:pt x="5593" y="1368"/>
                  </a:cubicBezTo>
                  <a:cubicBezTo>
                    <a:pt x="3800" y="1520"/>
                    <a:pt x="1976" y="1702"/>
                    <a:pt x="153" y="1915"/>
                  </a:cubicBezTo>
                  <a:cubicBezTo>
                    <a:pt x="61" y="1915"/>
                    <a:pt x="1" y="1976"/>
                    <a:pt x="1" y="2067"/>
                  </a:cubicBezTo>
                  <a:cubicBezTo>
                    <a:pt x="1" y="2554"/>
                    <a:pt x="61" y="3009"/>
                    <a:pt x="61" y="3496"/>
                  </a:cubicBezTo>
                  <a:cubicBezTo>
                    <a:pt x="77" y="3541"/>
                    <a:pt x="122" y="3564"/>
                    <a:pt x="164" y="3564"/>
                  </a:cubicBezTo>
                  <a:cubicBezTo>
                    <a:pt x="206" y="3564"/>
                    <a:pt x="244" y="3541"/>
                    <a:pt x="244" y="3496"/>
                  </a:cubicBezTo>
                  <a:cubicBezTo>
                    <a:pt x="244" y="3070"/>
                    <a:pt x="305" y="2645"/>
                    <a:pt x="305" y="2219"/>
                  </a:cubicBezTo>
                  <a:cubicBezTo>
                    <a:pt x="3466" y="1946"/>
                    <a:pt x="6627" y="1672"/>
                    <a:pt x="9788" y="1399"/>
                  </a:cubicBezTo>
                  <a:cubicBezTo>
                    <a:pt x="12980" y="1125"/>
                    <a:pt x="16171" y="912"/>
                    <a:pt x="19393" y="851"/>
                  </a:cubicBezTo>
                  <a:cubicBezTo>
                    <a:pt x="20290" y="821"/>
                    <a:pt x="21186" y="806"/>
                    <a:pt x="22083" y="806"/>
                  </a:cubicBezTo>
                  <a:cubicBezTo>
                    <a:pt x="22980" y="806"/>
                    <a:pt x="23876" y="821"/>
                    <a:pt x="24773" y="851"/>
                  </a:cubicBezTo>
                  <a:cubicBezTo>
                    <a:pt x="24804" y="851"/>
                    <a:pt x="24804" y="791"/>
                    <a:pt x="24773" y="760"/>
                  </a:cubicBezTo>
                  <a:cubicBezTo>
                    <a:pt x="22919" y="547"/>
                    <a:pt x="21065" y="456"/>
                    <a:pt x="19211" y="456"/>
                  </a:cubicBezTo>
                  <a:cubicBezTo>
                    <a:pt x="19940" y="304"/>
                    <a:pt x="20639" y="183"/>
                    <a:pt x="21369" y="92"/>
                  </a:cubicBezTo>
                  <a:cubicBezTo>
                    <a:pt x="21399" y="92"/>
                    <a:pt x="21399" y="0"/>
                    <a:pt x="21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3;p30">
              <a:extLst>
                <a:ext uri="{FF2B5EF4-FFF2-40B4-BE49-F238E27FC236}">
                  <a16:creationId xmlns:a16="http://schemas.microsoft.com/office/drawing/2014/main" id="{FA86A09D-2B7E-4FAC-9362-454459812E87}"/>
                </a:ext>
              </a:extLst>
            </p:cNvPr>
            <p:cNvSpPr/>
            <p:nvPr/>
          </p:nvSpPr>
          <p:spPr>
            <a:xfrm>
              <a:off x="7361768" y="2322916"/>
              <a:ext cx="658129" cy="59262"/>
            </a:xfrm>
            <a:custGeom>
              <a:avLst/>
              <a:gdLst/>
              <a:ahLst/>
              <a:cxnLst/>
              <a:rect l="l" t="t" r="r" b="b"/>
              <a:pathLst>
                <a:path w="21278" h="1916" extrusionOk="0">
                  <a:moveTo>
                    <a:pt x="21217" y="1"/>
                  </a:moveTo>
                  <a:cubicBezTo>
                    <a:pt x="18420" y="1"/>
                    <a:pt x="15624" y="61"/>
                    <a:pt x="12858" y="274"/>
                  </a:cubicBezTo>
                  <a:cubicBezTo>
                    <a:pt x="10092" y="457"/>
                    <a:pt x="7356" y="730"/>
                    <a:pt x="4621" y="1095"/>
                  </a:cubicBezTo>
                  <a:cubicBezTo>
                    <a:pt x="3861" y="1186"/>
                    <a:pt x="3101" y="1308"/>
                    <a:pt x="2341" y="1429"/>
                  </a:cubicBezTo>
                  <a:cubicBezTo>
                    <a:pt x="1581" y="1551"/>
                    <a:pt x="821" y="1703"/>
                    <a:pt x="61" y="1855"/>
                  </a:cubicBezTo>
                  <a:cubicBezTo>
                    <a:pt x="1" y="1855"/>
                    <a:pt x="31" y="1916"/>
                    <a:pt x="61" y="1916"/>
                  </a:cubicBezTo>
                  <a:cubicBezTo>
                    <a:pt x="1429" y="1703"/>
                    <a:pt x="2827" y="1581"/>
                    <a:pt x="4195" y="1399"/>
                  </a:cubicBezTo>
                  <a:cubicBezTo>
                    <a:pt x="5593" y="1247"/>
                    <a:pt x="6900" y="1095"/>
                    <a:pt x="8268" y="943"/>
                  </a:cubicBezTo>
                  <a:cubicBezTo>
                    <a:pt x="11034" y="700"/>
                    <a:pt x="13800" y="457"/>
                    <a:pt x="16566" y="305"/>
                  </a:cubicBezTo>
                  <a:cubicBezTo>
                    <a:pt x="18116" y="213"/>
                    <a:pt x="19667" y="92"/>
                    <a:pt x="21247" y="61"/>
                  </a:cubicBezTo>
                  <a:cubicBezTo>
                    <a:pt x="21278" y="61"/>
                    <a:pt x="21278" y="1"/>
                    <a:pt x="2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4;p30">
              <a:extLst>
                <a:ext uri="{FF2B5EF4-FFF2-40B4-BE49-F238E27FC236}">
                  <a16:creationId xmlns:a16="http://schemas.microsoft.com/office/drawing/2014/main" id="{15D09957-F2C1-4507-9E1E-D73008FA35B8}"/>
                </a:ext>
              </a:extLst>
            </p:cNvPr>
            <p:cNvSpPr/>
            <p:nvPr/>
          </p:nvSpPr>
          <p:spPr>
            <a:xfrm>
              <a:off x="6993453" y="2208104"/>
              <a:ext cx="143670" cy="59386"/>
            </a:xfrm>
            <a:custGeom>
              <a:avLst/>
              <a:gdLst/>
              <a:ahLst/>
              <a:cxnLst/>
              <a:rect l="l" t="t" r="r" b="b"/>
              <a:pathLst>
                <a:path w="4645" h="1920" extrusionOk="0">
                  <a:moveTo>
                    <a:pt x="149" y="1"/>
                  </a:moveTo>
                  <a:cubicBezTo>
                    <a:pt x="46" y="1"/>
                    <a:pt x="0" y="159"/>
                    <a:pt x="85" y="187"/>
                  </a:cubicBezTo>
                  <a:cubicBezTo>
                    <a:pt x="1544" y="825"/>
                    <a:pt x="3063" y="1342"/>
                    <a:pt x="4553" y="1919"/>
                  </a:cubicBezTo>
                  <a:cubicBezTo>
                    <a:pt x="4614" y="1919"/>
                    <a:pt x="4644" y="1859"/>
                    <a:pt x="4583" y="1828"/>
                  </a:cubicBezTo>
                  <a:cubicBezTo>
                    <a:pt x="3155" y="1099"/>
                    <a:pt x="1696" y="491"/>
                    <a:pt x="176" y="4"/>
                  </a:cubicBezTo>
                  <a:cubicBezTo>
                    <a:pt x="167" y="2"/>
                    <a:pt x="158" y="1"/>
                    <a:pt x="14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5;p30">
              <a:extLst>
                <a:ext uri="{FF2B5EF4-FFF2-40B4-BE49-F238E27FC236}">
                  <a16:creationId xmlns:a16="http://schemas.microsoft.com/office/drawing/2014/main" id="{4DA808FC-8B41-4F5B-BDD1-B76E965773DD}"/>
                </a:ext>
              </a:extLst>
            </p:cNvPr>
            <p:cNvSpPr/>
            <p:nvPr/>
          </p:nvSpPr>
          <p:spPr>
            <a:xfrm>
              <a:off x="6965987" y="1895618"/>
              <a:ext cx="123163" cy="301846"/>
            </a:xfrm>
            <a:custGeom>
              <a:avLst/>
              <a:gdLst/>
              <a:ahLst/>
              <a:cxnLst/>
              <a:rect l="l" t="t" r="r" b="b"/>
              <a:pathLst>
                <a:path w="3982" h="9759" extrusionOk="0">
                  <a:moveTo>
                    <a:pt x="2325" y="1"/>
                  </a:moveTo>
                  <a:cubicBezTo>
                    <a:pt x="2303" y="1"/>
                    <a:pt x="2280" y="16"/>
                    <a:pt x="2280" y="46"/>
                  </a:cubicBezTo>
                  <a:cubicBezTo>
                    <a:pt x="2189" y="1688"/>
                    <a:pt x="2249" y="3360"/>
                    <a:pt x="2492" y="4971"/>
                  </a:cubicBezTo>
                  <a:cubicBezTo>
                    <a:pt x="2614" y="5852"/>
                    <a:pt x="2766" y="6733"/>
                    <a:pt x="2948" y="7615"/>
                  </a:cubicBezTo>
                  <a:cubicBezTo>
                    <a:pt x="3100" y="8010"/>
                    <a:pt x="3161" y="8436"/>
                    <a:pt x="3192" y="8861"/>
                  </a:cubicBezTo>
                  <a:cubicBezTo>
                    <a:pt x="3192" y="9196"/>
                    <a:pt x="3070" y="9439"/>
                    <a:pt x="2857" y="9499"/>
                  </a:cubicBezTo>
                  <a:cubicBezTo>
                    <a:pt x="2804" y="9515"/>
                    <a:pt x="2751" y="9522"/>
                    <a:pt x="2698" y="9522"/>
                  </a:cubicBezTo>
                  <a:cubicBezTo>
                    <a:pt x="1513" y="9522"/>
                    <a:pt x="756" y="5698"/>
                    <a:pt x="669" y="4971"/>
                  </a:cubicBezTo>
                  <a:cubicBezTo>
                    <a:pt x="426" y="3360"/>
                    <a:pt x="243" y="1809"/>
                    <a:pt x="152" y="77"/>
                  </a:cubicBezTo>
                  <a:cubicBezTo>
                    <a:pt x="152" y="46"/>
                    <a:pt x="129" y="31"/>
                    <a:pt x="106" y="31"/>
                  </a:cubicBezTo>
                  <a:cubicBezTo>
                    <a:pt x="84" y="31"/>
                    <a:pt x="61" y="46"/>
                    <a:pt x="61" y="77"/>
                  </a:cubicBezTo>
                  <a:cubicBezTo>
                    <a:pt x="0" y="2235"/>
                    <a:pt x="182" y="4423"/>
                    <a:pt x="669" y="6551"/>
                  </a:cubicBezTo>
                  <a:cubicBezTo>
                    <a:pt x="843" y="7249"/>
                    <a:pt x="1686" y="9758"/>
                    <a:pt x="2718" y="9758"/>
                  </a:cubicBezTo>
                  <a:cubicBezTo>
                    <a:pt x="2764" y="9758"/>
                    <a:pt x="2810" y="9753"/>
                    <a:pt x="2857" y="9743"/>
                  </a:cubicBezTo>
                  <a:cubicBezTo>
                    <a:pt x="3982" y="9530"/>
                    <a:pt x="3344" y="7919"/>
                    <a:pt x="3131" y="6855"/>
                  </a:cubicBezTo>
                  <a:cubicBezTo>
                    <a:pt x="2705" y="4606"/>
                    <a:pt x="2462" y="2326"/>
                    <a:pt x="2371" y="46"/>
                  </a:cubicBezTo>
                  <a:cubicBezTo>
                    <a:pt x="2371" y="16"/>
                    <a:pt x="2348" y="1"/>
                    <a:pt x="2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6;p30">
              <a:extLst>
                <a:ext uri="{FF2B5EF4-FFF2-40B4-BE49-F238E27FC236}">
                  <a16:creationId xmlns:a16="http://schemas.microsoft.com/office/drawing/2014/main" id="{A63BB5FD-2A30-4B49-A309-E6D8F9DC391E}"/>
                </a:ext>
              </a:extLst>
            </p:cNvPr>
            <p:cNvSpPr/>
            <p:nvPr/>
          </p:nvSpPr>
          <p:spPr>
            <a:xfrm>
              <a:off x="7044055" y="2189453"/>
              <a:ext cx="25363" cy="52334"/>
            </a:xfrm>
            <a:custGeom>
              <a:avLst/>
              <a:gdLst/>
              <a:ahLst/>
              <a:cxnLst/>
              <a:rect l="l" t="t" r="r" b="b"/>
              <a:pathLst>
                <a:path w="820" h="1692" extrusionOk="0">
                  <a:moveTo>
                    <a:pt x="186" y="0"/>
                  </a:moveTo>
                  <a:cubicBezTo>
                    <a:pt x="96" y="0"/>
                    <a:pt x="0" y="93"/>
                    <a:pt x="60" y="212"/>
                  </a:cubicBezTo>
                  <a:cubicBezTo>
                    <a:pt x="151" y="486"/>
                    <a:pt x="272" y="729"/>
                    <a:pt x="394" y="1003"/>
                  </a:cubicBezTo>
                  <a:cubicBezTo>
                    <a:pt x="455" y="1246"/>
                    <a:pt x="576" y="1458"/>
                    <a:pt x="728" y="1671"/>
                  </a:cubicBezTo>
                  <a:cubicBezTo>
                    <a:pt x="741" y="1684"/>
                    <a:pt x="759" y="1691"/>
                    <a:pt x="775" y="1691"/>
                  </a:cubicBezTo>
                  <a:cubicBezTo>
                    <a:pt x="799" y="1691"/>
                    <a:pt x="820" y="1676"/>
                    <a:pt x="820" y="1641"/>
                  </a:cubicBezTo>
                  <a:cubicBezTo>
                    <a:pt x="789" y="1398"/>
                    <a:pt x="759" y="1154"/>
                    <a:pt x="668" y="942"/>
                  </a:cubicBezTo>
                  <a:cubicBezTo>
                    <a:pt x="546" y="638"/>
                    <a:pt x="455" y="364"/>
                    <a:pt x="303" y="91"/>
                  </a:cubicBezTo>
                  <a:cubicBezTo>
                    <a:pt x="282" y="27"/>
                    <a:pt x="235" y="0"/>
                    <a:pt x="18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7;p30">
              <a:extLst>
                <a:ext uri="{FF2B5EF4-FFF2-40B4-BE49-F238E27FC236}">
                  <a16:creationId xmlns:a16="http://schemas.microsoft.com/office/drawing/2014/main" id="{5E8A65A6-F1B9-4795-A70B-CC7700620493}"/>
                </a:ext>
              </a:extLst>
            </p:cNvPr>
            <p:cNvSpPr/>
            <p:nvPr/>
          </p:nvSpPr>
          <p:spPr>
            <a:xfrm>
              <a:off x="6821204" y="812882"/>
              <a:ext cx="450341" cy="541739"/>
            </a:xfrm>
            <a:custGeom>
              <a:avLst/>
              <a:gdLst/>
              <a:ahLst/>
              <a:cxnLst/>
              <a:rect l="l" t="t" r="r" b="b"/>
              <a:pathLst>
                <a:path w="14560" h="17515" extrusionOk="0">
                  <a:moveTo>
                    <a:pt x="7756" y="1"/>
                  </a:moveTo>
                  <a:cubicBezTo>
                    <a:pt x="7465" y="1"/>
                    <a:pt x="7295" y="37"/>
                    <a:pt x="7295" y="37"/>
                  </a:cubicBezTo>
                  <a:cubicBezTo>
                    <a:pt x="7216" y="33"/>
                    <a:pt x="7138" y="31"/>
                    <a:pt x="7060" y="31"/>
                  </a:cubicBezTo>
                  <a:cubicBezTo>
                    <a:pt x="5896" y="31"/>
                    <a:pt x="4774" y="449"/>
                    <a:pt x="3891" y="1161"/>
                  </a:cubicBezTo>
                  <a:cubicBezTo>
                    <a:pt x="2979" y="1860"/>
                    <a:pt x="1854" y="3076"/>
                    <a:pt x="1672" y="6116"/>
                  </a:cubicBezTo>
                  <a:cubicBezTo>
                    <a:pt x="1489" y="9034"/>
                    <a:pt x="365" y="9216"/>
                    <a:pt x="213" y="10736"/>
                  </a:cubicBezTo>
                  <a:cubicBezTo>
                    <a:pt x="0" y="12712"/>
                    <a:pt x="882" y="12833"/>
                    <a:pt x="882" y="14140"/>
                  </a:cubicBezTo>
                  <a:cubicBezTo>
                    <a:pt x="882" y="15295"/>
                    <a:pt x="274" y="15660"/>
                    <a:pt x="243" y="16298"/>
                  </a:cubicBezTo>
                  <a:cubicBezTo>
                    <a:pt x="243" y="16298"/>
                    <a:pt x="2857" y="17514"/>
                    <a:pt x="7265" y="17514"/>
                  </a:cubicBezTo>
                  <a:cubicBezTo>
                    <a:pt x="11702" y="17514"/>
                    <a:pt x="14316" y="16298"/>
                    <a:pt x="14316" y="16298"/>
                  </a:cubicBezTo>
                  <a:cubicBezTo>
                    <a:pt x="14286" y="15660"/>
                    <a:pt x="13678" y="15295"/>
                    <a:pt x="13678" y="14140"/>
                  </a:cubicBezTo>
                  <a:cubicBezTo>
                    <a:pt x="13678" y="12833"/>
                    <a:pt x="14560" y="12712"/>
                    <a:pt x="14377" y="10706"/>
                  </a:cubicBezTo>
                  <a:cubicBezTo>
                    <a:pt x="14195" y="9216"/>
                    <a:pt x="13101" y="9034"/>
                    <a:pt x="12918" y="6116"/>
                  </a:cubicBezTo>
                  <a:cubicBezTo>
                    <a:pt x="12736" y="3076"/>
                    <a:pt x="11490" y="1739"/>
                    <a:pt x="10608" y="1070"/>
                  </a:cubicBezTo>
                  <a:cubicBezTo>
                    <a:pt x="9445" y="152"/>
                    <a:pt x="8349" y="1"/>
                    <a:pt x="77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8;p30">
              <a:extLst>
                <a:ext uri="{FF2B5EF4-FFF2-40B4-BE49-F238E27FC236}">
                  <a16:creationId xmlns:a16="http://schemas.microsoft.com/office/drawing/2014/main" id="{A496ED3C-2A57-4044-99FD-98B4F7E20FFD}"/>
                </a:ext>
              </a:extLst>
            </p:cNvPr>
            <p:cNvSpPr/>
            <p:nvPr/>
          </p:nvSpPr>
          <p:spPr>
            <a:xfrm>
              <a:off x="6808028" y="966543"/>
              <a:ext cx="74294" cy="342952"/>
            </a:xfrm>
            <a:custGeom>
              <a:avLst/>
              <a:gdLst/>
              <a:ahLst/>
              <a:cxnLst/>
              <a:rect l="l" t="t" r="r" b="b"/>
              <a:pathLst>
                <a:path w="2402" h="11088" extrusionOk="0">
                  <a:moveTo>
                    <a:pt x="2292" y="0"/>
                  </a:moveTo>
                  <a:cubicBezTo>
                    <a:pt x="2273" y="0"/>
                    <a:pt x="2250" y="8"/>
                    <a:pt x="2250" y="23"/>
                  </a:cubicBezTo>
                  <a:cubicBezTo>
                    <a:pt x="2250" y="905"/>
                    <a:pt x="2280" y="1817"/>
                    <a:pt x="1946" y="2607"/>
                  </a:cubicBezTo>
                  <a:cubicBezTo>
                    <a:pt x="1642" y="3306"/>
                    <a:pt x="1064" y="3823"/>
                    <a:pt x="639" y="4431"/>
                  </a:cubicBezTo>
                  <a:cubicBezTo>
                    <a:pt x="213" y="4978"/>
                    <a:pt x="1" y="5646"/>
                    <a:pt x="1" y="6315"/>
                  </a:cubicBezTo>
                  <a:cubicBezTo>
                    <a:pt x="1" y="6680"/>
                    <a:pt x="61" y="7045"/>
                    <a:pt x="213" y="7379"/>
                  </a:cubicBezTo>
                  <a:cubicBezTo>
                    <a:pt x="335" y="7683"/>
                    <a:pt x="517" y="8017"/>
                    <a:pt x="730" y="8321"/>
                  </a:cubicBezTo>
                  <a:cubicBezTo>
                    <a:pt x="1277" y="9294"/>
                    <a:pt x="608" y="10327"/>
                    <a:pt x="92" y="11087"/>
                  </a:cubicBezTo>
                  <a:cubicBezTo>
                    <a:pt x="517" y="10510"/>
                    <a:pt x="1004" y="9871"/>
                    <a:pt x="1034" y="9081"/>
                  </a:cubicBezTo>
                  <a:cubicBezTo>
                    <a:pt x="1064" y="8716"/>
                    <a:pt x="943" y="8352"/>
                    <a:pt x="730" y="8048"/>
                  </a:cubicBezTo>
                  <a:cubicBezTo>
                    <a:pt x="517" y="7683"/>
                    <a:pt x="335" y="7318"/>
                    <a:pt x="244" y="6923"/>
                  </a:cubicBezTo>
                  <a:cubicBezTo>
                    <a:pt x="61" y="6102"/>
                    <a:pt x="213" y="5251"/>
                    <a:pt x="700" y="4583"/>
                  </a:cubicBezTo>
                  <a:cubicBezTo>
                    <a:pt x="1156" y="3975"/>
                    <a:pt x="1703" y="3488"/>
                    <a:pt x="2037" y="2789"/>
                  </a:cubicBezTo>
                  <a:cubicBezTo>
                    <a:pt x="2402" y="1938"/>
                    <a:pt x="2402" y="935"/>
                    <a:pt x="2311" y="23"/>
                  </a:cubicBezTo>
                  <a:cubicBezTo>
                    <a:pt x="2326" y="8"/>
                    <a:pt x="2311" y="0"/>
                    <a:pt x="2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9;p30">
              <a:extLst>
                <a:ext uri="{FF2B5EF4-FFF2-40B4-BE49-F238E27FC236}">
                  <a16:creationId xmlns:a16="http://schemas.microsoft.com/office/drawing/2014/main" id="{F9C2724F-381F-45BF-B94A-884110FB5F0D}"/>
                </a:ext>
              </a:extLst>
            </p:cNvPr>
            <p:cNvSpPr/>
            <p:nvPr/>
          </p:nvSpPr>
          <p:spPr>
            <a:xfrm>
              <a:off x="7194436" y="910405"/>
              <a:ext cx="90285" cy="378831"/>
            </a:xfrm>
            <a:custGeom>
              <a:avLst/>
              <a:gdLst/>
              <a:ahLst/>
              <a:cxnLst/>
              <a:rect l="l" t="t" r="r" b="b"/>
              <a:pathLst>
                <a:path w="2919" h="12248" extrusionOk="0">
                  <a:moveTo>
                    <a:pt x="23" y="1"/>
                  </a:moveTo>
                  <a:cubicBezTo>
                    <a:pt x="14" y="1"/>
                    <a:pt x="0" y="14"/>
                    <a:pt x="0" y="14"/>
                  </a:cubicBezTo>
                  <a:cubicBezTo>
                    <a:pt x="365" y="896"/>
                    <a:pt x="578" y="1808"/>
                    <a:pt x="669" y="2750"/>
                  </a:cubicBezTo>
                  <a:cubicBezTo>
                    <a:pt x="730" y="3571"/>
                    <a:pt x="973" y="4391"/>
                    <a:pt x="1398" y="5091"/>
                  </a:cubicBezTo>
                  <a:cubicBezTo>
                    <a:pt x="1824" y="5790"/>
                    <a:pt x="2341" y="6398"/>
                    <a:pt x="2523" y="7218"/>
                  </a:cubicBezTo>
                  <a:cubicBezTo>
                    <a:pt x="2705" y="8039"/>
                    <a:pt x="2797" y="9194"/>
                    <a:pt x="2371" y="9984"/>
                  </a:cubicBezTo>
                  <a:cubicBezTo>
                    <a:pt x="1976" y="10653"/>
                    <a:pt x="1307" y="11413"/>
                    <a:pt x="1672" y="12233"/>
                  </a:cubicBezTo>
                  <a:cubicBezTo>
                    <a:pt x="1672" y="12244"/>
                    <a:pt x="1679" y="12247"/>
                    <a:pt x="1687" y="12247"/>
                  </a:cubicBezTo>
                  <a:cubicBezTo>
                    <a:pt x="1702" y="12247"/>
                    <a:pt x="1723" y="12233"/>
                    <a:pt x="1702" y="12233"/>
                  </a:cubicBezTo>
                  <a:cubicBezTo>
                    <a:pt x="1398" y="11291"/>
                    <a:pt x="2219" y="10623"/>
                    <a:pt x="2584" y="9863"/>
                  </a:cubicBezTo>
                  <a:cubicBezTo>
                    <a:pt x="2857" y="9103"/>
                    <a:pt x="2918" y="8252"/>
                    <a:pt x="2736" y="7461"/>
                  </a:cubicBezTo>
                  <a:cubicBezTo>
                    <a:pt x="2553" y="6671"/>
                    <a:pt x="2189" y="5942"/>
                    <a:pt x="1672" y="5303"/>
                  </a:cubicBezTo>
                  <a:cubicBezTo>
                    <a:pt x="1459" y="4969"/>
                    <a:pt x="1246" y="4635"/>
                    <a:pt x="1094" y="4239"/>
                  </a:cubicBezTo>
                  <a:cubicBezTo>
                    <a:pt x="942" y="3814"/>
                    <a:pt x="851" y="3358"/>
                    <a:pt x="790" y="2902"/>
                  </a:cubicBezTo>
                  <a:cubicBezTo>
                    <a:pt x="730" y="2416"/>
                    <a:pt x="669" y="1899"/>
                    <a:pt x="547" y="1413"/>
                  </a:cubicBezTo>
                  <a:cubicBezTo>
                    <a:pt x="395" y="926"/>
                    <a:pt x="243" y="470"/>
                    <a:pt x="31" y="14"/>
                  </a:cubicBezTo>
                  <a:cubicBezTo>
                    <a:pt x="31" y="4"/>
                    <a:pt x="27" y="1"/>
                    <a:pt x="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0;p30">
              <a:extLst>
                <a:ext uri="{FF2B5EF4-FFF2-40B4-BE49-F238E27FC236}">
                  <a16:creationId xmlns:a16="http://schemas.microsoft.com/office/drawing/2014/main" id="{E7761250-398F-4794-96D7-A1C5527080FE}"/>
                </a:ext>
              </a:extLst>
            </p:cNvPr>
            <p:cNvSpPr/>
            <p:nvPr/>
          </p:nvSpPr>
          <p:spPr>
            <a:xfrm>
              <a:off x="5942916" y="1275688"/>
              <a:ext cx="1088334" cy="537996"/>
            </a:xfrm>
            <a:custGeom>
              <a:avLst/>
              <a:gdLst/>
              <a:ahLst/>
              <a:cxnLst/>
              <a:rect l="l" t="t" r="r" b="b"/>
              <a:pathLst>
                <a:path w="35187" h="17394" extrusionOk="0">
                  <a:moveTo>
                    <a:pt x="33685" y="0"/>
                  </a:moveTo>
                  <a:cubicBezTo>
                    <a:pt x="33140" y="0"/>
                    <a:pt x="32400" y="247"/>
                    <a:pt x="31466" y="819"/>
                  </a:cubicBezTo>
                  <a:cubicBezTo>
                    <a:pt x="24996" y="4803"/>
                    <a:pt x="20385" y="7842"/>
                    <a:pt x="19555" y="7842"/>
                  </a:cubicBezTo>
                  <a:cubicBezTo>
                    <a:pt x="19543" y="7842"/>
                    <a:pt x="19531" y="7841"/>
                    <a:pt x="19521" y="7840"/>
                  </a:cubicBezTo>
                  <a:cubicBezTo>
                    <a:pt x="18214" y="7688"/>
                    <a:pt x="11526" y="2247"/>
                    <a:pt x="9460" y="1335"/>
                  </a:cubicBezTo>
                  <a:cubicBezTo>
                    <a:pt x="9380" y="1298"/>
                    <a:pt x="9285" y="1281"/>
                    <a:pt x="9177" y="1281"/>
                  </a:cubicBezTo>
                  <a:cubicBezTo>
                    <a:pt x="7072" y="1281"/>
                    <a:pt x="1" y="8011"/>
                    <a:pt x="1070" y="8965"/>
                  </a:cubicBezTo>
                  <a:cubicBezTo>
                    <a:pt x="3016" y="10758"/>
                    <a:pt x="15903" y="17141"/>
                    <a:pt x="18669" y="17384"/>
                  </a:cubicBezTo>
                  <a:cubicBezTo>
                    <a:pt x="18733" y="17390"/>
                    <a:pt x="18798" y="17393"/>
                    <a:pt x="18864" y="17393"/>
                  </a:cubicBezTo>
                  <a:cubicBezTo>
                    <a:pt x="22887" y="17393"/>
                    <a:pt x="31834" y="6665"/>
                    <a:pt x="33867" y="3615"/>
                  </a:cubicBezTo>
                  <a:cubicBezTo>
                    <a:pt x="35186" y="1681"/>
                    <a:pt x="35106" y="0"/>
                    <a:pt x="33685" y="0"/>
                  </a:cubicBezTo>
                  <a:close/>
                </a:path>
              </a:pathLst>
            </a:custGeom>
            <a:solidFill>
              <a:srgbClr val="BA7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1;p30">
              <a:extLst>
                <a:ext uri="{FF2B5EF4-FFF2-40B4-BE49-F238E27FC236}">
                  <a16:creationId xmlns:a16="http://schemas.microsoft.com/office/drawing/2014/main" id="{4F1BD52E-3077-4511-996E-4A40A4C43C4E}"/>
                </a:ext>
              </a:extLst>
            </p:cNvPr>
            <p:cNvSpPr/>
            <p:nvPr/>
          </p:nvSpPr>
          <p:spPr>
            <a:xfrm>
              <a:off x="5641317" y="1077891"/>
              <a:ext cx="524635" cy="475085"/>
            </a:xfrm>
            <a:custGeom>
              <a:avLst/>
              <a:gdLst/>
              <a:ahLst/>
              <a:cxnLst/>
              <a:rect l="l" t="t" r="r" b="b"/>
              <a:pathLst>
                <a:path w="16962" h="15360" extrusionOk="0">
                  <a:moveTo>
                    <a:pt x="6923" y="0"/>
                  </a:moveTo>
                  <a:cubicBezTo>
                    <a:pt x="6844" y="0"/>
                    <a:pt x="6765" y="13"/>
                    <a:pt x="6688" y="40"/>
                  </a:cubicBezTo>
                  <a:cubicBezTo>
                    <a:pt x="5654" y="405"/>
                    <a:pt x="6566" y="1955"/>
                    <a:pt x="6566" y="1955"/>
                  </a:cubicBezTo>
                  <a:cubicBezTo>
                    <a:pt x="6566" y="1955"/>
                    <a:pt x="5791" y="823"/>
                    <a:pt x="5028" y="823"/>
                  </a:cubicBezTo>
                  <a:cubicBezTo>
                    <a:pt x="4848" y="823"/>
                    <a:pt x="4668" y="886"/>
                    <a:pt x="4499" y="1043"/>
                  </a:cubicBezTo>
                  <a:cubicBezTo>
                    <a:pt x="3587" y="1834"/>
                    <a:pt x="4529" y="3566"/>
                    <a:pt x="4529" y="3566"/>
                  </a:cubicBezTo>
                  <a:cubicBezTo>
                    <a:pt x="4529" y="3566"/>
                    <a:pt x="3673" y="2692"/>
                    <a:pt x="2906" y="2692"/>
                  </a:cubicBezTo>
                  <a:cubicBezTo>
                    <a:pt x="2682" y="2692"/>
                    <a:pt x="2465" y="2766"/>
                    <a:pt x="2280" y="2958"/>
                  </a:cubicBezTo>
                  <a:cubicBezTo>
                    <a:pt x="1429" y="3840"/>
                    <a:pt x="2432" y="5451"/>
                    <a:pt x="2432" y="5451"/>
                  </a:cubicBezTo>
                  <a:cubicBezTo>
                    <a:pt x="2432" y="5451"/>
                    <a:pt x="2013" y="5045"/>
                    <a:pt x="1518" y="5045"/>
                  </a:cubicBezTo>
                  <a:cubicBezTo>
                    <a:pt x="1270" y="5045"/>
                    <a:pt x="1004" y="5147"/>
                    <a:pt x="760" y="5451"/>
                  </a:cubicBezTo>
                  <a:cubicBezTo>
                    <a:pt x="0" y="6393"/>
                    <a:pt x="2949" y="9736"/>
                    <a:pt x="4043" y="10861"/>
                  </a:cubicBezTo>
                  <a:cubicBezTo>
                    <a:pt x="5168" y="11955"/>
                    <a:pt x="9758" y="14843"/>
                    <a:pt x="10821" y="15360"/>
                  </a:cubicBezTo>
                  <a:lnTo>
                    <a:pt x="16961" y="8490"/>
                  </a:lnTo>
                  <a:cubicBezTo>
                    <a:pt x="16961" y="8490"/>
                    <a:pt x="10882" y="4053"/>
                    <a:pt x="10578" y="3809"/>
                  </a:cubicBezTo>
                  <a:cubicBezTo>
                    <a:pt x="9355" y="2757"/>
                    <a:pt x="8078" y="0"/>
                    <a:pt x="6923"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30">
              <a:extLst>
                <a:ext uri="{FF2B5EF4-FFF2-40B4-BE49-F238E27FC236}">
                  <a16:creationId xmlns:a16="http://schemas.microsoft.com/office/drawing/2014/main" id="{68DD3491-69A1-43E9-AF6D-E158789BB10A}"/>
                </a:ext>
              </a:extLst>
            </p:cNvPr>
            <p:cNvSpPr/>
            <p:nvPr/>
          </p:nvSpPr>
          <p:spPr>
            <a:xfrm>
              <a:off x="5837290" y="1131245"/>
              <a:ext cx="125328" cy="139896"/>
            </a:xfrm>
            <a:custGeom>
              <a:avLst/>
              <a:gdLst/>
              <a:ahLst/>
              <a:cxnLst/>
              <a:rect l="l" t="t" r="r" b="b"/>
              <a:pathLst>
                <a:path w="4052" h="4523" extrusionOk="0">
                  <a:moveTo>
                    <a:pt x="54" y="1"/>
                  </a:moveTo>
                  <a:cubicBezTo>
                    <a:pt x="21" y="1"/>
                    <a:pt x="0" y="40"/>
                    <a:pt x="17" y="109"/>
                  </a:cubicBezTo>
                  <a:cubicBezTo>
                    <a:pt x="686" y="2540"/>
                    <a:pt x="1871" y="3391"/>
                    <a:pt x="3969" y="4516"/>
                  </a:cubicBezTo>
                  <a:cubicBezTo>
                    <a:pt x="3973" y="4520"/>
                    <a:pt x="3978" y="4522"/>
                    <a:pt x="3983" y="4522"/>
                  </a:cubicBezTo>
                  <a:cubicBezTo>
                    <a:pt x="4014" y="4522"/>
                    <a:pt x="4051" y="4455"/>
                    <a:pt x="3999" y="4455"/>
                  </a:cubicBezTo>
                  <a:cubicBezTo>
                    <a:pt x="1993" y="3118"/>
                    <a:pt x="1142" y="2297"/>
                    <a:pt x="139" y="78"/>
                  </a:cubicBezTo>
                  <a:cubicBezTo>
                    <a:pt x="112" y="25"/>
                    <a:pt x="80" y="1"/>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3;p30">
              <a:extLst>
                <a:ext uri="{FF2B5EF4-FFF2-40B4-BE49-F238E27FC236}">
                  <a16:creationId xmlns:a16="http://schemas.microsoft.com/office/drawing/2014/main" id="{0663ECC7-1EF6-400C-B21F-F4A4C0B8B91D}"/>
                </a:ext>
              </a:extLst>
            </p:cNvPr>
            <p:cNvSpPr/>
            <p:nvPr/>
          </p:nvSpPr>
          <p:spPr>
            <a:xfrm>
              <a:off x="5775121" y="1181166"/>
              <a:ext cx="134174" cy="148062"/>
            </a:xfrm>
            <a:custGeom>
              <a:avLst/>
              <a:gdLst/>
              <a:ahLst/>
              <a:cxnLst/>
              <a:rect l="l" t="t" r="r" b="b"/>
              <a:pathLst>
                <a:path w="4338" h="4787" extrusionOk="0">
                  <a:moveTo>
                    <a:pt x="55" y="1"/>
                  </a:moveTo>
                  <a:cubicBezTo>
                    <a:pt x="21" y="1"/>
                    <a:pt x="1" y="55"/>
                    <a:pt x="21" y="136"/>
                  </a:cubicBezTo>
                  <a:cubicBezTo>
                    <a:pt x="994" y="2537"/>
                    <a:pt x="2149" y="3419"/>
                    <a:pt x="4246" y="4787"/>
                  </a:cubicBezTo>
                  <a:cubicBezTo>
                    <a:pt x="4307" y="4787"/>
                    <a:pt x="4337" y="4756"/>
                    <a:pt x="4307" y="4726"/>
                  </a:cubicBezTo>
                  <a:cubicBezTo>
                    <a:pt x="2270" y="3176"/>
                    <a:pt x="1389" y="2294"/>
                    <a:pt x="112" y="45"/>
                  </a:cubicBezTo>
                  <a:cubicBezTo>
                    <a:pt x="92" y="14"/>
                    <a:pt x="72"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4;p30">
              <a:extLst>
                <a:ext uri="{FF2B5EF4-FFF2-40B4-BE49-F238E27FC236}">
                  <a16:creationId xmlns:a16="http://schemas.microsoft.com/office/drawing/2014/main" id="{9EE161BF-6649-4940-9AA9-4DAF3558B1A3}"/>
                </a:ext>
              </a:extLst>
            </p:cNvPr>
            <p:cNvSpPr/>
            <p:nvPr/>
          </p:nvSpPr>
          <p:spPr>
            <a:xfrm>
              <a:off x="5717189" y="1246026"/>
              <a:ext cx="142154" cy="139804"/>
            </a:xfrm>
            <a:custGeom>
              <a:avLst/>
              <a:gdLst/>
              <a:ahLst/>
              <a:cxnLst/>
              <a:rect l="l" t="t" r="r" b="b"/>
              <a:pathLst>
                <a:path w="4596" h="4520" extrusionOk="0">
                  <a:moveTo>
                    <a:pt x="21" y="0"/>
                  </a:moveTo>
                  <a:cubicBezTo>
                    <a:pt x="0" y="0"/>
                    <a:pt x="5" y="48"/>
                    <a:pt x="40" y="136"/>
                  </a:cubicBezTo>
                  <a:cubicBezTo>
                    <a:pt x="1013" y="2173"/>
                    <a:pt x="2198" y="3449"/>
                    <a:pt x="4508" y="4513"/>
                  </a:cubicBezTo>
                  <a:cubicBezTo>
                    <a:pt x="4517" y="4517"/>
                    <a:pt x="4524" y="4519"/>
                    <a:pt x="4532" y="4519"/>
                  </a:cubicBezTo>
                  <a:cubicBezTo>
                    <a:pt x="4576" y="4519"/>
                    <a:pt x="4595" y="4448"/>
                    <a:pt x="4569" y="4422"/>
                  </a:cubicBezTo>
                  <a:cubicBezTo>
                    <a:pt x="2411" y="3176"/>
                    <a:pt x="1469" y="2142"/>
                    <a:pt x="101" y="75"/>
                  </a:cubicBezTo>
                  <a:cubicBezTo>
                    <a:pt x="63" y="25"/>
                    <a:pt x="35"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5;p30">
              <a:extLst>
                <a:ext uri="{FF2B5EF4-FFF2-40B4-BE49-F238E27FC236}">
                  <a16:creationId xmlns:a16="http://schemas.microsoft.com/office/drawing/2014/main" id="{89F76ED6-9F42-4A77-9E2F-D238329FFA8F}"/>
                </a:ext>
              </a:extLst>
            </p:cNvPr>
            <p:cNvSpPr/>
            <p:nvPr/>
          </p:nvSpPr>
          <p:spPr>
            <a:xfrm>
              <a:off x="5932771" y="1121254"/>
              <a:ext cx="302743" cy="299804"/>
            </a:xfrm>
            <a:custGeom>
              <a:avLst/>
              <a:gdLst/>
              <a:ahLst/>
              <a:cxnLst/>
              <a:rect l="l" t="t" r="r" b="b"/>
              <a:pathLst>
                <a:path w="9788" h="9693" extrusionOk="0">
                  <a:moveTo>
                    <a:pt x="1381" y="1"/>
                  </a:moveTo>
                  <a:cubicBezTo>
                    <a:pt x="1077" y="1"/>
                    <a:pt x="857" y="76"/>
                    <a:pt x="760" y="249"/>
                  </a:cubicBezTo>
                  <a:cubicBezTo>
                    <a:pt x="0" y="1617"/>
                    <a:pt x="2584" y="3562"/>
                    <a:pt x="3952" y="4383"/>
                  </a:cubicBezTo>
                  <a:cubicBezTo>
                    <a:pt x="3952" y="4383"/>
                    <a:pt x="2219" y="7483"/>
                    <a:pt x="3739" y="9277"/>
                  </a:cubicBezTo>
                  <a:cubicBezTo>
                    <a:pt x="3988" y="9569"/>
                    <a:pt x="4312" y="9692"/>
                    <a:pt x="4682" y="9692"/>
                  </a:cubicBezTo>
                  <a:cubicBezTo>
                    <a:pt x="6617" y="9692"/>
                    <a:pt x="9788" y="6328"/>
                    <a:pt x="9788" y="6328"/>
                  </a:cubicBezTo>
                  <a:cubicBezTo>
                    <a:pt x="9788" y="6328"/>
                    <a:pt x="8207" y="3654"/>
                    <a:pt x="7234" y="2681"/>
                  </a:cubicBezTo>
                  <a:cubicBezTo>
                    <a:pt x="6450" y="1846"/>
                    <a:pt x="2887" y="1"/>
                    <a:pt x="1381" y="1"/>
                  </a:cubicBezTo>
                  <a:close/>
                </a:path>
              </a:pathLst>
            </a:custGeom>
            <a:solidFill>
              <a:srgbClr val="BA7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6;p30">
              <a:extLst>
                <a:ext uri="{FF2B5EF4-FFF2-40B4-BE49-F238E27FC236}">
                  <a16:creationId xmlns:a16="http://schemas.microsoft.com/office/drawing/2014/main" id="{D9544BFB-BB8E-4B2E-BFD6-00CA96B4DC2C}"/>
                </a:ext>
              </a:extLst>
            </p:cNvPr>
            <p:cNvSpPr/>
            <p:nvPr/>
          </p:nvSpPr>
          <p:spPr>
            <a:xfrm>
              <a:off x="5948731" y="1143060"/>
              <a:ext cx="111905" cy="266462"/>
            </a:xfrm>
            <a:custGeom>
              <a:avLst/>
              <a:gdLst/>
              <a:ahLst/>
              <a:cxnLst/>
              <a:rect l="l" t="t" r="r" b="b"/>
              <a:pathLst>
                <a:path w="3618" h="8615" extrusionOk="0">
                  <a:moveTo>
                    <a:pt x="122" y="0"/>
                  </a:moveTo>
                  <a:cubicBezTo>
                    <a:pt x="1" y="1824"/>
                    <a:pt x="1855" y="2827"/>
                    <a:pt x="3192" y="3708"/>
                  </a:cubicBezTo>
                  <a:cubicBezTo>
                    <a:pt x="2372" y="5137"/>
                    <a:pt x="2037" y="7234"/>
                    <a:pt x="3071" y="8602"/>
                  </a:cubicBezTo>
                  <a:cubicBezTo>
                    <a:pt x="3080" y="8611"/>
                    <a:pt x="3091" y="8615"/>
                    <a:pt x="3102" y="8615"/>
                  </a:cubicBezTo>
                  <a:cubicBezTo>
                    <a:pt x="3129" y="8615"/>
                    <a:pt x="3153" y="8593"/>
                    <a:pt x="3132" y="8572"/>
                  </a:cubicBezTo>
                  <a:cubicBezTo>
                    <a:pt x="2341" y="7174"/>
                    <a:pt x="2858" y="5107"/>
                    <a:pt x="3527" y="3739"/>
                  </a:cubicBezTo>
                  <a:cubicBezTo>
                    <a:pt x="3618" y="3678"/>
                    <a:pt x="3618" y="3556"/>
                    <a:pt x="3527" y="3526"/>
                  </a:cubicBezTo>
                  <a:cubicBezTo>
                    <a:pt x="2250" y="2645"/>
                    <a:pt x="335" y="1702"/>
                    <a:pt x="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7;p30">
              <a:extLst>
                <a:ext uri="{FF2B5EF4-FFF2-40B4-BE49-F238E27FC236}">
                  <a16:creationId xmlns:a16="http://schemas.microsoft.com/office/drawing/2014/main" id="{13FA7DB4-A6FA-4A68-BDB9-AE981C36D942}"/>
                </a:ext>
              </a:extLst>
            </p:cNvPr>
            <p:cNvSpPr/>
            <p:nvPr/>
          </p:nvSpPr>
          <p:spPr>
            <a:xfrm>
              <a:off x="6615303" y="1264027"/>
              <a:ext cx="440072" cy="336890"/>
            </a:xfrm>
            <a:custGeom>
              <a:avLst/>
              <a:gdLst/>
              <a:ahLst/>
              <a:cxnLst/>
              <a:rect l="l" t="t" r="r" b="b"/>
              <a:pathLst>
                <a:path w="14228" h="10892" extrusionOk="0">
                  <a:moveTo>
                    <a:pt x="12453" y="0"/>
                  </a:moveTo>
                  <a:cubicBezTo>
                    <a:pt x="12133" y="0"/>
                    <a:pt x="11774" y="76"/>
                    <a:pt x="11399" y="223"/>
                  </a:cubicBezTo>
                  <a:cubicBezTo>
                    <a:pt x="5684" y="2442"/>
                    <a:pt x="0" y="6606"/>
                    <a:pt x="0" y="6606"/>
                  </a:cubicBezTo>
                  <a:lnTo>
                    <a:pt x="8268" y="10892"/>
                  </a:lnTo>
                  <a:cubicBezTo>
                    <a:pt x="8268" y="10892"/>
                    <a:pt x="11946" y="6241"/>
                    <a:pt x="13375" y="2928"/>
                  </a:cubicBezTo>
                  <a:cubicBezTo>
                    <a:pt x="14227" y="938"/>
                    <a:pt x="13585" y="0"/>
                    <a:pt x="124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8;p30">
              <a:extLst>
                <a:ext uri="{FF2B5EF4-FFF2-40B4-BE49-F238E27FC236}">
                  <a16:creationId xmlns:a16="http://schemas.microsoft.com/office/drawing/2014/main" id="{E4518708-A474-4058-A16F-190D98CA43E3}"/>
                </a:ext>
              </a:extLst>
            </p:cNvPr>
            <p:cNvSpPr/>
            <p:nvPr/>
          </p:nvSpPr>
          <p:spPr>
            <a:xfrm>
              <a:off x="6667018" y="1441999"/>
              <a:ext cx="218118" cy="115678"/>
            </a:xfrm>
            <a:custGeom>
              <a:avLst/>
              <a:gdLst/>
              <a:ahLst/>
              <a:cxnLst/>
              <a:rect l="l" t="t" r="r" b="b"/>
              <a:pathLst>
                <a:path w="7052" h="3740" extrusionOk="0">
                  <a:moveTo>
                    <a:pt x="31" y="1"/>
                  </a:moveTo>
                  <a:cubicBezTo>
                    <a:pt x="31" y="1"/>
                    <a:pt x="0" y="31"/>
                    <a:pt x="0" y="62"/>
                  </a:cubicBezTo>
                  <a:cubicBezTo>
                    <a:pt x="1854" y="1156"/>
                    <a:pt x="5684" y="3101"/>
                    <a:pt x="6961" y="3740"/>
                  </a:cubicBezTo>
                  <a:cubicBezTo>
                    <a:pt x="6991" y="3740"/>
                    <a:pt x="7052" y="3679"/>
                    <a:pt x="7022" y="3648"/>
                  </a:cubicBezTo>
                  <a:cubicBezTo>
                    <a:pt x="4772" y="2281"/>
                    <a:pt x="2432" y="1065"/>
                    <a:pt x="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9;p30">
              <a:extLst>
                <a:ext uri="{FF2B5EF4-FFF2-40B4-BE49-F238E27FC236}">
                  <a16:creationId xmlns:a16="http://schemas.microsoft.com/office/drawing/2014/main" id="{411A5AA0-E40F-4901-9EA6-D53591EDC84C}"/>
                </a:ext>
              </a:extLst>
            </p:cNvPr>
            <p:cNvSpPr/>
            <p:nvPr/>
          </p:nvSpPr>
          <p:spPr>
            <a:xfrm>
              <a:off x="6740353" y="1253356"/>
              <a:ext cx="597939" cy="656860"/>
            </a:xfrm>
            <a:custGeom>
              <a:avLst/>
              <a:gdLst/>
              <a:ahLst/>
              <a:cxnLst/>
              <a:rect l="l" t="t" r="r" b="b"/>
              <a:pathLst>
                <a:path w="19332" h="21237" extrusionOk="0">
                  <a:moveTo>
                    <a:pt x="9901" y="1"/>
                  </a:moveTo>
                  <a:cubicBezTo>
                    <a:pt x="8816" y="1"/>
                    <a:pt x="7783" y="435"/>
                    <a:pt x="6930" y="1206"/>
                  </a:cubicBezTo>
                  <a:cubicBezTo>
                    <a:pt x="6444" y="1662"/>
                    <a:pt x="1337" y="6890"/>
                    <a:pt x="608" y="9595"/>
                  </a:cubicBezTo>
                  <a:cubicBezTo>
                    <a:pt x="0" y="11997"/>
                    <a:pt x="1611" y="14884"/>
                    <a:pt x="1611" y="14884"/>
                  </a:cubicBezTo>
                  <a:lnTo>
                    <a:pt x="91" y="21237"/>
                  </a:lnTo>
                  <a:lnTo>
                    <a:pt x="19332" y="21115"/>
                  </a:lnTo>
                  <a:cubicBezTo>
                    <a:pt x="19332" y="21115"/>
                    <a:pt x="17295" y="6313"/>
                    <a:pt x="13952" y="2209"/>
                  </a:cubicBezTo>
                  <a:cubicBezTo>
                    <a:pt x="12687" y="675"/>
                    <a:pt x="11254" y="1"/>
                    <a:pt x="99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0;p30">
              <a:extLst>
                <a:ext uri="{FF2B5EF4-FFF2-40B4-BE49-F238E27FC236}">
                  <a16:creationId xmlns:a16="http://schemas.microsoft.com/office/drawing/2014/main" id="{7B3E0550-73CF-41B9-8C78-9CC308E8EA19}"/>
                </a:ext>
              </a:extLst>
            </p:cNvPr>
            <p:cNvSpPr/>
            <p:nvPr/>
          </p:nvSpPr>
          <p:spPr>
            <a:xfrm>
              <a:off x="6760086" y="1362106"/>
              <a:ext cx="129751" cy="184992"/>
            </a:xfrm>
            <a:custGeom>
              <a:avLst/>
              <a:gdLst/>
              <a:ahLst/>
              <a:cxnLst/>
              <a:rect l="l" t="t" r="r" b="b"/>
              <a:pathLst>
                <a:path w="4195" h="5981" extrusionOk="0">
                  <a:moveTo>
                    <a:pt x="4165" y="0"/>
                  </a:moveTo>
                  <a:cubicBezTo>
                    <a:pt x="3587" y="608"/>
                    <a:pt x="2979" y="1247"/>
                    <a:pt x="2432" y="1885"/>
                  </a:cubicBezTo>
                  <a:cubicBezTo>
                    <a:pt x="2645" y="1490"/>
                    <a:pt x="2888" y="1125"/>
                    <a:pt x="3162" y="791"/>
                  </a:cubicBezTo>
                  <a:lnTo>
                    <a:pt x="3162" y="791"/>
                  </a:lnTo>
                  <a:cubicBezTo>
                    <a:pt x="2949" y="1034"/>
                    <a:pt x="2736" y="1307"/>
                    <a:pt x="2554" y="1581"/>
                  </a:cubicBezTo>
                  <a:cubicBezTo>
                    <a:pt x="2462" y="1763"/>
                    <a:pt x="2341" y="1976"/>
                    <a:pt x="2250" y="2128"/>
                  </a:cubicBezTo>
                  <a:cubicBezTo>
                    <a:pt x="2067" y="2341"/>
                    <a:pt x="1855" y="2584"/>
                    <a:pt x="1703" y="2797"/>
                  </a:cubicBezTo>
                  <a:cubicBezTo>
                    <a:pt x="1338" y="3283"/>
                    <a:pt x="1034" y="3769"/>
                    <a:pt x="730" y="4317"/>
                  </a:cubicBezTo>
                  <a:cubicBezTo>
                    <a:pt x="456" y="4833"/>
                    <a:pt x="213" y="5380"/>
                    <a:pt x="0" y="5958"/>
                  </a:cubicBezTo>
                  <a:cubicBezTo>
                    <a:pt x="0" y="5973"/>
                    <a:pt x="16" y="5981"/>
                    <a:pt x="31" y="5981"/>
                  </a:cubicBezTo>
                  <a:cubicBezTo>
                    <a:pt x="46" y="5981"/>
                    <a:pt x="61" y="5973"/>
                    <a:pt x="61" y="5958"/>
                  </a:cubicBezTo>
                  <a:cubicBezTo>
                    <a:pt x="304" y="5441"/>
                    <a:pt x="608" y="4924"/>
                    <a:pt x="912" y="4438"/>
                  </a:cubicBezTo>
                  <a:cubicBezTo>
                    <a:pt x="1247" y="3921"/>
                    <a:pt x="1581" y="3405"/>
                    <a:pt x="1946" y="2918"/>
                  </a:cubicBezTo>
                  <a:cubicBezTo>
                    <a:pt x="2645" y="1915"/>
                    <a:pt x="3405" y="973"/>
                    <a:pt x="4195" y="31"/>
                  </a:cubicBezTo>
                  <a:cubicBezTo>
                    <a:pt x="4165" y="0"/>
                    <a:pt x="4165" y="0"/>
                    <a:pt x="4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1;p30">
              <a:extLst>
                <a:ext uri="{FF2B5EF4-FFF2-40B4-BE49-F238E27FC236}">
                  <a16:creationId xmlns:a16="http://schemas.microsoft.com/office/drawing/2014/main" id="{F4369F51-F68C-41B7-9B8C-F6434D645AD5}"/>
                </a:ext>
              </a:extLst>
            </p:cNvPr>
            <p:cNvSpPr/>
            <p:nvPr/>
          </p:nvSpPr>
          <p:spPr>
            <a:xfrm>
              <a:off x="6887054" y="1675180"/>
              <a:ext cx="159815" cy="27033"/>
            </a:xfrm>
            <a:custGeom>
              <a:avLst/>
              <a:gdLst/>
              <a:ahLst/>
              <a:cxnLst/>
              <a:rect l="l" t="t" r="r" b="b"/>
              <a:pathLst>
                <a:path w="5167" h="874" extrusionOk="0">
                  <a:moveTo>
                    <a:pt x="29" y="0"/>
                  </a:moveTo>
                  <a:cubicBezTo>
                    <a:pt x="5" y="0"/>
                    <a:pt x="0" y="39"/>
                    <a:pt x="15" y="39"/>
                  </a:cubicBezTo>
                  <a:cubicBezTo>
                    <a:pt x="18" y="39"/>
                    <a:pt x="23" y="37"/>
                    <a:pt x="29" y="30"/>
                  </a:cubicBezTo>
                  <a:cubicBezTo>
                    <a:pt x="911" y="152"/>
                    <a:pt x="1762" y="334"/>
                    <a:pt x="2613" y="517"/>
                  </a:cubicBezTo>
                  <a:cubicBezTo>
                    <a:pt x="3069" y="608"/>
                    <a:pt x="3494" y="699"/>
                    <a:pt x="3920" y="790"/>
                  </a:cubicBezTo>
                  <a:cubicBezTo>
                    <a:pt x="4102" y="821"/>
                    <a:pt x="4315" y="851"/>
                    <a:pt x="4528" y="851"/>
                  </a:cubicBezTo>
                  <a:cubicBezTo>
                    <a:pt x="4634" y="866"/>
                    <a:pt x="4741" y="874"/>
                    <a:pt x="4847" y="874"/>
                  </a:cubicBezTo>
                  <a:cubicBezTo>
                    <a:pt x="4953" y="874"/>
                    <a:pt x="5060" y="866"/>
                    <a:pt x="5166" y="851"/>
                  </a:cubicBezTo>
                  <a:lnTo>
                    <a:pt x="5166" y="821"/>
                  </a:lnTo>
                  <a:cubicBezTo>
                    <a:pt x="4923" y="821"/>
                    <a:pt x="4710" y="790"/>
                    <a:pt x="4497" y="730"/>
                  </a:cubicBezTo>
                  <a:cubicBezTo>
                    <a:pt x="4285" y="699"/>
                    <a:pt x="4072" y="638"/>
                    <a:pt x="3859" y="578"/>
                  </a:cubicBezTo>
                  <a:cubicBezTo>
                    <a:pt x="3464" y="456"/>
                    <a:pt x="3038" y="365"/>
                    <a:pt x="2613" y="274"/>
                  </a:cubicBezTo>
                  <a:cubicBezTo>
                    <a:pt x="1762" y="122"/>
                    <a:pt x="911" y="30"/>
                    <a:pt x="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2;p30">
              <a:extLst>
                <a:ext uri="{FF2B5EF4-FFF2-40B4-BE49-F238E27FC236}">
                  <a16:creationId xmlns:a16="http://schemas.microsoft.com/office/drawing/2014/main" id="{1365437E-2BF8-480A-9F0A-B0DF51FD4AE0}"/>
                </a:ext>
              </a:extLst>
            </p:cNvPr>
            <p:cNvSpPr/>
            <p:nvPr/>
          </p:nvSpPr>
          <p:spPr>
            <a:xfrm>
              <a:off x="6822163" y="1694913"/>
              <a:ext cx="133494" cy="7825"/>
            </a:xfrm>
            <a:custGeom>
              <a:avLst/>
              <a:gdLst/>
              <a:ahLst/>
              <a:cxnLst/>
              <a:rect l="l" t="t" r="r" b="b"/>
              <a:pathLst>
                <a:path w="4316" h="253" extrusionOk="0">
                  <a:moveTo>
                    <a:pt x="2188" y="0"/>
                  </a:moveTo>
                  <a:cubicBezTo>
                    <a:pt x="1458" y="31"/>
                    <a:pt x="759" y="122"/>
                    <a:pt x="30" y="213"/>
                  </a:cubicBezTo>
                  <a:cubicBezTo>
                    <a:pt x="6" y="213"/>
                    <a:pt x="1" y="252"/>
                    <a:pt x="15" y="252"/>
                  </a:cubicBezTo>
                  <a:cubicBezTo>
                    <a:pt x="19" y="252"/>
                    <a:pt x="24" y="250"/>
                    <a:pt x="30" y="244"/>
                  </a:cubicBezTo>
                  <a:cubicBezTo>
                    <a:pt x="759" y="213"/>
                    <a:pt x="1458" y="183"/>
                    <a:pt x="2188" y="183"/>
                  </a:cubicBezTo>
                  <a:cubicBezTo>
                    <a:pt x="2553" y="183"/>
                    <a:pt x="2887" y="152"/>
                    <a:pt x="3252" y="152"/>
                  </a:cubicBezTo>
                  <a:lnTo>
                    <a:pt x="4316" y="152"/>
                  </a:lnTo>
                  <a:lnTo>
                    <a:pt x="4316" y="92"/>
                  </a:lnTo>
                  <a:cubicBezTo>
                    <a:pt x="4133" y="92"/>
                    <a:pt x="3951" y="31"/>
                    <a:pt x="3769" y="31"/>
                  </a:cubicBezTo>
                  <a:lnTo>
                    <a:pt x="32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3;p30">
              <a:extLst>
                <a:ext uri="{FF2B5EF4-FFF2-40B4-BE49-F238E27FC236}">
                  <a16:creationId xmlns:a16="http://schemas.microsoft.com/office/drawing/2014/main" id="{FBEE2BD5-AD97-49F3-9BCA-857358AB3312}"/>
                </a:ext>
              </a:extLst>
            </p:cNvPr>
            <p:cNvSpPr/>
            <p:nvPr/>
          </p:nvSpPr>
          <p:spPr>
            <a:xfrm>
              <a:off x="5332945" y="842204"/>
              <a:ext cx="1549376" cy="1549376"/>
            </a:xfrm>
            <a:custGeom>
              <a:avLst/>
              <a:gdLst/>
              <a:ahLst/>
              <a:cxnLst/>
              <a:rect l="l" t="t" r="r" b="b"/>
              <a:pathLst>
                <a:path w="50093" h="50093" extrusionOk="0">
                  <a:moveTo>
                    <a:pt x="11065" y="1"/>
                  </a:moveTo>
                  <a:lnTo>
                    <a:pt x="1" y="11095"/>
                  </a:lnTo>
                  <a:lnTo>
                    <a:pt x="38998" y="50093"/>
                  </a:lnTo>
                  <a:lnTo>
                    <a:pt x="50093" y="39029"/>
                  </a:lnTo>
                  <a:lnTo>
                    <a:pt x="110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4;p30">
              <a:extLst>
                <a:ext uri="{FF2B5EF4-FFF2-40B4-BE49-F238E27FC236}">
                  <a16:creationId xmlns:a16="http://schemas.microsoft.com/office/drawing/2014/main" id="{DB06F11C-05BA-4DBD-9637-1FD82F9B0A9F}"/>
                </a:ext>
              </a:extLst>
            </p:cNvPr>
            <p:cNvSpPr/>
            <p:nvPr/>
          </p:nvSpPr>
          <p:spPr>
            <a:xfrm>
              <a:off x="5413796" y="924014"/>
              <a:ext cx="424050" cy="424019"/>
            </a:xfrm>
            <a:custGeom>
              <a:avLst/>
              <a:gdLst/>
              <a:ahLst/>
              <a:cxnLst/>
              <a:rect l="l" t="t" r="r" b="b"/>
              <a:pathLst>
                <a:path w="13710" h="13709" extrusionOk="0">
                  <a:moveTo>
                    <a:pt x="8329" y="0"/>
                  </a:moveTo>
                  <a:lnTo>
                    <a:pt x="1" y="8328"/>
                  </a:lnTo>
                  <a:lnTo>
                    <a:pt x="5381" y="13708"/>
                  </a:lnTo>
                  <a:lnTo>
                    <a:pt x="13709" y="5380"/>
                  </a:lnTo>
                  <a:lnTo>
                    <a:pt x="8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5;p30">
              <a:extLst>
                <a:ext uri="{FF2B5EF4-FFF2-40B4-BE49-F238E27FC236}">
                  <a16:creationId xmlns:a16="http://schemas.microsoft.com/office/drawing/2014/main" id="{913649A1-3478-4B6E-A47C-D3A984E8F129}"/>
                </a:ext>
              </a:extLst>
            </p:cNvPr>
            <p:cNvSpPr/>
            <p:nvPr/>
          </p:nvSpPr>
          <p:spPr>
            <a:xfrm>
              <a:off x="5615924" y="1126141"/>
              <a:ext cx="424978" cy="424019"/>
            </a:xfrm>
            <a:custGeom>
              <a:avLst/>
              <a:gdLst/>
              <a:ahLst/>
              <a:cxnLst/>
              <a:rect l="l" t="t" r="r" b="b"/>
              <a:pathLst>
                <a:path w="13740" h="13709" extrusionOk="0">
                  <a:moveTo>
                    <a:pt x="8329" y="0"/>
                  </a:moveTo>
                  <a:lnTo>
                    <a:pt x="1" y="8328"/>
                  </a:lnTo>
                  <a:lnTo>
                    <a:pt x="5411" y="13708"/>
                  </a:lnTo>
                  <a:lnTo>
                    <a:pt x="13740" y="5380"/>
                  </a:lnTo>
                  <a:lnTo>
                    <a:pt x="8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6;p30">
              <a:extLst>
                <a:ext uri="{FF2B5EF4-FFF2-40B4-BE49-F238E27FC236}">
                  <a16:creationId xmlns:a16="http://schemas.microsoft.com/office/drawing/2014/main" id="{F5530FD1-0920-4C50-9263-6452B604DDD4}"/>
                </a:ext>
              </a:extLst>
            </p:cNvPr>
            <p:cNvSpPr/>
            <p:nvPr/>
          </p:nvSpPr>
          <p:spPr>
            <a:xfrm>
              <a:off x="5818051" y="1328269"/>
              <a:ext cx="424978" cy="424019"/>
            </a:xfrm>
            <a:custGeom>
              <a:avLst/>
              <a:gdLst/>
              <a:ahLst/>
              <a:cxnLst/>
              <a:rect l="l" t="t" r="r" b="b"/>
              <a:pathLst>
                <a:path w="13740" h="13709" extrusionOk="0">
                  <a:moveTo>
                    <a:pt x="8329" y="0"/>
                  </a:moveTo>
                  <a:lnTo>
                    <a:pt x="1" y="8329"/>
                  </a:lnTo>
                  <a:lnTo>
                    <a:pt x="5411" y="13709"/>
                  </a:lnTo>
                  <a:lnTo>
                    <a:pt x="13740" y="5380"/>
                  </a:lnTo>
                  <a:lnTo>
                    <a:pt x="8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7;p30">
              <a:extLst>
                <a:ext uri="{FF2B5EF4-FFF2-40B4-BE49-F238E27FC236}">
                  <a16:creationId xmlns:a16="http://schemas.microsoft.com/office/drawing/2014/main" id="{25835FB7-95F1-476E-BACF-9E9648482DF4}"/>
                </a:ext>
              </a:extLst>
            </p:cNvPr>
            <p:cNvSpPr/>
            <p:nvPr/>
          </p:nvSpPr>
          <p:spPr>
            <a:xfrm>
              <a:off x="6021138" y="1530396"/>
              <a:ext cx="424019" cy="424019"/>
            </a:xfrm>
            <a:custGeom>
              <a:avLst/>
              <a:gdLst/>
              <a:ahLst/>
              <a:cxnLst/>
              <a:rect l="l" t="t" r="r" b="b"/>
              <a:pathLst>
                <a:path w="13709" h="13709" extrusionOk="0">
                  <a:moveTo>
                    <a:pt x="8298" y="0"/>
                  </a:moveTo>
                  <a:lnTo>
                    <a:pt x="0" y="8329"/>
                  </a:lnTo>
                  <a:lnTo>
                    <a:pt x="5380" y="13709"/>
                  </a:lnTo>
                  <a:lnTo>
                    <a:pt x="13709" y="5380"/>
                  </a:lnTo>
                  <a:lnTo>
                    <a:pt x="82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8;p30">
              <a:extLst>
                <a:ext uri="{FF2B5EF4-FFF2-40B4-BE49-F238E27FC236}">
                  <a16:creationId xmlns:a16="http://schemas.microsoft.com/office/drawing/2014/main" id="{972B0E85-36DE-409F-AA91-DE4E8F3F64D4}"/>
                </a:ext>
              </a:extLst>
            </p:cNvPr>
            <p:cNvSpPr/>
            <p:nvPr/>
          </p:nvSpPr>
          <p:spPr>
            <a:xfrm>
              <a:off x="6223265" y="1732524"/>
              <a:ext cx="424019" cy="424978"/>
            </a:xfrm>
            <a:custGeom>
              <a:avLst/>
              <a:gdLst/>
              <a:ahLst/>
              <a:cxnLst/>
              <a:rect l="l" t="t" r="r" b="b"/>
              <a:pathLst>
                <a:path w="13709" h="13740" extrusionOk="0">
                  <a:moveTo>
                    <a:pt x="8329" y="0"/>
                  </a:moveTo>
                  <a:lnTo>
                    <a:pt x="0" y="8329"/>
                  </a:lnTo>
                  <a:lnTo>
                    <a:pt x="5380" y="13739"/>
                  </a:lnTo>
                  <a:lnTo>
                    <a:pt x="13709" y="5411"/>
                  </a:lnTo>
                  <a:lnTo>
                    <a:pt x="8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9;p30">
              <a:extLst>
                <a:ext uri="{FF2B5EF4-FFF2-40B4-BE49-F238E27FC236}">
                  <a16:creationId xmlns:a16="http://schemas.microsoft.com/office/drawing/2014/main" id="{A635C8D9-23E7-4D8F-84FD-49215BDF4D26}"/>
                </a:ext>
              </a:extLst>
            </p:cNvPr>
            <p:cNvSpPr/>
            <p:nvPr/>
          </p:nvSpPr>
          <p:spPr>
            <a:xfrm>
              <a:off x="6562660" y="2089054"/>
              <a:ext cx="133525" cy="99471"/>
            </a:xfrm>
            <a:custGeom>
              <a:avLst/>
              <a:gdLst/>
              <a:ahLst/>
              <a:cxnLst/>
              <a:rect l="l" t="t" r="r" b="b"/>
              <a:pathLst>
                <a:path w="4317" h="3216" extrusionOk="0">
                  <a:moveTo>
                    <a:pt x="2155" y="1"/>
                  </a:moveTo>
                  <a:cubicBezTo>
                    <a:pt x="1740" y="1"/>
                    <a:pt x="1322" y="160"/>
                    <a:pt x="1003" y="479"/>
                  </a:cubicBezTo>
                  <a:cubicBezTo>
                    <a:pt x="0" y="1483"/>
                    <a:pt x="699" y="3215"/>
                    <a:pt x="2158" y="3215"/>
                  </a:cubicBezTo>
                  <a:cubicBezTo>
                    <a:pt x="3587" y="3215"/>
                    <a:pt x="4316" y="1483"/>
                    <a:pt x="3283" y="479"/>
                  </a:cubicBezTo>
                  <a:cubicBezTo>
                    <a:pt x="2979" y="160"/>
                    <a:pt x="2569" y="1"/>
                    <a:pt x="21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0;p30">
              <a:extLst>
                <a:ext uri="{FF2B5EF4-FFF2-40B4-BE49-F238E27FC236}">
                  <a16:creationId xmlns:a16="http://schemas.microsoft.com/office/drawing/2014/main" id="{1663C8D5-3833-4BF1-B4EA-794C832AB6A1}"/>
                </a:ext>
              </a:extLst>
            </p:cNvPr>
            <p:cNvSpPr/>
            <p:nvPr/>
          </p:nvSpPr>
          <p:spPr>
            <a:xfrm>
              <a:off x="5982599" y="539492"/>
              <a:ext cx="911012" cy="1774052"/>
            </a:xfrm>
            <a:custGeom>
              <a:avLst/>
              <a:gdLst/>
              <a:ahLst/>
              <a:cxnLst/>
              <a:rect l="l" t="t" r="r" b="b"/>
              <a:pathLst>
                <a:path w="29454" h="57357" extrusionOk="0">
                  <a:moveTo>
                    <a:pt x="15168" y="0"/>
                  </a:moveTo>
                  <a:lnTo>
                    <a:pt x="0" y="4073"/>
                  </a:lnTo>
                  <a:lnTo>
                    <a:pt x="14317" y="57357"/>
                  </a:lnTo>
                  <a:lnTo>
                    <a:pt x="29454" y="53284"/>
                  </a:lnTo>
                  <a:lnTo>
                    <a:pt x="15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1;p30">
              <a:extLst>
                <a:ext uri="{FF2B5EF4-FFF2-40B4-BE49-F238E27FC236}">
                  <a16:creationId xmlns:a16="http://schemas.microsoft.com/office/drawing/2014/main" id="{3B2B700B-DE73-4ED9-8370-0BD8F86D31A6}"/>
                </a:ext>
              </a:extLst>
            </p:cNvPr>
            <p:cNvSpPr/>
            <p:nvPr/>
          </p:nvSpPr>
          <p:spPr>
            <a:xfrm>
              <a:off x="6054975" y="607167"/>
              <a:ext cx="413689" cy="322507"/>
            </a:xfrm>
            <a:custGeom>
              <a:avLst/>
              <a:gdLst/>
              <a:ahLst/>
              <a:cxnLst/>
              <a:rect l="l" t="t" r="r" b="b"/>
              <a:pathLst>
                <a:path w="13375" h="10427" extrusionOk="0">
                  <a:moveTo>
                    <a:pt x="11399" y="1"/>
                  </a:moveTo>
                  <a:lnTo>
                    <a:pt x="1" y="3071"/>
                  </a:lnTo>
                  <a:lnTo>
                    <a:pt x="1976" y="10426"/>
                  </a:lnTo>
                  <a:lnTo>
                    <a:pt x="13375" y="7387"/>
                  </a:lnTo>
                  <a:lnTo>
                    <a:pt x="113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2;p30">
              <a:extLst>
                <a:ext uri="{FF2B5EF4-FFF2-40B4-BE49-F238E27FC236}">
                  <a16:creationId xmlns:a16="http://schemas.microsoft.com/office/drawing/2014/main" id="{6BBF05E0-3078-4A6F-8E3D-3AECE5CE17A6}"/>
                </a:ext>
              </a:extLst>
            </p:cNvPr>
            <p:cNvSpPr/>
            <p:nvPr/>
          </p:nvSpPr>
          <p:spPr>
            <a:xfrm>
              <a:off x="6129238" y="883588"/>
              <a:ext cx="412761" cy="322476"/>
            </a:xfrm>
            <a:custGeom>
              <a:avLst/>
              <a:gdLst/>
              <a:ahLst/>
              <a:cxnLst/>
              <a:rect l="l" t="t" r="r" b="b"/>
              <a:pathLst>
                <a:path w="13345" h="10426" extrusionOk="0">
                  <a:moveTo>
                    <a:pt x="11369" y="0"/>
                  </a:moveTo>
                  <a:lnTo>
                    <a:pt x="1" y="3040"/>
                  </a:lnTo>
                  <a:lnTo>
                    <a:pt x="1977" y="10426"/>
                  </a:lnTo>
                  <a:lnTo>
                    <a:pt x="13345" y="7386"/>
                  </a:lnTo>
                  <a:lnTo>
                    <a:pt x="11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3;p30">
              <a:extLst>
                <a:ext uri="{FF2B5EF4-FFF2-40B4-BE49-F238E27FC236}">
                  <a16:creationId xmlns:a16="http://schemas.microsoft.com/office/drawing/2014/main" id="{E92A11B4-BCA7-4582-994C-AAE1191FBAA9}"/>
                </a:ext>
              </a:extLst>
            </p:cNvPr>
            <p:cNvSpPr/>
            <p:nvPr/>
          </p:nvSpPr>
          <p:spPr>
            <a:xfrm>
              <a:off x="6203532" y="1159979"/>
              <a:ext cx="412730" cy="322476"/>
            </a:xfrm>
            <a:custGeom>
              <a:avLst/>
              <a:gdLst/>
              <a:ahLst/>
              <a:cxnLst/>
              <a:rect l="l" t="t" r="r" b="b"/>
              <a:pathLst>
                <a:path w="13344" h="10426" extrusionOk="0">
                  <a:moveTo>
                    <a:pt x="11368" y="0"/>
                  </a:moveTo>
                  <a:lnTo>
                    <a:pt x="0" y="3040"/>
                  </a:lnTo>
                  <a:lnTo>
                    <a:pt x="1976" y="10426"/>
                  </a:lnTo>
                  <a:lnTo>
                    <a:pt x="13344" y="7356"/>
                  </a:lnTo>
                  <a:lnTo>
                    <a:pt x="113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4;p30">
              <a:extLst>
                <a:ext uri="{FF2B5EF4-FFF2-40B4-BE49-F238E27FC236}">
                  <a16:creationId xmlns:a16="http://schemas.microsoft.com/office/drawing/2014/main" id="{B706E106-1BA7-4B70-8CE7-96FFEFB5B782}"/>
                </a:ext>
              </a:extLst>
            </p:cNvPr>
            <p:cNvSpPr/>
            <p:nvPr/>
          </p:nvSpPr>
          <p:spPr>
            <a:xfrm>
              <a:off x="6277795" y="1436369"/>
              <a:ext cx="412761" cy="322507"/>
            </a:xfrm>
            <a:custGeom>
              <a:avLst/>
              <a:gdLst/>
              <a:ahLst/>
              <a:cxnLst/>
              <a:rect l="l" t="t" r="r" b="b"/>
              <a:pathLst>
                <a:path w="13345" h="10427" extrusionOk="0">
                  <a:moveTo>
                    <a:pt x="11368" y="1"/>
                  </a:moveTo>
                  <a:lnTo>
                    <a:pt x="0" y="3040"/>
                  </a:lnTo>
                  <a:lnTo>
                    <a:pt x="1976" y="10426"/>
                  </a:lnTo>
                  <a:lnTo>
                    <a:pt x="13344" y="7356"/>
                  </a:lnTo>
                  <a:lnTo>
                    <a:pt x="113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5;p30">
              <a:extLst>
                <a:ext uri="{FF2B5EF4-FFF2-40B4-BE49-F238E27FC236}">
                  <a16:creationId xmlns:a16="http://schemas.microsoft.com/office/drawing/2014/main" id="{5BED8BFE-98E1-4DE7-91CC-A0EEB49F0DBD}"/>
                </a:ext>
              </a:extLst>
            </p:cNvPr>
            <p:cNvSpPr/>
            <p:nvPr/>
          </p:nvSpPr>
          <p:spPr>
            <a:xfrm>
              <a:off x="6352058" y="1712760"/>
              <a:ext cx="412761" cy="322507"/>
            </a:xfrm>
            <a:custGeom>
              <a:avLst/>
              <a:gdLst/>
              <a:ahLst/>
              <a:cxnLst/>
              <a:rect l="l" t="t" r="r" b="b"/>
              <a:pathLst>
                <a:path w="13345" h="10427" extrusionOk="0">
                  <a:moveTo>
                    <a:pt x="11369" y="1"/>
                  </a:moveTo>
                  <a:lnTo>
                    <a:pt x="1" y="3040"/>
                  </a:lnTo>
                  <a:lnTo>
                    <a:pt x="1976" y="10427"/>
                  </a:lnTo>
                  <a:lnTo>
                    <a:pt x="13344" y="7357"/>
                  </a:lnTo>
                  <a:lnTo>
                    <a:pt x="113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66;p30">
              <a:extLst>
                <a:ext uri="{FF2B5EF4-FFF2-40B4-BE49-F238E27FC236}">
                  <a16:creationId xmlns:a16="http://schemas.microsoft.com/office/drawing/2014/main" id="{A237F3D5-FB73-4F69-809D-5B2DF7A4D050}"/>
                </a:ext>
              </a:extLst>
            </p:cNvPr>
            <p:cNvSpPr/>
            <p:nvPr/>
          </p:nvSpPr>
          <p:spPr>
            <a:xfrm>
              <a:off x="6565475" y="2088838"/>
              <a:ext cx="120782" cy="100059"/>
            </a:xfrm>
            <a:custGeom>
              <a:avLst/>
              <a:gdLst/>
              <a:ahLst/>
              <a:cxnLst/>
              <a:rect l="l" t="t" r="r" b="b"/>
              <a:pathLst>
                <a:path w="3905" h="3235" extrusionOk="0">
                  <a:moveTo>
                    <a:pt x="2070" y="1"/>
                  </a:moveTo>
                  <a:cubicBezTo>
                    <a:pt x="1928" y="1"/>
                    <a:pt x="1785" y="20"/>
                    <a:pt x="1642" y="61"/>
                  </a:cubicBezTo>
                  <a:cubicBezTo>
                    <a:pt x="244" y="426"/>
                    <a:pt x="0" y="2280"/>
                    <a:pt x="1247" y="3009"/>
                  </a:cubicBezTo>
                  <a:cubicBezTo>
                    <a:pt x="1513" y="3165"/>
                    <a:pt x="1790" y="3235"/>
                    <a:pt x="2057" y="3235"/>
                  </a:cubicBezTo>
                  <a:cubicBezTo>
                    <a:pt x="3044" y="3235"/>
                    <a:pt x="3904" y="2285"/>
                    <a:pt x="3618" y="1186"/>
                  </a:cubicBezTo>
                  <a:cubicBezTo>
                    <a:pt x="3415" y="477"/>
                    <a:pt x="2771" y="1"/>
                    <a:pt x="20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67;p30">
              <a:extLst>
                <a:ext uri="{FF2B5EF4-FFF2-40B4-BE49-F238E27FC236}">
                  <a16:creationId xmlns:a16="http://schemas.microsoft.com/office/drawing/2014/main" id="{CE9327C1-D19D-47CE-ACAC-6548FA92D7B7}"/>
                </a:ext>
              </a:extLst>
            </p:cNvPr>
            <p:cNvSpPr/>
            <p:nvPr/>
          </p:nvSpPr>
          <p:spPr>
            <a:xfrm>
              <a:off x="6919345" y="1278564"/>
              <a:ext cx="715102" cy="1042805"/>
            </a:xfrm>
            <a:custGeom>
              <a:avLst/>
              <a:gdLst/>
              <a:ahLst/>
              <a:cxnLst/>
              <a:rect l="l" t="t" r="r" b="b"/>
              <a:pathLst>
                <a:path w="23120" h="33715" extrusionOk="0">
                  <a:moveTo>
                    <a:pt x="5942" y="0"/>
                  </a:moveTo>
                  <a:cubicBezTo>
                    <a:pt x="5011" y="0"/>
                    <a:pt x="4663" y="1189"/>
                    <a:pt x="5946" y="4829"/>
                  </a:cubicBezTo>
                  <a:cubicBezTo>
                    <a:pt x="7739" y="9966"/>
                    <a:pt x="11113" y="16288"/>
                    <a:pt x="11174" y="16744"/>
                  </a:cubicBezTo>
                  <a:cubicBezTo>
                    <a:pt x="11235" y="17230"/>
                    <a:pt x="2359" y="23310"/>
                    <a:pt x="1052" y="24617"/>
                  </a:cubicBezTo>
                  <a:cubicBezTo>
                    <a:pt x="0" y="25668"/>
                    <a:pt x="6504" y="33715"/>
                    <a:pt x="8116" y="33715"/>
                  </a:cubicBezTo>
                  <a:cubicBezTo>
                    <a:pt x="8181" y="33715"/>
                    <a:pt x="8238" y="33701"/>
                    <a:pt x="8286" y="33674"/>
                  </a:cubicBezTo>
                  <a:cubicBezTo>
                    <a:pt x="11174" y="32033"/>
                    <a:pt x="18317" y="25802"/>
                    <a:pt x="21296" y="20148"/>
                  </a:cubicBezTo>
                  <a:cubicBezTo>
                    <a:pt x="23119" y="16714"/>
                    <a:pt x="13727" y="6045"/>
                    <a:pt x="8590" y="1486"/>
                  </a:cubicBezTo>
                  <a:cubicBezTo>
                    <a:pt x="7676" y="676"/>
                    <a:pt x="6644" y="0"/>
                    <a:pt x="5942" y="0"/>
                  </a:cubicBezTo>
                  <a:close/>
                </a:path>
              </a:pathLst>
            </a:custGeom>
            <a:solidFill>
              <a:srgbClr val="BA7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68;p30">
              <a:extLst>
                <a:ext uri="{FF2B5EF4-FFF2-40B4-BE49-F238E27FC236}">
                  <a16:creationId xmlns:a16="http://schemas.microsoft.com/office/drawing/2014/main" id="{CD86260C-C34A-4DBB-96EB-CE9EC154919B}"/>
                </a:ext>
              </a:extLst>
            </p:cNvPr>
            <p:cNvSpPr/>
            <p:nvPr/>
          </p:nvSpPr>
          <p:spPr>
            <a:xfrm>
              <a:off x="6435723" y="1974984"/>
              <a:ext cx="754970" cy="401843"/>
            </a:xfrm>
            <a:custGeom>
              <a:avLst/>
              <a:gdLst/>
              <a:ahLst/>
              <a:cxnLst/>
              <a:rect l="l" t="t" r="r" b="b"/>
              <a:pathLst>
                <a:path w="24409" h="12992" extrusionOk="0">
                  <a:moveTo>
                    <a:pt x="13889" y="0"/>
                  </a:moveTo>
                  <a:cubicBezTo>
                    <a:pt x="12278" y="0"/>
                    <a:pt x="9776" y="218"/>
                    <a:pt x="8664" y="702"/>
                  </a:cubicBezTo>
                  <a:cubicBezTo>
                    <a:pt x="6901" y="1493"/>
                    <a:pt x="1" y="5900"/>
                    <a:pt x="1034" y="7602"/>
                  </a:cubicBezTo>
                  <a:cubicBezTo>
                    <a:pt x="1170" y="7821"/>
                    <a:pt x="1398" y="7914"/>
                    <a:pt x="1690" y="7914"/>
                  </a:cubicBezTo>
                  <a:cubicBezTo>
                    <a:pt x="2686" y="7914"/>
                    <a:pt x="4424" y="6822"/>
                    <a:pt x="5724" y="5890"/>
                  </a:cubicBezTo>
                  <a:lnTo>
                    <a:pt x="5724" y="5890"/>
                  </a:lnTo>
                  <a:cubicBezTo>
                    <a:pt x="4109" y="7230"/>
                    <a:pt x="2050" y="9272"/>
                    <a:pt x="2980" y="10338"/>
                  </a:cubicBezTo>
                  <a:cubicBezTo>
                    <a:pt x="3156" y="10536"/>
                    <a:pt x="3392" y="10624"/>
                    <a:pt x="3669" y="10624"/>
                  </a:cubicBezTo>
                  <a:cubicBezTo>
                    <a:pt x="4357" y="10624"/>
                    <a:pt x="5303" y="10087"/>
                    <a:pt x="6250" y="9380"/>
                  </a:cubicBezTo>
                  <a:lnTo>
                    <a:pt x="6250" y="9380"/>
                  </a:lnTo>
                  <a:cubicBezTo>
                    <a:pt x="5482" y="10347"/>
                    <a:pt x="5080" y="11286"/>
                    <a:pt x="5746" y="11827"/>
                  </a:cubicBezTo>
                  <a:cubicBezTo>
                    <a:pt x="5875" y="11933"/>
                    <a:pt x="6041" y="11981"/>
                    <a:pt x="6236" y="11981"/>
                  </a:cubicBezTo>
                  <a:cubicBezTo>
                    <a:pt x="7071" y="11981"/>
                    <a:pt x="8431" y="11099"/>
                    <a:pt x="9655" y="10146"/>
                  </a:cubicBezTo>
                  <a:lnTo>
                    <a:pt x="9655" y="10146"/>
                  </a:lnTo>
                  <a:cubicBezTo>
                    <a:pt x="8687" y="11151"/>
                    <a:pt x="7965" y="12215"/>
                    <a:pt x="8572" y="12739"/>
                  </a:cubicBezTo>
                  <a:cubicBezTo>
                    <a:pt x="8765" y="12915"/>
                    <a:pt x="9021" y="12992"/>
                    <a:pt x="9322" y="12992"/>
                  </a:cubicBezTo>
                  <a:cubicBezTo>
                    <a:pt x="11303" y="12992"/>
                    <a:pt x="15199" y="9669"/>
                    <a:pt x="15199" y="9669"/>
                  </a:cubicBezTo>
                  <a:cubicBezTo>
                    <a:pt x="17557" y="11143"/>
                    <a:pt x="19535" y="11656"/>
                    <a:pt x="21168" y="11656"/>
                  </a:cubicBezTo>
                  <a:cubicBezTo>
                    <a:pt x="22229" y="11656"/>
                    <a:pt x="23144" y="11439"/>
                    <a:pt x="23922" y="11128"/>
                  </a:cubicBezTo>
                  <a:cubicBezTo>
                    <a:pt x="24409" y="10976"/>
                    <a:pt x="21430" y="307"/>
                    <a:pt x="21430" y="307"/>
                  </a:cubicBezTo>
                  <a:cubicBezTo>
                    <a:pt x="21430" y="307"/>
                    <a:pt x="17083" y="34"/>
                    <a:pt x="14196" y="3"/>
                  </a:cubicBezTo>
                  <a:cubicBezTo>
                    <a:pt x="14098" y="1"/>
                    <a:pt x="13995" y="0"/>
                    <a:pt x="13889" y="0"/>
                  </a:cubicBezTo>
                  <a:close/>
                </a:path>
              </a:pathLst>
            </a:custGeom>
            <a:solidFill>
              <a:srgbClr val="BA7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9;p30">
              <a:extLst>
                <a:ext uri="{FF2B5EF4-FFF2-40B4-BE49-F238E27FC236}">
                  <a16:creationId xmlns:a16="http://schemas.microsoft.com/office/drawing/2014/main" id="{1B2D636C-F124-4B27-B54D-77144044C2F9}"/>
                </a:ext>
              </a:extLst>
            </p:cNvPr>
            <p:cNvSpPr/>
            <p:nvPr/>
          </p:nvSpPr>
          <p:spPr>
            <a:xfrm>
              <a:off x="6532627" y="2075259"/>
              <a:ext cx="185178" cy="164981"/>
            </a:xfrm>
            <a:custGeom>
              <a:avLst/>
              <a:gdLst/>
              <a:ahLst/>
              <a:cxnLst/>
              <a:rect l="l" t="t" r="r" b="b"/>
              <a:pathLst>
                <a:path w="5987" h="5334" extrusionOk="0">
                  <a:moveTo>
                    <a:pt x="5978" y="0"/>
                  </a:moveTo>
                  <a:cubicBezTo>
                    <a:pt x="5973" y="0"/>
                    <a:pt x="5966" y="3"/>
                    <a:pt x="5956" y="14"/>
                  </a:cubicBezTo>
                  <a:cubicBezTo>
                    <a:pt x="1447" y="2659"/>
                    <a:pt x="0" y="5334"/>
                    <a:pt x="28" y="5334"/>
                  </a:cubicBezTo>
                  <a:cubicBezTo>
                    <a:pt x="28" y="5334"/>
                    <a:pt x="28" y="5333"/>
                    <a:pt x="29" y="5333"/>
                  </a:cubicBezTo>
                  <a:cubicBezTo>
                    <a:pt x="1245" y="3813"/>
                    <a:pt x="3616" y="1898"/>
                    <a:pt x="4284" y="1412"/>
                  </a:cubicBezTo>
                  <a:cubicBezTo>
                    <a:pt x="4953" y="895"/>
                    <a:pt x="5318" y="530"/>
                    <a:pt x="5987" y="14"/>
                  </a:cubicBezTo>
                  <a:cubicBezTo>
                    <a:pt x="5987" y="14"/>
                    <a:pt x="5987" y="0"/>
                    <a:pt x="59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0;p30">
              <a:extLst>
                <a:ext uri="{FF2B5EF4-FFF2-40B4-BE49-F238E27FC236}">
                  <a16:creationId xmlns:a16="http://schemas.microsoft.com/office/drawing/2014/main" id="{73248C5F-19FC-46BA-8A0D-5BDEED5A60EF}"/>
                </a:ext>
              </a:extLst>
            </p:cNvPr>
            <p:cNvSpPr/>
            <p:nvPr/>
          </p:nvSpPr>
          <p:spPr>
            <a:xfrm>
              <a:off x="6627984" y="2142408"/>
              <a:ext cx="156568" cy="123658"/>
            </a:xfrm>
            <a:custGeom>
              <a:avLst/>
              <a:gdLst/>
              <a:ahLst/>
              <a:cxnLst/>
              <a:rect l="l" t="t" r="r" b="b"/>
              <a:pathLst>
                <a:path w="5062" h="3998" extrusionOk="0">
                  <a:moveTo>
                    <a:pt x="5062" y="1"/>
                  </a:moveTo>
                  <a:cubicBezTo>
                    <a:pt x="3147" y="1004"/>
                    <a:pt x="1445" y="2341"/>
                    <a:pt x="16" y="3952"/>
                  </a:cubicBezTo>
                  <a:cubicBezTo>
                    <a:pt x="1" y="3983"/>
                    <a:pt x="1" y="3998"/>
                    <a:pt x="12" y="3998"/>
                  </a:cubicBezTo>
                  <a:cubicBezTo>
                    <a:pt x="24" y="3998"/>
                    <a:pt x="46" y="3983"/>
                    <a:pt x="77" y="3952"/>
                  </a:cubicBezTo>
                  <a:cubicBezTo>
                    <a:pt x="897" y="3283"/>
                    <a:pt x="4211" y="669"/>
                    <a:pt x="5062" y="31"/>
                  </a:cubicBezTo>
                  <a:lnTo>
                    <a:pt x="50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1;p30">
              <a:extLst>
                <a:ext uri="{FF2B5EF4-FFF2-40B4-BE49-F238E27FC236}">
                  <a16:creationId xmlns:a16="http://schemas.microsoft.com/office/drawing/2014/main" id="{B461DF5F-747F-4316-A68B-301109668217}"/>
                </a:ext>
              </a:extLst>
            </p:cNvPr>
            <p:cNvSpPr/>
            <p:nvPr/>
          </p:nvSpPr>
          <p:spPr>
            <a:xfrm>
              <a:off x="6728105" y="2196691"/>
              <a:ext cx="120194" cy="99471"/>
            </a:xfrm>
            <a:custGeom>
              <a:avLst/>
              <a:gdLst/>
              <a:ahLst/>
              <a:cxnLst/>
              <a:rect l="l" t="t" r="r" b="b"/>
              <a:pathLst>
                <a:path w="3886" h="3216" extrusionOk="0">
                  <a:moveTo>
                    <a:pt x="3849" y="0"/>
                  </a:moveTo>
                  <a:cubicBezTo>
                    <a:pt x="3843" y="0"/>
                    <a:pt x="3837" y="3"/>
                    <a:pt x="3831" y="9"/>
                  </a:cubicBezTo>
                  <a:cubicBezTo>
                    <a:pt x="2372" y="799"/>
                    <a:pt x="1095" y="1863"/>
                    <a:pt x="31" y="3170"/>
                  </a:cubicBezTo>
                  <a:cubicBezTo>
                    <a:pt x="1" y="3200"/>
                    <a:pt x="1" y="3215"/>
                    <a:pt x="16" y="3215"/>
                  </a:cubicBezTo>
                  <a:cubicBezTo>
                    <a:pt x="31" y="3215"/>
                    <a:pt x="62" y="3200"/>
                    <a:pt x="92" y="3170"/>
                  </a:cubicBezTo>
                  <a:cubicBezTo>
                    <a:pt x="1338" y="2076"/>
                    <a:pt x="2311" y="1224"/>
                    <a:pt x="3861" y="39"/>
                  </a:cubicBezTo>
                  <a:cubicBezTo>
                    <a:pt x="3885" y="39"/>
                    <a:pt x="3871" y="0"/>
                    <a:pt x="3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72;p30">
              <a:extLst>
                <a:ext uri="{FF2B5EF4-FFF2-40B4-BE49-F238E27FC236}">
                  <a16:creationId xmlns:a16="http://schemas.microsoft.com/office/drawing/2014/main" id="{7FC4C78E-CC20-4450-A0B8-87F654CC0A29}"/>
                </a:ext>
              </a:extLst>
            </p:cNvPr>
            <p:cNvSpPr/>
            <p:nvPr/>
          </p:nvSpPr>
          <p:spPr>
            <a:xfrm>
              <a:off x="7048849" y="1267244"/>
              <a:ext cx="402276" cy="355293"/>
            </a:xfrm>
            <a:custGeom>
              <a:avLst/>
              <a:gdLst/>
              <a:ahLst/>
              <a:cxnLst/>
              <a:rect l="l" t="t" r="r" b="b"/>
              <a:pathLst>
                <a:path w="13006" h="11487" extrusionOk="0">
                  <a:moveTo>
                    <a:pt x="1542" y="1"/>
                  </a:moveTo>
                  <a:cubicBezTo>
                    <a:pt x="597" y="1"/>
                    <a:pt x="1" y="844"/>
                    <a:pt x="452" y="2733"/>
                  </a:cubicBezTo>
                  <a:cubicBezTo>
                    <a:pt x="1272" y="6289"/>
                    <a:pt x="4130" y="11487"/>
                    <a:pt x="4130" y="11487"/>
                  </a:cubicBezTo>
                  <a:lnTo>
                    <a:pt x="13005" y="8660"/>
                  </a:lnTo>
                  <a:cubicBezTo>
                    <a:pt x="13005" y="8660"/>
                    <a:pt x="8112" y="3584"/>
                    <a:pt x="2853" y="423"/>
                  </a:cubicBezTo>
                  <a:cubicBezTo>
                    <a:pt x="2389" y="146"/>
                    <a:pt x="1935" y="1"/>
                    <a:pt x="15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73;p30">
              <a:extLst>
                <a:ext uri="{FF2B5EF4-FFF2-40B4-BE49-F238E27FC236}">
                  <a16:creationId xmlns:a16="http://schemas.microsoft.com/office/drawing/2014/main" id="{4598B3D4-484D-406B-85D1-8BF850AFBEE2}"/>
                </a:ext>
              </a:extLst>
            </p:cNvPr>
            <p:cNvSpPr/>
            <p:nvPr/>
          </p:nvSpPr>
          <p:spPr>
            <a:xfrm>
              <a:off x="7170930" y="1500302"/>
              <a:ext cx="233181" cy="77108"/>
            </a:xfrm>
            <a:custGeom>
              <a:avLst/>
              <a:gdLst/>
              <a:ahLst/>
              <a:cxnLst/>
              <a:rect l="l" t="t" r="r" b="b"/>
              <a:pathLst>
                <a:path w="7539" h="2493" extrusionOk="0">
                  <a:moveTo>
                    <a:pt x="7508" y="1"/>
                  </a:moveTo>
                  <a:cubicBezTo>
                    <a:pt x="4985" y="639"/>
                    <a:pt x="2462" y="1429"/>
                    <a:pt x="31" y="2402"/>
                  </a:cubicBezTo>
                  <a:cubicBezTo>
                    <a:pt x="0" y="2432"/>
                    <a:pt x="31" y="2493"/>
                    <a:pt x="61" y="2493"/>
                  </a:cubicBezTo>
                  <a:cubicBezTo>
                    <a:pt x="1429" y="2067"/>
                    <a:pt x="5532" y="821"/>
                    <a:pt x="7538" y="61"/>
                  </a:cubicBezTo>
                  <a:cubicBezTo>
                    <a:pt x="7538" y="31"/>
                    <a:pt x="7508" y="1"/>
                    <a:pt x="7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4;p30">
              <a:extLst>
                <a:ext uri="{FF2B5EF4-FFF2-40B4-BE49-F238E27FC236}">
                  <a16:creationId xmlns:a16="http://schemas.microsoft.com/office/drawing/2014/main" id="{10431571-47D2-4DD8-B0BC-D8DDB02B958E}"/>
                </a:ext>
              </a:extLst>
            </p:cNvPr>
            <p:cNvSpPr/>
            <p:nvPr/>
          </p:nvSpPr>
          <p:spPr>
            <a:xfrm>
              <a:off x="7113585" y="1488084"/>
              <a:ext cx="76181" cy="137298"/>
            </a:xfrm>
            <a:custGeom>
              <a:avLst/>
              <a:gdLst/>
              <a:ahLst/>
              <a:cxnLst/>
              <a:rect l="l" t="t" r="r" b="b"/>
              <a:pathLst>
                <a:path w="2463" h="4439" extrusionOk="0">
                  <a:moveTo>
                    <a:pt x="0" y="0"/>
                  </a:moveTo>
                  <a:cubicBezTo>
                    <a:pt x="243" y="699"/>
                    <a:pt x="547" y="1399"/>
                    <a:pt x="851" y="2067"/>
                  </a:cubicBezTo>
                  <a:cubicBezTo>
                    <a:pt x="760" y="1976"/>
                    <a:pt x="699" y="1854"/>
                    <a:pt x="608" y="1733"/>
                  </a:cubicBezTo>
                  <a:lnTo>
                    <a:pt x="395" y="1399"/>
                  </a:lnTo>
                  <a:cubicBezTo>
                    <a:pt x="335" y="1277"/>
                    <a:pt x="274" y="1155"/>
                    <a:pt x="213" y="1034"/>
                  </a:cubicBezTo>
                  <a:cubicBezTo>
                    <a:pt x="203" y="1024"/>
                    <a:pt x="196" y="1020"/>
                    <a:pt x="192" y="1020"/>
                  </a:cubicBezTo>
                  <a:cubicBezTo>
                    <a:pt x="183" y="1020"/>
                    <a:pt x="183" y="1034"/>
                    <a:pt x="183" y="1034"/>
                  </a:cubicBezTo>
                  <a:cubicBezTo>
                    <a:pt x="304" y="1307"/>
                    <a:pt x="426" y="1551"/>
                    <a:pt x="578" y="1794"/>
                  </a:cubicBezTo>
                  <a:cubicBezTo>
                    <a:pt x="699" y="1976"/>
                    <a:pt x="821" y="2158"/>
                    <a:pt x="942" y="2310"/>
                  </a:cubicBezTo>
                  <a:cubicBezTo>
                    <a:pt x="1277" y="3010"/>
                    <a:pt x="1550" y="3709"/>
                    <a:pt x="1945" y="4377"/>
                  </a:cubicBezTo>
                  <a:cubicBezTo>
                    <a:pt x="1945" y="4408"/>
                    <a:pt x="2006" y="4438"/>
                    <a:pt x="2037" y="4438"/>
                  </a:cubicBezTo>
                  <a:cubicBezTo>
                    <a:pt x="2158" y="4377"/>
                    <a:pt x="2310" y="4317"/>
                    <a:pt x="2432" y="4256"/>
                  </a:cubicBezTo>
                  <a:cubicBezTo>
                    <a:pt x="2462" y="4225"/>
                    <a:pt x="2462" y="4195"/>
                    <a:pt x="2432" y="4195"/>
                  </a:cubicBezTo>
                  <a:cubicBezTo>
                    <a:pt x="2280" y="4225"/>
                    <a:pt x="2158" y="4256"/>
                    <a:pt x="2037" y="4286"/>
                  </a:cubicBezTo>
                  <a:cubicBezTo>
                    <a:pt x="1763" y="3557"/>
                    <a:pt x="1429" y="2858"/>
                    <a:pt x="1094" y="2128"/>
                  </a:cubicBezTo>
                  <a:cubicBezTo>
                    <a:pt x="760" y="1429"/>
                    <a:pt x="395" y="699"/>
                    <a:pt x="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5;p30">
              <a:extLst>
                <a:ext uri="{FF2B5EF4-FFF2-40B4-BE49-F238E27FC236}">
                  <a16:creationId xmlns:a16="http://schemas.microsoft.com/office/drawing/2014/main" id="{ABAF11F1-D73B-4637-9D89-C60AF09EB080}"/>
                </a:ext>
              </a:extLst>
            </p:cNvPr>
            <p:cNvSpPr/>
            <p:nvPr/>
          </p:nvSpPr>
          <p:spPr>
            <a:xfrm>
              <a:off x="6943408" y="1104490"/>
              <a:ext cx="132597" cy="260771"/>
            </a:xfrm>
            <a:custGeom>
              <a:avLst/>
              <a:gdLst/>
              <a:ahLst/>
              <a:cxnLst/>
              <a:rect l="l" t="t" r="r" b="b"/>
              <a:pathLst>
                <a:path w="4287" h="8431" extrusionOk="0">
                  <a:moveTo>
                    <a:pt x="4286" y="1"/>
                  </a:moveTo>
                  <a:lnTo>
                    <a:pt x="1" y="2129"/>
                  </a:lnTo>
                  <a:lnTo>
                    <a:pt x="335" y="5168"/>
                  </a:lnTo>
                  <a:lnTo>
                    <a:pt x="365" y="5381"/>
                  </a:lnTo>
                  <a:cubicBezTo>
                    <a:pt x="365" y="5381"/>
                    <a:pt x="153" y="8329"/>
                    <a:pt x="973" y="8421"/>
                  </a:cubicBezTo>
                  <a:cubicBezTo>
                    <a:pt x="1035" y="8427"/>
                    <a:pt x="1097" y="8431"/>
                    <a:pt x="1158" y="8431"/>
                  </a:cubicBezTo>
                  <a:cubicBezTo>
                    <a:pt x="2721" y="8431"/>
                    <a:pt x="4049" y="6272"/>
                    <a:pt x="4195" y="5746"/>
                  </a:cubicBezTo>
                  <a:cubicBezTo>
                    <a:pt x="4226" y="5594"/>
                    <a:pt x="4286" y="1"/>
                    <a:pt x="4286" y="1"/>
                  </a:cubicBezTo>
                  <a:close/>
                </a:path>
              </a:pathLst>
            </a:custGeom>
            <a:solidFill>
              <a:srgbClr val="BA7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76;p30">
              <a:extLst>
                <a:ext uri="{FF2B5EF4-FFF2-40B4-BE49-F238E27FC236}">
                  <a16:creationId xmlns:a16="http://schemas.microsoft.com/office/drawing/2014/main" id="{EB471174-D407-4A68-B508-BB2A9D1E3657}"/>
                </a:ext>
              </a:extLst>
            </p:cNvPr>
            <p:cNvSpPr/>
            <p:nvPr/>
          </p:nvSpPr>
          <p:spPr>
            <a:xfrm>
              <a:off x="6795811" y="835554"/>
              <a:ext cx="361974" cy="390337"/>
            </a:xfrm>
            <a:custGeom>
              <a:avLst/>
              <a:gdLst/>
              <a:ahLst/>
              <a:cxnLst/>
              <a:rect l="l" t="t" r="r" b="b"/>
              <a:pathLst>
                <a:path w="11703" h="12620" extrusionOk="0">
                  <a:moveTo>
                    <a:pt x="6018" y="0"/>
                  </a:moveTo>
                  <a:cubicBezTo>
                    <a:pt x="3900" y="0"/>
                    <a:pt x="1628" y="1370"/>
                    <a:pt x="882" y="5900"/>
                  </a:cubicBezTo>
                  <a:cubicBezTo>
                    <a:pt x="0" y="11219"/>
                    <a:pt x="3101" y="12343"/>
                    <a:pt x="4256" y="12526"/>
                  </a:cubicBezTo>
                  <a:cubicBezTo>
                    <a:pt x="4486" y="12566"/>
                    <a:pt x="4841" y="12619"/>
                    <a:pt x="5270" y="12619"/>
                  </a:cubicBezTo>
                  <a:cubicBezTo>
                    <a:pt x="6767" y="12619"/>
                    <a:pt x="9164" y="11977"/>
                    <a:pt x="10274" y="7936"/>
                  </a:cubicBezTo>
                  <a:cubicBezTo>
                    <a:pt x="11703" y="2738"/>
                    <a:pt x="9514" y="641"/>
                    <a:pt x="7143" y="124"/>
                  </a:cubicBezTo>
                  <a:cubicBezTo>
                    <a:pt x="6780" y="45"/>
                    <a:pt x="6401" y="0"/>
                    <a:pt x="6018" y="0"/>
                  </a:cubicBezTo>
                  <a:close/>
                </a:path>
              </a:pathLst>
            </a:custGeom>
            <a:solidFill>
              <a:srgbClr val="BA7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7;p30">
              <a:extLst>
                <a:ext uri="{FF2B5EF4-FFF2-40B4-BE49-F238E27FC236}">
                  <a16:creationId xmlns:a16="http://schemas.microsoft.com/office/drawing/2014/main" id="{5735182A-7328-457B-821E-C4040D3E5388}"/>
                </a:ext>
              </a:extLst>
            </p:cNvPr>
            <p:cNvSpPr/>
            <p:nvPr/>
          </p:nvSpPr>
          <p:spPr>
            <a:xfrm>
              <a:off x="6846567" y="967007"/>
              <a:ext cx="33899" cy="17197"/>
            </a:xfrm>
            <a:custGeom>
              <a:avLst/>
              <a:gdLst/>
              <a:ahLst/>
              <a:cxnLst/>
              <a:rect l="l" t="t" r="r" b="b"/>
              <a:pathLst>
                <a:path w="1096" h="556" extrusionOk="0">
                  <a:moveTo>
                    <a:pt x="672" y="0"/>
                  </a:moveTo>
                  <a:cubicBezTo>
                    <a:pt x="641" y="0"/>
                    <a:pt x="610" y="3"/>
                    <a:pt x="578" y="8"/>
                  </a:cubicBezTo>
                  <a:cubicBezTo>
                    <a:pt x="426" y="8"/>
                    <a:pt x="244" y="69"/>
                    <a:pt x="122" y="191"/>
                  </a:cubicBezTo>
                  <a:cubicBezTo>
                    <a:pt x="1" y="343"/>
                    <a:pt x="92" y="525"/>
                    <a:pt x="274" y="555"/>
                  </a:cubicBezTo>
                  <a:cubicBezTo>
                    <a:pt x="396" y="525"/>
                    <a:pt x="518" y="525"/>
                    <a:pt x="639" y="495"/>
                  </a:cubicBezTo>
                  <a:cubicBezTo>
                    <a:pt x="661" y="500"/>
                    <a:pt x="685" y="503"/>
                    <a:pt x="709" y="503"/>
                  </a:cubicBezTo>
                  <a:cubicBezTo>
                    <a:pt x="815" y="503"/>
                    <a:pt x="935" y="453"/>
                    <a:pt x="1034" y="403"/>
                  </a:cubicBezTo>
                  <a:cubicBezTo>
                    <a:pt x="1065" y="343"/>
                    <a:pt x="1095" y="221"/>
                    <a:pt x="1034" y="160"/>
                  </a:cubicBezTo>
                  <a:cubicBezTo>
                    <a:pt x="959" y="59"/>
                    <a:pt x="821" y="0"/>
                    <a:pt x="6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78;p30">
              <a:extLst>
                <a:ext uri="{FF2B5EF4-FFF2-40B4-BE49-F238E27FC236}">
                  <a16:creationId xmlns:a16="http://schemas.microsoft.com/office/drawing/2014/main" id="{C29EA1CB-2D9B-4E0A-9610-6EA96FD3B077}"/>
                </a:ext>
              </a:extLst>
            </p:cNvPr>
            <p:cNvSpPr/>
            <p:nvPr/>
          </p:nvSpPr>
          <p:spPr>
            <a:xfrm>
              <a:off x="6943408" y="976595"/>
              <a:ext cx="31796" cy="19919"/>
            </a:xfrm>
            <a:custGeom>
              <a:avLst/>
              <a:gdLst/>
              <a:ahLst/>
              <a:cxnLst/>
              <a:rect l="l" t="t" r="r" b="b"/>
              <a:pathLst>
                <a:path w="1028" h="644" extrusionOk="0">
                  <a:moveTo>
                    <a:pt x="370" y="1"/>
                  </a:moveTo>
                  <a:cubicBezTo>
                    <a:pt x="256" y="1"/>
                    <a:pt x="140" y="34"/>
                    <a:pt x="61" y="93"/>
                  </a:cubicBezTo>
                  <a:cubicBezTo>
                    <a:pt x="1" y="154"/>
                    <a:pt x="1" y="245"/>
                    <a:pt x="31" y="337"/>
                  </a:cubicBezTo>
                  <a:cubicBezTo>
                    <a:pt x="122" y="428"/>
                    <a:pt x="244" y="488"/>
                    <a:pt x="365" y="519"/>
                  </a:cubicBezTo>
                  <a:cubicBezTo>
                    <a:pt x="487" y="549"/>
                    <a:pt x="608" y="610"/>
                    <a:pt x="730" y="640"/>
                  </a:cubicBezTo>
                  <a:cubicBezTo>
                    <a:pt x="744" y="643"/>
                    <a:pt x="757" y="644"/>
                    <a:pt x="770" y="644"/>
                  </a:cubicBezTo>
                  <a:cubicBezTo>
                    <a:pt x="929" y="644"/>
                    <a:pt x="1027" y="477"/>
                    <a:pt x="943" y="337"/>
                  </a:cubicBezTo>
                  <a:cubicBezTo>
                    <a:pt x="852" y="185"/>
                    <a:pt x="700" y="63"/>
                    <a:pt x="548" y="33"/>
                  </a:cubicBezTo>
                  <a:cubicBezTo>
                    <a:pt x="494" y="11"/>
                    <a:pt x="432" y="1"/>
                    <a:pt x="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9;p30">
              <a:extLst>
                <a:ext uri="{FF2B5EF4-FFF2-40B4-BE49-F238E27FC236}">
                  <a16:creationId xmlns:a16="http://schemas.microsoft.com/office/drawing/2014/main" id="{E4A99B71-F3B5-46C7-8B74-6085DB974A4A}"/>
                </a:ext>
              </a:extLst>
            </p:cNvPr>
            <p:cNvSpPr/>
            <p:nvPr/>
          </p:nvSpPr>
          <p:spPr>
            <a:xfrm>
              <a:off x="6935892" y="1035888"/>
              <a:ext cx="12248" cy="31054"/>
            </a:xfrm>
            <a:custGeom>
              <a:avLst/>
              <a:gdLst/>
              <a:ahLst/>
              <a:cxnLst/>
              <a:rect l="l" t="t" r="r" b="b"/>
              <a:pathLst>
                <a:path w="396" h="1004" extrusionOk="0">
                  <a:moveTo>
                    <a:pt x="122" y="0"/>
                  </a:moveTo>
                  <a:lnTo>
                    <a:pt x="122" y="0"/>
                  </a:lnTo>
                  <a:cubicBezTo>
                    <a:pt x="0" y="334"/>
                    <a:pt x="0" y="882"/>
                    <a:pt x="396" y="1003"/>
                  </a:cubicBezTo>
                  <a:lnTo>
                    <a:pt x="396" y="973"/>
                  </a:lnTo>
                  <a:cubicBezTo>
                    <a:pt x="61" y="821"/>
                    <a:pt x="92" y="395"/>
                    <a:pt x="152" y="30"/>
                  </a:cubicBezTo>
                  <a:cubicBezTo>
                    <a:pt x="152" y="0"/>
                    <a:pt x="122" y="0"/>
                    <a:pt x="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0;p30">
              <a:extLst>
                <a:ext uri="{FF2B5EF4-FFF2-40B4-BE49-F238E27FC236}">
                  <a16:creationId xmlns:a16="http://schemas.microsoft.com/office/drawing/2014/main" id="{3EEF1AC6-6E4D-4A6B-AF46-90133392214A}"/>
                </a:ext>
              </a:extLst>
            </p:cNvPr>
            <p:cNvSpPr/>
            <p:nvPr/>
          </p:nvSpPr>
          <p:spPr>
            <a:xfrm>
              <a:off x="6932336" y="1025526"/>
              <a:ext cx="37425" cy="36714"/>
            </a:xfrm>
            <a:custGeom>
              <a:avLst/>
              <a:gdLst/>
              <a:ahLst/>
              <a:cxnLst/>
              <a:rect l="l" t="t" r="r" b="b"/>
              <a:pathLst>
                <a:path w="1210" h="1187" extrusionOk="0">
                  <a:moveTo>
                    <a:pt x="583" y="0"/>
                  </a:moveTo>
                  <a:cubicBezTo>
                    <a:pt x="112" y="0"/>
                    <a:pt x="1" y="1156"/>
                    <a:pt x="541" y="1186"/>
                  </a:cubicBezTo>
                  <a:cubicBezTo>
                    <a:pt x="1088" y="1186"/>
                    <a:pt x="1210" y="31"/>
                    <a:pt x="602" y="1"/>
                  </a:cubicBezTo>
                  <a:cubicBezTo>
                    <a:pt x="596" y="0"/>
                    <a:pt x="589" y="0"/>
                    <a:pt x="5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1;p30">
              <a:extLst>
                <a:ext uri="{FF2B5EF4-FFF2-40B4-BE49-F238E27FC236}">
                  <a16:creationId xmlns:a16="http://schemas.microsoft.com/office/drawing/2014/main" id="{F4F33044-6057-471F-A4F5-A2B69714058C}"/>
                </a:ext>
              </a:extLst>
            </p:cNvPr>
            <p:cNvSpPr/>
            <p:nvPr/>
          </p:nvSpPr>
          <p:spPr>
            <a:xfrm>
              <a:off x="6955626" y="1027165"/>
              <a:ext cx="23538" cy="15403"/>
            </a:xfrm>
            <a:custGeom>
              <a:avLst/>
              <a:gdLst/>
              <a:ahLst/>
              <a:cxnLst/>
              <a:rect l="l" t="t" r="r" b="b"/>
              <a:pathLst>
                <a:path w="761" h="498" extrusionOk="0">
                  <a:moveTo>
                    <a:pt x="44" y="0"/>
                  </a:moveTo>
                  <a:cubicBezTo>
                    <a:pt x="21" y="0"/>
                    <a:pt x="1" y="45"/>
                    <a:pt x="1" y="69"/>
                  </a:cubicBezTo>
                  <a:cubicBezTo>
                    <a:pt x="1" y="297"/>
                    <a:pt x="107" y="498"/>
                    <a:pt x="345" y="498"/>
                  </a:cubicBezTo>
                  <a:cubicBezTo>
                    <a:pt x="361" y="498"/>
                    <a:pt x="378" y="497"/>
                    <a:pt x="396" y="495"/>
                  </a:cubicBezTo>
                  <a:cubicBezTo>
                    <a:pt x="639" y="495"/>
                    <a:pt x="761" y="282"/>
                    <a:pt x="761" y="39"/>
                  </a:cubicBezTo>
                  <a:lnTo>
                    <a:pt x="761" y="39"/>
                  </a:lnTo>
                  <a:cubicBezTo>
                    <a:pt x="652" y="148"/>
                    <a:pt x="543" y="256"/>
                    <a:pt x="434" y="256"/>
                  </a:cubicBezTo>
                  <a:cubicBezTo>
                    <a:pt x="422" y="256"/>
                    <a:pt x="409" y="255"/>
                    <a:pt x="396" y="252"/>
                  </a:cubicBezTo>
                  <a:cubicBezTo>
                    <a:pt x="274" y="221"/>
                    <a:pt x="183" y="100"/>
                    <a:pt x="61" y="9"/>
                  </a:cubicBezTo>
                  <a:cubicBezTo>
                    <a:pt x="56" y="3"/>
                    <a:pt x="50" y="0"/>
                    <a:pt x="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2;p30">
              <a:extLst>
                <a:ext uri="{FF2B5EF4-FFF2-40B4-BE49-F238E27FC236}">
                  <a16:creationId xmlns:a16="http://schemas.microsoft.com/office/drawing/2014/main" id="{9A05775D-3387-473F-9EFA-9A053FCC1CEE}"/>
                </a:ext>
              </a:extLst>
            </p:cNvPr>
            <p:cNvSpPr/>
            <p:nvPr/>
          </p:nvSpPr>
          <p:spPr>
            <a:xfrm>
              <a:off x="6857856" y="1027413"/>
              <a:ext cx="16022" cy="29167"/>
            </a:xfrm>
            <a:custGeom>
              <a:avLst/>
              <a:gdLst/>
              <a:ahLst/>
              <a:cxnLst/>
              <a:rect l="l" t="t" r="r" b="b"/>
              <a:pathLst>
                <a:path w="518" h="943" extrusionOk="0">
                  <a:moveTo>
                    <a:pt x="456" y="1"/>
                  </a:moveTo>
                  <a:cubicBezTo>
                    <a:pt x="456" y="1"/>
                    <a:pt x="426" y="1"/>
                    <a:pt x="426" y="31"/>
                  </a:cubicBezTo>
                  <a:cubicBezTo>
                    <a:pt x="426" y="426"/>
                    <a:pt x="335" y="821"/>
                    <a:pt x="1" y="912"/>
                  </a:cubicBezTo>
                  <a:lnTo>
                    <a:pt x="1" y="943"/>
                  </a:lnTo>
                  <a:cubicBezTo>
                    <a:pt x="396" y="912"/>
                    <a:pt x="517" y="365"/>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3;p30">
              <a:extLst>
                <a:ext uri="{FF2B5EF4-FFF2-40B4-BE49-F238E27FC236}">
                  <a16:creationId xmlns:a16="http://schemas.microsoft.com/office/drawing/2014/main" id="{06B24AF0-2AE5-416C-A41B-7701EEFA5D56}"/>
                </a:ext>
              </a:extLst>
            </p:cNvPr>
            <p:cNvSpPr/>
            <p:nvPr/>
          </p:nvSpPr>
          <p:spPr>
            <a:xfrm>
              <a:off x="6841556" y="1015041"/>
              <a:ext cx="36466" cy="36064"/>
            </a:xfrm>
            <a:custGeom>
              <a:avLst/>
              <a:gdLst/>
              <a:ahLst/>
              <a:cxnLst/>
              <a:rect l="l" t="t" r="r" b="b"/>
              <a:pathLst>
                <a:path w="1179" h="1166" extrusionOk="0">
                  <a:moveTo>
                    <a:pt x="643" y="0"/>
                  </a:moveTo>
                  <a:cubicBezTo>
                    <a:pt x="94" y="0"/>
                    <a:pt x="0" y="1073"/>
                    <a:pt x="497" y="1160"/>
                  </a:cubicBezTo>
                  <a:cubicBezTo>
                    <a:pt x="517" y="1164"/>
                    <a:pt x="537" y="1165"/>
                    <a:pt x="556" y="1165"/>
                  </a:cubicBezTo>
                  <a:cubicBezTo>
                    <a:pt x="1055" y="1165"/>
                    <a:pt x="1178" y="64"/>
                    <a:pt x="710" y="5"/>
                  </a:cubicBezTo>
                  <a:cubicBezTo>
                    <a:pt x="687" y="2"/>
                    <a:pt x="665" y="0"/>
                    <a:pt x="6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4;p30">
              <a:extLst>
                <a:ext uri="{FF2B5EF4-FFF2-40B4-BE49-F238E27FC236}">
                  <a16:creationId xmlns:a16="http://schemas.microsoft.com/office/drawing/2014/main" id="{7A788F2E-1C2A-4A3B-9A05-5050D5A51661}"/>
                </a:ext>
              </a:extLst>
            </p:cNvPr>
            <p:cNvSpPr/>
            <p:nvPr/>
          </p:nvSpPr>
          <p:spPr>
            <a:xfrm>
              <a:off x="6835308" y="1012381"/>
              <a:ext cx="21651" cy="17321"/>
            </a:xfrm>
            <a:custGeom>
              <a:avLst/>
              <a:gdLst/>
              <a:ahLst/>
              <a:cxnLst/>
              <a:rect l="l" t="t" r="r" b="b"/>
              <a:pathLst>
                <a:path w="700" h="560" extrusionOk="0">
                  <a:moveTo>
                    <a:pt x="30" y="0"/>
                  </a:moveTo>
                  <a:lnTo>
                    <a:pt x="30" y="0"/>
                  </a:lnTo>
                  <a:cubicBezTo>
                    <a:pt x="0" y="213"/>
                    <a:pt x="30" y="456"/>
                    <a:pt x="243" y="547"/>
                  </a:cubicBezTo>
                  <a:cubicBezTo>
                    <a:pt x="271" y="555"/>
                    <a:pt x="299" y="559"/>
                    <a:pt x="326" y="559"/>
                  </a:cubicBezTo>
                  <a:cubicBezTo>
                    <a:pt x="502" y="559"/>
                    <a:pt x="646" y="398"/>
                    <a:pt x="699" y="213"/>
                  </a:cubicBezTo>
                  <a:cubicBezTo>
                    <a:pt x="699" y="187"/>
                    <a:pt x="677" y="116"/>
                    <a:pt x="651" y="116"/>
                  </a:cubicBezTo>
                  <a:cubicBezTo>
                    <a:pt x="647" y="116"/>
                    <a:pt x="643" y="118"/>
                    <a:pt x="638" y="122"/>
                  </a:cubicBezTo>
                  <a:cubicBezTo>
                    <a:pt x="547" y="183"/>
                    <a:pt x="426" y="274"/>
                    <a:pt x="334" y="274"/>
                  </a:cubicBezTo>
                  <a:cubicBezTo>
                    <a:pt x="213" y="274"/>
                    <a:pt x="122" y="122"/>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5;p30">
              <a:extLst>
                <a:ext uri="{FF2B5EF4-FFF2-40B4-BE49-F238E27FC236}">
                  <a16:creationId xmlns:a16="http://schemas.microsoft.com/office/drawing/2014/main" id="{5C2F5F0F-B16C-46DD-BCC1-8F8D6B66EEDD}"/>
                </a:ext>
              </a:extLst>
            </p:cNvPr>
            <p:cNvSpPr/>
            <p:nvPr/>
          </p:nvSpPr>
          <p:spPr>
            <a:xfrm>
              <a:off x="6911458" y="1122925"/>
              <a:ext cx="22579" cy="12960"/>
            </a:xfrm>
            <a:custGeom>
              <a:avLst/>
              <a:gdLst/>
              <a:ahLst/>
              <a:cxnLst/>
              <a:rect l="l" t="t" r="r" b="b"/>
              <a:pathLst>
                <a:path w="730" h="419" extrusionOk="0">
                  <a:moveTo>
                    <a:pt x="698" y="0"/>
                  </a:moveTo>
                  <a:cubicBezTo>
                    <a:pt x="671" y="0"/>
                    <a:pt x="647" y="22"/>
                    <a:pt x="669" y="43"/>
                  </a:cubicBezTo>
                  <a:cubicBezTo>
                    <a:pt x="608" y="134"/>
                    <a:pt x="517" y="286"/>
                    <a:pt x="395" y="286"/>
                  </a:cubicBezTo>
                  <a:cubicBezTo>
                    <a:pt x="332" y="299"/>
                    <a:pt x="275" y="306"/>
                    <a:pt x="220" y="306"/>
                  </a:cubicBezTo>
                  <a:cubicBezTo>
                    <a:pt x="143" y="306"/>
                    <a:pt x="71" y="292"/>
                    <a:pt x="0" y="256"/>
                  </a:cubicBezTo>
                  <a:lnTo>
                    <a:pt x="0" y="256"/>
                  </a:lnTo>
                  <a:cubicBezTo>
                    <a:pt x="94" y="374"/>
                    <a:pt x="225" y="419"/>
                    <a:pt x="364" y="419"/>
                  </a:cubicBezTo>
                  <a:cubicBezTo>
                    <a:pt x="404" y="419"/>
                    <a:pt x="445" y="415"/>
                    <a:pt x="486" y="408"/>
                  </a:cubicBezTo>
                  <a:cubicBezTo>
                    <a:pt x="638" y="347"/>
                    <a:pt x="730" y="195"/>
                    <a:pt x="730" y="13"/>
                  </a:cubicBezTo>
                  <a:cubicBezTo>
                    <a:pt x="721" y="4"/>
                    <a:pt x="709" y="0"/>
                    <a:pt x="6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6;p30">
              <a:extLst>
                <a:ext uri="{FF2B5EF4-FFF2-40B4-BE49-F238E27FC236}">
                  <a16:creationId xmlns:a16="http://schemas.microsoft.com/office/drawing/2014/main" id="{4745F83C-10C1-40B0-8510-65C4666E22FF}"/>
                </a:ext>
              </a:extLst>
            </p:cNvPr>
            <p:cNvSpPr/>
            <p:nvPr/>
          </p:nvSpPr>
          <p:spPr>
            <a:xfrm>
              <a:off x="6865712" y="969450"/>
              <a:ext cx="57715" cy="136772"/>
            </a:xfrm>
            <a:custGeom>
              <a:avLst/>
              <a:gdLst/>
              <a:ahLst/>
              <a:cxnLst/>
              <a:rect l="l" t="t" r="r" b="b"/>
              <a:pathLst>
                <a:path w="1866" h="4422" extrusionOk="0">
                  <a:moveTo>
                    <a:pt x="1137" y="0"/>
                  </a:moveTo>
                  <a:cubicBezTo>
                    <a:pt x="1125" y="0"/>
                    <a:pt x="1114" y="8"/>
                    <a:pt x="1114" y="20"/>
                  </a:cubicBezTo>
                  <a:cubicBezTo>
                    <a:pt x="628" y="1175"/>
                    <a:pt x="263" y="2361"/>
                    <a:pt x="20" y="3577"/>
                  </a:cubicBezTo>
                  <a:cubicBezTo>
                    <a:pt x="0" y="3626"/>
                    <a:pt x="44" y="3643"/>
                    <a:pt x="117" y="3643"/>
                  </a:cubicBezTo>
                  <a:cubicBezTo>
                    <a:pt x="268" y="3643"/>
                    <a:pt x="546" y="3567"/>
                    <a:pt x="628" y="3546"/>
                  </a:cubicBezTo>
                  <a:lnTo>
                    <a:pt x="628" y="3546"/>
                  </a:lnTo>
                  <a:cubicBezTo>
                    <a:pt x="628" y="3546"/>
                    <a:pt x="476" y="4093"/>
                    <a:pt x="446" y="4337"/>
                  </a:cubicBezTo>
                  <a:cubicBezTo>
                    <a:pt x="599" y="4394"/>
                    <a:pt x="758" y="4421"/>
                    <a:pt x="916" y="4421"/>
                  </a:cubicBezTo>
                  <a:cubicBezTo>
                    <a:pt x="1258" y="4421"/>
                    <a:pt x="1594" y="4292"/>
                    <a:pt x="1844" y="4063"/>
                  </a:cubicBezTo>
                  <a:cubicBezTo>
                    <a:pt x="1865" y="4042"/>
                    <a:pt x="1856" y="4020"/>
                    <a:pt x="1839" y="4020"/>
                  </a:cubicBezTo>
                  <a:cubicBezTo>
                    <a:pt x="1831" y="4020"/>
                    <a:pt x="1822" y="4024"/>
                    <a:pt x="1813" y="4033"/>
                  </a:cubicBezTo>
                  <a:cubicBezTo>
                    <a:pt x="1533" y="4185"/>
                    <a:pt x="1189" y="4253"/>
                    <a:pt x="871" y="4253"/>
                  </a:cubicBezTo>
                  <a:cubicBezTo>
                    <a:pt x="809" y="4253"/>
                    <a:pt x="748" y="4250"/>
                    <a:pt x="689" y="4245"/>
                  </a:cubicBezTo>
                  <a:cubicBezTo>
                    <a:pt x="689" y="4154"/>
                    <a:pt x="932" y="3334"/>
                    <a:pt x="902" y="3303"/>
                  </a:cubicBezTo>
                  <a:cubicBezTo>
                    <a:pt x="689" y="3303"/>
                    <a:pt x="476" y="3334"/>
                    <a:pt x="294" y="3394"/>
                  </a:cubicBezTo>
                  <a:cubicBezTo>
                    <a:pt x="537" y="2239"/>
                    <a:pt x="962" y="1175"/>
                    <a:pt x="1175" y="51"/>
                  </a:cubicBezTo>
                  <a:cubicBezTo>
                    <a:pt x="1175" y="15"/>
                    <a:pt x="1154" y="0"/>
                    <a:pt x="11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7;p30">
              <a:extLst>
                <a:ext uri="{FF2B5EF4-FFF2-40B4-BE49-F238E27FC236}">
                  <a16:creationId xmlns:a16="http://schemas.microsoft.com/office/drawing/2014/main" id="{DA62C3EE-11D1-46F7-8AE7-62384A84CF69}"/>
                </a:ext>
              </a:extLst>
            </p:cNvPr>
            <p:cNvSpPr/>
            <p:nvPr/>
          </p:nvSpPr>
          <p:spPr>
            <a:xfrm>
              <a:off x="6891694" y="1094160"/>
              <a:ext cx="35755" cy="26043"/>
            </a:xfrm>
            <a:custGeom>
              <a:avLst/>
              <a:gdLst/>
              <a:ahLst/>
              <a:cxnLst/>
              <a:rect l="l" t="t" r="r" b="b"/>
              <a:pathLst>
                <a:path w="1156" h="842" extrusionOk="0">
                  <a:moveTo>
                    <a:pt x="1034" y="1"/>
                  </a:moveTo>
                  <a:cubicBezTo>
                    <a:pt x="730" y="213"/>
                    <a:pt x="366" y="335"/>
                    <a:pt x="1" y="335"/>
                  </a:cubicBezTo>
                  <a:cubicBezTo>
                    <a:pt x="122" y="517"/>
                    <a:pt x="274" y="669"/>
                    <a:pt x="487" y="791"/>
                  </a:cubicBezTo>
                  <a:cubicBezTo>
                    <a:pt x="558" y="827"/>
                    <a:pt x="630" y="841"/>
                    <a:pt x="701" y="841"/>
                  </a:cubicBezTo>
                  <a:cubicBezTo>
                    <a:pt x="751" y="841"/>
                    <a:pt x="801" y="834"/>
                    <a:pt x="852" y="821"/>
                  </a:cubicBezTo>
                  <a:cubicBezTo>
                    <a:pt x="1125" y="791"/>
                    <a:pt x="1156" y="548"/>
                    <a:pt x="1125" y="335"/>
                  </a:cubicBezTo>
                  <a:cubicBezTo>
                    <a:pt x="1095" y="213"/>
                    <a:pt x="1065" y="122"/>
                    <a:pt x="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8;p30">
              <a:extLst>
                <a:ext uri="{FF2B5EF4-FFF2-40B4-BE49-F238E27FC236}">
                  <a16:creationId xmlns:a16="http://schemas.microsoft.com/office/drawing/2014/main" id="{3CD5BACE-F020-4B2E-9B62-B20CA0F78566}"/>
                </a:ext>
              </a:extLst>
            </p:cNvPr>
            <p:cNvSpPr/>
            <p:nvPr/>
          </p:nvSpPr>
          <p:spPr>
            <a:xfrm>
              <a:off x="6905798" y="1104398"/>
              <a:ext cx="21651" cy="15805"/>
            </a:xfrm>
            <a:custGeom>
              <a:avLst/>
              <a:gdLst/>
              <a:ahLst/>
              <a:cxnLst/>
              <a:rect l="l" t="t" r="r" b="b"/>
              <a:pathLst>
                <a:path w="700" h="511" extrusionOk="0">
                  <a:moveTo>
                    <a:pt x="604" y="1"/>
                  </a:moveTo>
                  <a:cubicBezTo>
                    <a:pt x="327" y="1"/>
                    <a:pt x="85" y="178"/>
                    <a:pt x="1" y="460"/>
                  </a:cubicBezTo>
                  <a:cubicBezTo>
                    <a:pt x="72" y="496"/>
                    <a:pt x="154" y="510"/>
                    <a:pt x="233" y="510"/>
                  </a:cubicBezTo>
                  <a:cubicBezTo>
                    <a:pt x="290" y="510"/>
                    <a:pt x="345" y="503"/>
                    <a:pt x="396" y="490"/>
                  </a:cubicBezTo>
                  <a:cubicBezTo>
                    <a:pt x="669" y="460"/>
                    <a:pt x="700" y="217"/>
                    <a:pt x="669" y="4"/>
                  </a:cubicBezTo>
                  <a:cubicBezTo>
                    <a:pt x="647" y="2"/>
                    <a:pt x="625" y="1"/>
                    <a:pt x="6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9;p30">
              <a:extLst>
                <a:ext uri="{FF2B5EF4-FFF2-40B4-BE49-F238E27FC236}">
                  <a16:creationId xmlns:a16="http://schemas.microsoft.com/office/drawing/2014/main" id="{7CCCBBA1-B2C3-4318-A0FF-5762818C9D7F}"/>
                </a:ext>
              </a:extLst>
            </p:cNvPr>
            <p:cNvSpPr/>
            <p:nvPr/>
          </p:nvSpPr>
          <p:spPr>
            <a:xfrm>
              <a:off x="6835308" y="819718"/>
              <a:ext cx="345983" cy="256657"/>
            </a:xfrm>
            <a:custGeom>
              <a:avLst/>
              <a:gdLst/>
              <a:ahLst/>
              <a:cxnLst/>
              <a:rect l="l" t="t" r="r" b="b"/>
              <a:pathLst>
                <a:path w="11186" h="8298" extrusionOk="0">
                  <a:moveTo>
                    <a:pt x="5115" y="0"/>
                  </a:moveTo>
                  <a:cubicBezTo>
                    <a:pt x="4163" y="0"/>
                    <a:pt x="3465" y="211"/>
                    <a:pt x="3465" y="211"/>
                  </a:cubicBezTo>
                  <a:cubicBezTo>
                    <a:pt x="395" y="788"/>
                    <a:pt x="0" y="4588"/>
                    <a:pt x="0" y="4588"/>
                  </a:cubicBezTo>
                  <a:cubicBezTo>
                    <a:pt x="1429" y="4010"/>
                    <a:pt x="2553" y="2916"/>
                    <a:pt x="3192" y="1548"/>
                  </a:cubicBezTo>
                  <a:cubicBezTo>
                    <a:pt x="3344" y="5044"/>
                    <a:pt x="7569" y="6047"/>
                    <a:pt x="7569" y="6047"/>
                  </a:cubicBezTo>
                  <a:cubicBezTo>
                    <a:pt x="7569" y="6047"/>
                    <a:pt x="7687" y="8297"/>
                    <a:pt x="8684" y="8297"/>
                  </a:cubicBezTo>
                  <a:cubicBezTo>
                    <a:pt x="8697" y="8297"/>
                    <a:pt x="8710" y="8297"/>
                    <a:pt x="8724" y="8296"/>
                  </a:cubicBezTo>
                  <a:cubicBezTo>
                    <a:pt x="9423" y="8235"/>
                    <a:pt x="11186" y="5257"/>
                    <a:pt x="9240" y="2156"/>
                  </a:cubicBezTo>
                  <a:cubicBezTo>
                    <a:pt x="8126" y="380"/>
                    <a:pt x="6392" y="0"/>
                    <a:pt x="5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90;p30">
              <a:extLst>
                <a:ext uri="{FF2B5EF4-FFF2-40B4-BE49-F238E27FC236}">
                  <a16:creationId xmlns:a16="http://schemas.microsoft.com/office/drawing/2014/main" id="{AD8AAEC8-BA46-4212-8505-E6235679110E}"/>
                </a:ext>
              </a:extLst>
            </p:cNvPr>
            <p:cNvSpPr/>
            <p:nvPr/>
          </p:nvSpPr>
          <p:spPr>
            <a:xfrm>
              <a:off x="6931191" y="859123"/>
              <a:ext cx="112833" cy="145773"/>
            </a:xfrm>
            <a:custGeom>
              <a:avLst/>
              <a:gdLst/>
              <a:ahLst/>
              <a:cxnLst/>
              <a:rect l="l" t="t" r="r" b="b"/>
              <a:pathLst>
                <a:path w="3648" h="4713" extrusionOk="0">
                  <a:moveTo>
                    <a:pt x="92" y="1"/>
                  </a:moveTo>
                  <a:cubicBezTo>
                    <a:pt x="0" y="548"/>
                    <a:pt x="31" y="1095"/>
                    <a:pt x="183" y="1612"/>
                  </a:cubicBezTo>
                  <a:cubicBezTo>
                    <a:pt x="335" y="2128"/>
                    <a:pt x="578" y="2645"/>
                    <a:pt x="912" y="3071"/>
                  </a:cubicBezTo>
                  <a:cubicBezTo>
                    <a:pt x="1003" y="3162"/>
                    <a:pt x="1095" y="3283"/>
                    <a:pt x="1186" y="3375"/>
                  </a:cubicBezTo>
                  <a:lnTo>
                    <a:pt x="1307" y="3527"/>
                  </a:lnTo>
                  <a:lnTo>
                    <a:pt x="1490" y="3648"/>
                  </a:lnTo>
                  <a:cubicBezTo>
                    <a:pt x="1581" y="3739"/>
                    <a:pt x="1672" y="3831"/>
                    <a:pt x="1794" y="3922"/>
                  </a:cubicBezTo>
                  <a:cubicBezTo>
                    <a:pt x="1915" y="3983"/>
                    <a:pt x="2037" y="4043"/>
                    <a:pt x="2128" y="4135"/>
                  </a:cubicBezTo>
                  <a:lnTo>
                    <a:pt x="2310" y="4226"/>
                  </a:lnTo>
                  <a:lnTo>
                    <a:pt x="2493" y="4317"/>
                  </a:lnTo>
                  <a:lnTo>
                    <a:pt x="2888" y="4469"/>
                  </a:lnTo>
                  <a:cubicBezTo>
                    <a:pt x="3131" y="4560"/>
                    <a:pt x="3405" y="4651"/>
                    <a:pt x="3648" y="4712"/>
                  </a:cubicBezTo>
                  <a:cubicBezTo>
                    <a:pt x="3405" y="4590"/>
                    <a:pt x="3162" y="4499"/>
                    <a:pt x="2918" y="4378"/>
                  </a:cubicBezTo>
                  <a:lnTo>
                    <a:pt x="2584" y="4165"/>
                  </a:lnTo>
                  <a:lnTo>
                    <a:pt x="2402" y="4074"/>
                  </a:lnTo>
                  <a:lnTo>
                    <a:pt x="2250" y="3952"/>
                  </a:lnTo>
                  <a:lnTo>
                    <a:pt x="1915" y="3739"/>
                  </a:lnTo>
                  <a:cubicBezTo>
                    <a:pt x="1824" y="3648"/>
                    <a:pt x="1733" y="3557"/>
                    <a:pt x="1642" y="3496"/>
                  </a:cubicBezTo>
                  <a:lnTo>
                    <a:pt x="1490" y="3344"/>
                  </a:lnTo>
                  <a:lnTo>
                    <a:pt x="1368" y="3223"/>
                  </a:lnTo>
                  <a:cubicBezTo>
                    <a:pt x="1277" y="3131"/>
                    <a:pt x="1186" y="3010"/>
                    <a:pt x="1095" y="2919"/>
                  </a:cubicBezTo>
                  <a:cubicBezTo>
                    <a:pt x="456" y="2068"/>
                    <a:pt x="122" y="1065"/>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91;p30">
              <a:extLst>
                <a:ext uri="{FF2B5EF4-FFF2-40B4-BE49-F238E27FC236}">
                  <a16:creationId xmlns:a16="http://schemas.microsoft.com/office/drawing/2014/main" id="{8B2C4450-13D4-4959-8BCB-EEA0B68E1034}"/>
                </a:ext>
              </a:extLst>
            </p:cNvPr>
            <p:cNvSpPr/>
            <p:nvPr/>
          </p:nvSpPr>
          <p:spPr>
            <a:xfrm>
              <a:off x="6902055" y="991256"/>
              <a:ext cx="133277" cy="111410"/>
            </a:xfrm>
            <a:custGeom>
              <a:avLst/>
              <a:gdLst/>
              <a:ahLst/>
              <a:cxnLst/>
              <a:rect l="l" t="t" r="r" b="b"/>
              <a:pathLst>
                <a:path w="4309" h="3602" extrusionOk="0">
                  <a:moveTo>
                    <a:pt x="1968" y="256"/>
                  </a:moveTo>
                  <a:cubicBezTo>
                    <a:pt x="1991" y="256"/>
                    <a:pt x="2014" y="257"/>
                    <a:pt x="2037" y="258"/>
                  </a:cubicBezTo>
                  <a:cubicBezTo>
                    <a:pt x="2158" y="258"/>
                    <a:pt x="2280" y="288"/>
                    <a:pt x="2401" y="318"/>
                  </a:cubicBezTo>
                  <a:cubicBezTo>
                    <a:pt x="3739" y="683"/>
                    <a:pt x="3952" y="2477"/>
                    <a:pt x="2736" y="3176"/>
                  </a:cubicBezTo>
                  <a:cubicBezTo>
                    <a:pt x="2487" y="3313"/>
                    <a:pt x="2228" y="3374"/>
                    <a:pt x="1979" y="3374"/>
                  </a:cubicBezTo>
                  <a:cubicBezTo>
                    <a:pt x="1011" y="3374"/>
                    <a:pt x="172" y="2446"/>
                    <a:pt x="486" y="1382"/>
                  </a:cubicBezTo>
                  <a:cubicBezTo>
                    <a:pt x="663" y="705"/>
                    <a:pt x="1267" y="256"/>
                    <a:pt x="1968" y="256"/>
                  </a:cubicBezTo>
                  <a:close/>
                  <a:moveTo>
                    <a:pt x="1982" y="1"/>
                  </a:moveTo>
                  <a:cubicBezTo>
                    <a:pt x="1223" y="1"/>
                    <a:pt x="474" y="469"/>
                    <a:pt x="243" y="1322"/>
                  </a:cubicBezTo>
                  <a:cubicBezTo>
                    <a:pt x="0" y="2264"/>
                    <a:pt x="547" y="3267"/>
                    <a:pt x="1490" y="3540"/>
                  </a:cubicBezTo>
                  <a:cubicBezTo>
                    <a:pt x="1642" y="3571"/>
                    <a:pt x="1793" y="3601"/>
                    <a:pt x="1945" y="3601"/>
                  </a:cubicBezTo>
                  <a:cubicBezTo>
                    <a:pt x="1959" y="3601"/>
                    <a:pt x="1972" y="3602"/>
                    <a:pt x="1985" y="3602"/>
                  </a:cubicBezTo>
                  <a:cubicBezTo>
                    <a:pt x="3450" y="3602"/>
                    <a:pt x="4309" y="1919"/>
                    <a:pt x="3435" y="744"/>
                  </a:cubicBezTo>
                  <a:cubicBezTo>
                    <a:pt x="3068" y="238"/>
                    <a:pt x="2523" y="1"/>
                    <a:pt x="19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92;p30">
              <a:extLst>
                <a:ext uri="{FF2B5EF4-FFF2-40B4-BE49-F238E27FC236}">
                  <a16:creationId xmlns:a16="http://schemas.microsoft.com/office/drawing/2014/main" id="{07B5CE4E-5BEF-4099-8189-A9A71D96B403}"/>
                </a:ext>
              </a:extLst>
            </p:cNvPr>
            <p:cNvSpPr/>
            <p:nvPr/>
          </p:nvSpPr>
          <p:spPr>
            <a:xfrm>
              <a:off x="6794883" y="974368"/>
              <a:ext cx="88398" cy="110451"/>
            </a:xfrm>
            <a:custGeom>
              <a:avLst/>
              <a:gdLst/>
              <a:ahLst/>
              <a:cxnLst/>
              <a:rect l="l" t="t" r="r" b="b"/>
              <a:pathLst>
                <a:path w="2858" h="3571" extrusionOk="0">
                  <a:moveTo>
                    <a:pt x="1702" y="226"/>
                  </a:moveTo>
                  <a:cubicBezTo>
                    <a:pt x="2006" y="287"/>
                    <a:pt x="2249" y="500"/>
                    <a:pt x="2401" y="773"/>
                  </a:cubicBezTo>
                  <a:cubicBezTo>
                    <a:pt x="2553" y="1138"/>
                    <a:pt x="2614" y="1533"/>
                    <a:pt x="2553" y="1928"/>
                  </a:cubicBezTo>
                  <a:cubicBezTo>
                    <a:pt x="2440" y="2723"/>
                    <a:pt x="1929" y="3305"/>
                    <a:pt x="1367" y="3305"/>
                  </a:cubicBezTo>
                  <a:cubicBezTo>
                    <a:pt x="1327" y="3305"/>
                    <a:pt x="1287" y="3302"/>
                    <a:pt x="1246" y="3296"/>
                  </a:cubicBezTo>
                  <a:cubicBezTo>
                    <a:pt x="638" y="3205"/>
                    <a:pt x="274" y="2445"/>
                    <a:pt x="395" y="1594"/>
                  </a:cubicBezTo>
                  <a:cubicBezTo>
                    <a:pt x="426" y="1199"/>
                    <a:pt x="608" y="834"/>
                    <a:pt x="881" y="560"/>
                  </a:cubicBezTo>
                  <a:lnTo>
                    <a:pt x="851" y="530"/>
                  </a:lnTo>
                  <a:cubicBezTo>
                    <a:pt x="1064" y="348"/>
                    <a:pt x="1307" y="226"/>
                    <a:pt x="1611" y="226"/>
                  </a:cubicBezTo>
                  <a:close/>
                  <a:moveTo>
                    <a:pt x="1560" y="0"/>
                  </a:moveTo>
                  <a:cubicBezTo>
                    <a:pt x="1232" y="0"/>
                    <a:pt x="932" y="145"/>
                    <a:pt x="699" y="378"/>
                  </a:cubicBezTo>
                  <a:cubicBezTo>
                    <a:pt x="395" y="712"/>
                    <a:pt x="213" y="1108"/>
                    <a:pt x="152" y="1564"/>
                  </a:cubicBezTo>
                  <a:cubicBezTo>
                    <a:pt x="0" y="2536"/>
                    <a:pt x="486" y="3448"/>
                    <a:pt x="1216" y="3539"/>
                  </a:cubicBezTo>
                  <a:lnTo>
                    <a:pt x="1337" y="3570"/>
                  </a:lnTo>
                  <a:cubicBezTo>
                    <a:pt x="1352" y="3570"/>
                    <a:pt x="1367" y="3571"/>
                    <a:pt x="1381" y="3571"/>
                  </a:cubicBezTo>
                  <a:cubicBezTo>
                    <a:pt x="2063" y="3571"/>
                    <a:pt x="2677" y="2881"/>
                    <a:pt x="2796" y="1959"/>
                  </a:cubicBezTo>
                  <a:cubicBezTo>
                    <a:pt x="2857" y="1533"/>
                    <a:pt x="2796" y="1077"/>
                    <a:pt x="2614" y="682"/>
                  </a:cubicBezTo>
                  <a:cubicBezTo>
                    <a:pt x="2432" y="317"/>
                    <a:pt x="2097" y="74"/>
                    <a:pt x="1733" y="13"/>
                  </a:cubicBezTo>
                  <a:cubicBezTo>
                    <a:pt x="1674" y="4"/>
                    <a:pt x="1617" y="0"/>
                    <a:pt x="1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3;p30">
              <a:extLst>
                <a:ext uri="{FF2B5EF4-FFF2-40B4-BE49-F238E27FC236}">
                  <a16:creationId xmlns:a16="http://schemas.microsoft.com/office/drawing/2014/main" id="{3E7D1744-3A5C-4542-8D80-7C3CB394CD63}"/>
                </a:ext>
              </a:extLst>
            </p:cNvPr>
            <p:cNvSpPr/>
            <p:nvPr/>
          </p:nvSpPr>
          <p:spPr>
            <a:xfrm>
              <a:off x="6875734" y="1020361"/>
              <a:ext cx="40456" cy="18372"/>
            </a:xfrm>
            <a:custGeom>
              <a:avLst/>
              <a:gdLst/>
              <a:ahLst/>
              <a:cxnLst/>
              <a:rect l="l" t="t" r="r" b="b"/>
              <a:pathLst>
                <a:path w="1308" h="594" extrusionOk="0">
                  <a:moveTo>
                    <a:pt x="455" y="1"/>
                  </a:moveTo>
                  <a:cubicBezTo>
                    <a:pt x="303" y="1"/>
                    <a:pt x="147" y="48"/>
                    <a:pt x="0" y="168"/>
                  </a:cubicBezTo>
                  <a:lnTo>
                    <a:pt x="152" y="350"/>
                  </a:lnTo>
                  <a:cubicBezTo>
                    <a:pt x="258" y="272"/>
                    <a:pt x="367" y="242"/>
                    <a:pt x="473" y="242"/>
                  </a:cubicBezTo>
                  <a:cubicBezTo>
                    <a:pt x="820" y="242"/>
                    <a:pt x="1125" y="570"/>
                    <a:pt x="1125" y="593"/>
                  </a:cubicBezTo>
                  <a:lnTo>
                    <a:pt x="1307" y="441"/>
                  </a:lnTo>
                  <a:cubicBezTo>
                    <a:pt x="1138" y="251"/>
                    <a:pt x="806" y="1"/>
                    <a:pt x="4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94;p30">
              <a:extLst>
                <a:ext uri="{FF2B5EF4-FFF2-40B4-BE49-F238E27FC236}">
                  <a16:creationId xmlns:a16="http://schemas.microsoft.com/office/drawing/2014/main" id="{584D70CB-36C5-45F0-87C8-6F1FDD3FC5D1}"/>
                </a:ext>
              </a:extLst>
            </p:cNvPr>
            <p:cNvSpPr/>
            <p:nvPr/>
          </p:nvSpPr>
          <p:spPr>
            <a:xfrm>
              <a:off x="7013929" y="1038702"/>
              <a:ext cx="146670" cy="49859"/>
            </a:xfrm>
            <a:custGeom>
              <a:avLst/>
              <a:gdLst/>
              <a:ahLst/>
              <a:cxnLst/>
              <a:rect l="l" t="t" r="r" b="b"/>
              <a:pathLst>
                <a:path w="4742" h="1612" extrusionOk="0">
                  <a:moveTo>
                    <a:pt x="0" y="0"/>
                  </a:moveTo>
                  <a:lnTo>
                    <a:pt x="0" y="243"/>
                  </a:lnTo>
                  <a:cubicBezTo>
                    <a:pt x="942" y="274"/>
                    <a:pt x="3435" y="426"/>
                    <a:pt x="3800" y="547"/>
                  </a:cubicBezTo>
                  <a:cubicBezTo>
                    <a:pt x="4195" y="669"/>
                    <a:pt x="4438" y="1338"/>
                    <a:pt x="4529" y="1611"/>
                  </a:cubicBezTo>
                  <a:lnTo>
                    <a:pt x="4742" y="1520"/>
                  </a:lnTo>
                  <a:cubicBezTo>
                    <a:pt x="4712" y="1398"/>
                    <a:pt x="4377" y="487"/>
                    <a:pt x="3860" y="304"/>
                  </a:cubicBezTo>
                  <a:cubicBezTo>
                    <a:pt x="3344" y="152"/>
                    <a:pt x="152"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95;p30">
              <a:extLst>
                <a:ext uri="{FF2B5EF4-FFF2-40B4-BE49-F238E27FC236}">
                  <a16:creationId xmlns:a16="http://schemas.microsoft.com/office/drawing/2014/main" id="{05F3A3AB-EDF6-48E7-8D91-74D11E62CCCF}"/>
                </a:ext>
              </a:extLst>
            </p:cNvPr>
            <p:cNvSpPr/>
            <p:nvPr/>
          </p:nvSpPr>
          <p:spPr>
            <a:xfrm>
              <a:off x="7073160" y="1031155"/>
              <a:ext cx="97801" cy="100523"/>
            </a:xfrm>
            <a:custGeom>
              <a:avLst/>
              <a:gdLst/>
              <a:ahLst/>
              <a:cxnLst/>
              <a:rect l="l" t="t" r="r" b="b"/>
              <a:pathLst>
                <a:path w="3162" h="3250" extrusionOk="0">
                  <a:moveTo>
                    <a:pt x="2119" y="1"/>
                  </a:moveTo>
                  <a:cubicBezTo>
                    <a:pt x="1382" y="1"/>
                    <a:pt x="395" y="1217"/>
                    <a:pt x="395" y="1217"/>
                  </a:cubicBezTo>
                  <a:lnTo>
                    <a:pt x="0" y="2615"/>
                  </a:lnTo>
                  <a:cubicBezTo>
                    <a:pt x="120" y="2998"/>
                    <a:pt x="466" y="3249"/>
                    <a:pt x="846" y="3249"/>
                  </a:cubicBezTo>
                  <a:cubicBezTo>
                    <a:pt x="948" y="3249"/>
                    <a:pt x="1052" y="3231"/>
                    <a:pt x="1155" y="3193"/>
                  </a:cubicBezTo>
                  <a:cubicBezTo>
                    <a:pt x="2097" y="2949"/>
                    <a:pt x="3161" y="579"/>
                    <a:pt x="2432" y="92"/>
                  </a:cubicBezTo>
                  <a:cubicBezTo>
                    <a:pt x="2336" y="29"/>
                    <a:pt x="2231" y="1"/>
                    <a:pt x="2119" y="1"/>
                  </a:cubicBezTo>
                  <a:close/>
                </a:path>
              </a:pathLst>
            </a:custGeom>
            <a:solidFill>
              <a:srgbClr val="BA7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96;p30">
              <a:extLst>
                <a:ext uri="{FF2B5EF4-FFF2-40B4-BE49-F238E27FC236}">
                  <a16:creationId xmlns:a16="http://schemas.microsoft.com/office/drawing/2014/main" id="{27AD65A3-F821-42ED-8F9F-472BC2CD6611}"/>
                </a:ext>
              </a:extLst>
            </p:cNvPr>
            <p:cNvSpPr/>
            <p:nvPr/>
          </p:nvSpPr>
          <p:spPr>
            <a:xfrm>
              <a:off x="7087264" y="1054693"/>
              <a:ext cx="51715" cy="60994"/>
            </a:xfrm>
            <a:custGeom>
              <a:avLst/>
              <a:gdLst/>
              <a:ahLst/>
              <a:cxnLst/>
              <a:rect l="l" t="t" r="r" b="b"/>
              <a:pathLst>
                <a:path w="1672" h="1972" extrusionOk="0">
                  <a:moveTo>
                    <a:pt x="1641" y="0"/>
                  </a:moveTo>
                  <a:cubicBezTo>
                    <a:pt x="790" y="30"/>
                    <a:pt x="91" y="1094"/>
                    <a:pt x="0" y="1915"/>
                  </a:cubicBezTo>
                  <a:cubicBezTo>
                    <a:pt x="0" y="1936"/>
                    <a:pt x="43" y="1971"/>
                    <a:pt x="80" y="1971"/>
                  </a:cubicBezTo>
                  <a:cubicBezTo>
                    <a:pt x="97" y="1971"/>
                    <a:pt x="112" y="1964"/>
                    <a:pt x="122" y="1945"/>
                  </a:cubicBezTo>
                  <a:cubicBezTo>
                    <a:pt x="213" y="1793"/>
                    <a:pt x="334" y="1611"/>
                    <a:pt x="456" y="1489"/>
                  </a:cubicBezTo>
                  <a:cubicBezTo>
                    <a:pt x="561" y="1363"/>
                    <a:pt x="709" y="1296"/>
                    <a:pt x="871" y="1296"/>
                  </a:cubicBezTo>
                  <a:cubicBezTo>
                    <a:pt x="944" y="1296"/>
                    <a:pt x="1019" y="1309"/>
                    <a:pt x="1094" y="1337"/>
                  </a:cubicBezTo>
                  <a:cubicBezTo>
                    <a:pt x="1094" y="1337"/>
                    <a:pt x="1094" y="1307"/>
                    <a:pt x="1094" y="1307"/>
                  </a:cubicBezTo>
                  <a:cubicBezTo>
                    <a:pt x="999" y="1211"/>
                    <a:pt x="872" y="1165"/>
                    <a:pt x="745" y="1165"/>
                  </a:cubicBezTo>
                  <a:cubicBezTo>
                    <a:pt x="590" y="1165"/>
                    <a:pt x="435" y="1234"/>
                    <a:pt x="334" y="1368"/>
                  </a:cubicBezTo>
                  <a:cubicBezTo>
                    <a:pt x="578" y="760"/>
                    <a:pt x="1034" y="274"/>
                    <a:pt x="1641" y="30"/>
                  </a:cubicBezTo>
                  <a:cubicBezTo>
                    <a:pt x="1672" y="30"/>
                    <a:pt x="1641" y="0"/>
                    <a:pt x="16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7;p30">
              <a:extLst>
                <a:ext uri="{FF2B5EF4-FFF2-40B4-BE49-F238E27FC236}">
                  <a16:creationId xmlns:a16="http://schemas.microsoft.com/office/drawing/2014/main" id="{BE298C36-388F-4C25-B6A0-056CDAA007B7}"/>
                </a:ext>
              </a:extLst>
            </p:cNvPr>
            <p:cNvSpPr/>
            <p:nvPr/>
          </p:nvSpPr>
          <p:spPr>
            <a:xfrm>
              <a:off x="7091099" y="1114110"/>
              <a:ext cx="16857" cy="14599"/>
            </a:xfrm>
            <a:custGeom>
              <a:avLst/>
              <a:gdLst/>
              <a:ahLst/>
              <a:cxnLst/>
              <a:rect l="l" t="t" r="r" b="b"/>
              <a:pathLst>
                <a:path w="545" h="472" extrusionOk="0">
                  <a:moveTo>
                    <a:pt x="266" y="0"/>
                  </a:moveTo>
                  <a:cubicBezTo>
                    <a:pt x="180" y="0"/>
                    <a:pt x="103" y="57"/>
                    <a:pt x="58" y="146"/>
                  </a:cubicBezTo>
                  <a:cubicBezTo>
                    <a:pt x="0" y="339"/>
                    <a:pt x="151" y="471"/>
                    <a:pt x="300" y="471"/>
                  </a:cubicBezTo>
                  <a:cubicBezTo>
                    <a:pt x="386" y="471"/>
                    <a:pt x="470" y="428"/>
                    <a:pt x="514" y="328"/>
                  </a:cubicBezTo>
                  <a:cubicBezTo>
                    <a:pt x="545" y="207"/>
                    <a:pt x="484" y="55"/>
                    <a:pt x="362" y="24"/>
                  </a:cubicBezTo>
                  <a:cubicBezTo>
                    <a:pt x="330" y="8"/>
                    <a:pt x="297" y="0"/>
                    <a:pt x="2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98;p30">
              <a:extLst>
                <a:ext uri="{FF2B5EF4-FFF2-40B4-BE49-F238E27FC236}">
                  <a16:creationId xmlns:a16="http://schemas.microsoft.com/office/drawing/2014/main" id="{0D255C35-E4CD-4E5C-905A-A4470C99192A}"/>
                </a:ext>
              </a:extLst>
            </p:cNvPr>
            <p:cNvSpPr/>
            <p:nvPr/>
          </p:nvSpPr>
          <p:spPr>
            <a:xfrm>
              <a:off x="7111791" y="1109037"/>
              <a:ext cx="9341" cy="8815"/>
            </a:xfrm>
            <a:custGeom>
              <a:avLst/>
              <a:gdLst/>
              <a:ahLst/>
              <a:cxnLst/>
              <a:rect l="l" t="t" r="r" b="b"/>
              <a:pathLst>
                <a:path w="302" h="285" extrusionOk="0">
                  <a:moveTo>
                    <a:pt x="143" y="1"/>
                  </a:moveTo>
                  <a:cubicBezTo>
                    <a:pt x="0" y="1"/>
                    <a:pt x="111" y="284"/>
                    <a:pt x="206" y="284"/>
                  </a:cubicBezTo>
                  <a:cubicBezTo>
                    <a:pt x="230" y="284"/>
                    <a:pt x="253" y="266"/>
                    <a:pt x="271" y="219"/>
                  </a:cubicBezTo>
                  <a:cubicBezTo>
                    <a:pt x="301" y="128"/>
                    <a:pt x="241" y="36"/>
                    <a:pt x="180" y="6"/>
                  </a:cubicBezTo>
                  <a:cubicBezTo>
                    <a:pt x="166" y="3"/>
                    <a:pt x="154" y="1"/>
                    <a:pt x="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99;p30">
              <a:extLst>
                <a:ext uri="{FF2B5EF4-FFF2-40B4-BE49-F238E27FC236}">
                  <a16:creationId xmlns:a16="http://schemas.microsoft.com/office/drawing/2014/main" id="{9B460954-8B2D-4CE4-83B7-604878D374DB}"/>
                </a:ext>
              </a:extLst>
            </p:cNvPr>
            <p:cNvSpPr/>
            <p:nvPr/>
          </p:nvSpPr>
          <p:spPr>
            <a:xfrm>
              <a:off x="6204584" y="4257711"/>
              <a:ext cx="663634" cy="321919"/>
            </a:xfrm>
            <a:custGeom>
              <a:avLst/>
              <a:gdLst/>
              <a:ahLst/>
              <a:cxnLst/>
              <a:rect l="l" t="t" r="r" b="b"/>
              <a:pathLst>
                <a:path w="21456" h="10408" extrusionOk="0">
                  <a:moveTo>
                    <a:pt x="21456" y="1"/>
                  </a:moveTo>
                  <a:lnTo>
                    <a:pt x="21456" y="1"/>
                  </a:lnTo>
                  <a:cubicBezTo>
                    <a:pt x="17869" y="1521"/>
                    <a:pt x="3553" y="8511"/>
                    <a:pt x="57" y="10335"/>
                  </a:cubicBezTo>
                  <a:cubicBezTo>
                    <a:pt x="13" y="10380"/>
                    <a:pt x="1" y="10408"/>
                    <a:pt x="33" y="10408"/>
                  </a:cubicBezTo>
                  <a:cubicBezTo>
                    <a:pt x="45" y="10408"/>
                    <a:pt x="63" y="10404"/>
                    <a:pt x="88" y="10396"/>
                  </a:cubicBezTo>
                  <a:cubicBezTo>
                    <a:pt x="3674" y="8785"/>
                    <a:pt x="18052" y="1885"/>
                    <a:pt x="21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00;p30">
              <a:extLst>
                <a:ext uri="{FF2B5EF4-FFF2-40B4-BE49-F238E27FC236}">
                  <a16:creationId xmlns:a16="http://schemas.microsoft.com/office/drawing/2014/main" id="{51FE162E-0795-4590-A5CB-F7578980B5A8}"/>
                </a:ext>
              </a:extLst>
            </p:cNvPr>
            <p:cNvSpPr/>
            <p:nvPr/>
          </p:nvSpPr>
          <p:spPr>
            <a:xfrm>
              <a:off x="6216090" y="4448333"/>
              <a:ext cx="133185" cy="54251"/>
            </a:xfrm>
            <a:custGeom>
              <a:avLst/>
              <a:gdLst/>
              <a:ahLst/>
              <a:cxnLst/>
              <a:rect l="l" t="t" r="r" b="b"/>
              <a:pathLst>
                <a:path w="4306" h="1754" extrusionOk="0">
                  <a:moveTo>
                    <a:pt x="1515" y="0"/>
                  </a:moveTo>
                  <a:cubicBezTo>
                    <a:pt x="1013" y="0"/>
                    <a:pt x="511" y="125"/>
                    <a:pt x="50" y="373"/>
                  </a:cubicBezTo>
                  <a:cubicBezTo>
                    <a:pt x="1" y="397"/>
                    <a:pt x="31" y="442"/>
                    <a:pt x="61" y="442"/>
                  </a:cubicBezTo>
                  <a:cubicBezTo>
                    <a:pt x="68" y="442"/>
                    <a:pt x="75" y="439"/>
                    <a:pt x="80" y="434"/>
                  </a:cubicBezTo>
                  <a:cubicBezTo>
                    <a:pt x="476" y="291"/>
                    <a:pt x="884" y="223"/>
                    <a:pt x="1289" y="223"/>
                  </a:cubicBezTo>
                  <a:cubicBezTo>
                    <a:pt x="2437" y="223"/>
                    <a:pt x="3556" y="774"/>
                    <a:pt x="4275" y="1741"/>
                  </a:cubicBezTo>
                  <a:cubicBezTo>
                    <a:pt x="4275" y="1749"/>
                    <a:pt x="4278" y="1753"/>
                    <a:pt x="4281" y="1753"/>
                  </a:cubicBezTo>
                  <a:cubicBezTo>
                    <a:pt x="4290" y="1753"/>
                    <a:pt x="4305" y="1732"/>
                    <a:pt x="4305" y="1710"/>
                  </a:cubicBezTo>
                  <a:cubicBezTo>
                    <a:pt x="3941" y="1011"/>
                    <a:pt x="3333" y="464"/>
                    <a:pt x="2573" y="190"/>
                  </a:cubicBezTo>
                  <a:cubicBezTo>
                    <a:pt x="2231" y="64"/>
                    <a:pt x="1873" y="0"/>
                    <a:pt x="15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01;p30">
              <a:extLst>
                <a:ext uri="{FF2B5EF4-FFF2-40B4-BE49-F238E27FC236}">
                  <a16:creationId xmlns:a16="http://schemas.microsoft.com/office/drawing/2014/main" id="{BE8D7078-E490-4D83-BDDB-157301DC9EB7}"/>
                </a:ext>
              </a:extLst>
            </p:cNvPr>
            <p:cNvSpPr/>
            <p:nvPr/>
          </p:nvSpPr>
          <p:spPr>
            <a:xfrm>
              <a:off x="6357038" y="4246669"/>
              <a:ext cx="153011" cy="28115"/>
            </a:xfrm>
            <a:custGeom>
              <a:avLst/>
              <a:gdLst/>
              <a:ahLst/>
              <a:cxnLst/>
              <a:rect l="l" t="t" r="r" b="b"/>
              <a:pathLst>
                <a:path w="4947" h="909" extrusionOk="0">
                  <a:moveTo>
                    <a:pt x="2987" y="0"/>
                  </a:moveTo>
                  <a:cubicBezTo>
                    <a:pt x="1992" y="0"/>
                    <a:pt x="970" y="285"/>
                    <a:pt x="113" y="722"/>
                  </a:cubicBezTo>
                  <a:cubicBezTo>
                    <a:pt x="1" y="751"/>
                    <a:pt x="44" y="908"/>
                    <a:pt x="147" y="908"/>
                  </a:cubicBezTo>
                  <a:cubicBezTo>
                    <a:pt x="156" y="908"/>
                    <a:pt x="165" y="907"/>
                    <a:pt x="174" y="905"/>
                  </a:cubicBezTo>
                  <a:cubicBezTo>
                    <a:pt x="1495" y="672"/>
                    <a:pt x="2817" y="527"/>
                    <a:pt x="4138" y="527"/>
                  </a:cubicBezTo>
                  <a:cubicBezTo>
                    <a:pt x="4367" y="527"/>
                    <a:pt x="4596" y="531"/>
                    <a:pt x="4825" y="540"/>
                  </a:cubicBezTo>
                  <a:cubicBezTo>
                    <a:pt x="4885" y="540"/>
                    <a:pt x="4946" y="449"/>
                    <a:pt x="4885" y="419"/>
                  </a:cubicBezTo>
                  <a:cubicBezTo>
                    <a:pt x="4302" y="127"/>
                    <a:pt x="3650" y="0"/>
                    <a:pt x="29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02;p30">
              <a:extLst>
                <a:ext uri="{FF2B5EF4-FFF2-40B4-BE49-F238E27FC236}">
                  <a16:creationId xmlns:a16="http://schemas.microsoft.com/office/drawing/2014/main" id="{0E90079F-2491-46C6-8CD6-D58F561AA77D}"/>
                </a:ext>
              </a:extLst>
            </p:cNvPr>
            <p:cNvSpPr/>
            <p:nvPr/>
          </p:nvSpPr>
          <p:spPr>
            <a:xfrm>
              <a:off x="6329757" y="4276671"/>
              <a:ext cx="152083" cy="28177"/>
            </a:xfrm>
            <a:custGeom>
              <a:avLst/>
              <a:gdLst/>
              <a:ahLst/>
              <a:cxnLst/>
              <a:rect l="l" t="t" r="r" b="b"/>
              <a:pathLst>
                <a:path w="4917" h="911" extrusionOk="0">
                  <a:moveTo>
                    <a:pt x="2965" y="1"/>
                  </a:moveTo>
                  <a:cubicBezTo>
                    <a:pt x="1982" y="1"/>
                    <a:pt x="966" y="277"/>
                    <a:pt x="114" y="695"/>
                  </a:cubicBezTo>
                  <a:cubicBezTo>
                    <a:pt x="0" y="723"/>
                    <a:pt x="46" y="910"/>
                    <a:pt x="151" y="910"/>
                  </a:cubicBezTo>
                  <a:cubicBezTo>
                    <a:pt x="159" y="910"/>
                    <a:pt x="166" y="910"/>
                    <a:pt x="175" y="908"/>
                  </a:cubicBezTo>
                  <a:cubicBezTo>
                    <a:pt x="1571" y="634"/>
                    <a:pt x="2968" y="508"/>
                    <a:pt x="4365" y="508"/>
                  </a:cubicBezTo>
                  <a:cubicBezTo>
                    <a:pt x="4518" y="508"/>
                    <a:pt x="4672" y="509"/>
                    <a:pt x="4825" y="512"/>
                  </a:cubicBezTo>
                  <a:cubicBezTo>
                    <a:pt x="4855" y="512"/>
                    <a:pt x="4916" y="421"/>
                    <a:pt x="4855" y="421"/>
                  </a:cubicBezTo>
                  <a:cubicBezTo>
                    <a:pt x="4280" y="127"/>
                    <a:pt x="3630" y="1"/>
                    <a:pt x="2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03;p30">
              <a:extLst>
                <a:ext uri="{FF2B5EF4-FFF2-40B4-BE49-F238E27FC236}">
                  <a16:creationId xmlns:a16="http://schemas.microsoft.com/office/drawing/2014/main" id="{74628B41-5C25-464E-8010-2669076077D1}"/>
                </a:ext>
              </a:extLst>
            </p:cNvPr>
            <p:cNvSpPr/>
            <p:nvPr/>
          </p:nvSpPr>
          <p:spPr>
            <a:xfrm>
              <a:off x="6302477" y="4305838"/>
              <a:ext cx="152083" cy="28146"/>
            </a:xfrm>
            <a:custGeom>
              <a:avLst/>
              <a:gdLst/>
              <a:ahLst/>
              <a:cxnLst/>
              <a:rect l="l" t="t" r="r" b="b"/>
              <a:pathLst>
                <a:path w="4917" h="910" extrusionOk="0">
                  <a:moveTo>
                    <a:pt x="2957" y="0"/>
                  </a:moveTo>
                  <a:cubicBezTo>
                    <a:pt x="1967" y="0"/>
                    <a:pt x="949" y="277"/>
                    <a:pt x="114" y="694"/>
                  </a:cubicBezTo>
                  <a:cubicBezTo>
                    <a:pt x="1" y="722"/>
                    <a:pt x="46" y="910"/>
                    <a:pt x="152" y="910"/>
                  </a:cubicBezTo>
                  <a:cubicBezTo>
                    <a:pt x="159" y="910"/>
                    <a:pt x="167" y="909"/>
                    <a:pt x="175" y="907"/>
                  </a:cubicBezTo>
                  <a:cubicBezTo>
                    <a:pt x="1544" y="633"/>
                    <a:pt x="2963" y="507"/>
                    <a:pt x="4364" y="507"/>
                  </a:cubicBezTo>
                  <a:cubicBezTo>
                    <a:pt x="4518" y="507"/>
                    <a:pt x="4672" y="509"/>
                    <a:pt x="4826" y="512"/>
                  </a:cubicBezTo>
                  <a:cubicBezTo>
                    <a:pt x="4856" y="512"/>
                    <a:pt x="4917" y="451"/>
                    <a:pt x="4856" y="420"/>
                  </a:cubicBezTo>
                  <a:cubicBezTo>
                    <a:pt x="4280" y="126"/>
                    <a:pt x="3625" y="0"/>
                    <a:pt x="2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04;p30">
              <a:extLst>
                <a:ext uri="{FF2B5EF4-FFF2-40B4-BE49-F238E27FC236}">
                  <a16:creationId xmlns:a16="http://schemas.microsoft.com/office/drawing/2014/main" id="{AB07D637-EF58-4B8E-B9F7-268FEAB6BE2E}"/>
                </a:ext>
              </a:extLst>
            </p:cNvPr>
            <p:cNvSpPr/>
            <p:nvPr/>
          </p:nvSpPr>
          <p:spPr>
            <a:xfrm>
              <a:off x="6275259" y="4335902"/>
              <a:ext cx="152052" cy="28177"/>
            </a:xfrm>
            <a:custGeom>
              <a:avLst/>
              <a:gdLst/>
              <a:ahLst/>
              <a:cxnLst/>
              <a:rect l="l" t="t" r="r" b="b"/>
              <a:pathLst>
                <a:path w="4916" h="911" extrusionOk="0">
                  <a:moveTo>
                    <a:pt x="2942" y="1"/>
                  </a:moveTo>
                  <a:cubicBezTo>
                    <a:pt x="1955" y="1"/>
                    <a:pt x="947" y="277"/>
                    <a:pt x="113" y="695"/>
                  </a:cubicBezTo>
                  <a:cubicBezTo>
                    <a:pt x="0" y="751"/>
                    <a:pt x="44" y="911"/>
                    <a:pt x="147" y="911"/>
                  </a:cubicBezTo>
                  <a:cubicBezTo>
                    <a:pt x="155" y="911"/>
                    <a:pt x="164" y="910"/>
                    <a:pt x="174" y="907"/>
                  </a:cubicBezTo>
                  <a:cubicBezTo>
                    <a:pt x="1543" y="634"/>
                    <a:pt x="2962" y="508"/>
                    <a:pt x="4363" y="508"/>
                  </a:cubicBezTo>
                  <a:cubicBezTo>
                    <a:pt x="4517" y="508"/>
                    <a:pt x="4671" y="509"/>
                    <a:pt x="4824" y="512"/>
                  </a:cubicBezTo>
                  <a:cubicBezTo>
                    <a:pt x="4855" y="512"/>
                    <a:pt x="4915" y="451"/>
                    <a:pt x="4855" y="421"/>
                  </a:cubicBezTo>
                  <a:cubicBezTo>
                    <a:pt x="4266" y="127"/>
                    <a:pt x="3609" y="1"/>
                    <a:pt x="2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05;p30">
              <a:extLst>
                <a:ext uri="{FF2B5EF4-FFF2-40B4-BE49-F238E27FC236}">
                  <a16:creationId xmlns:a16="http://schemas.microsoft.com/office/drawing/2014/main" id="{A429EBAC-13AE-4A6F-9012-9A851B160118}"/>
                </a:ext>
              </a:extLst>
            </p:cNvPr>
            <p:cNvSpPr/>
            <p:nvPr/>
          </p:nvSpPr>
          <p:spPr>
            <a:xfrm>
              <a:off x="6746756" y="4162076"/>
              <a:ext cx="122607" cy="86016"/>
            </a:xfrm>
            <a:custGeom>
              <a:avLst/>
              <a:gdLst/>
              <a:ahLst/>
              <a:cxnLst/>
              <a:rect l="l" t="t" r="r" b="b"/>
              <a:pathLst>
                <a:path w="3964" h="2781" extrusionOk="0">
                  <a:moveTo>
                    <a:pt x="1979" y="1"/>
                  </a:moveTo>
                  <a:cubicBezTo>
                    <a:pt x="1788" y="1"/>
                    <a:pt x="1585" y="45"/>
                    <a:pt x="1374" y="144"/>
                  </a:cubicBezTo>
                  <a:cubicBezTo>
                    <a:pt x="0" y="831"/>
                    <a:pt x="715" y="2781"/>
                    <a:pt x="1984" y="2781"/>
                  </a:cubicBezTo>
                  <a:cubicBezTo>
                    <a:pt x="2175" y="2781"/>
                    <a:pt x="2379" y="2736"/>
                    <a:pt x="2589" y="2637"/>
                  </a:cubicBezTo>
                  <a:cubicBezTo>
                    <a:pt x="3963" y="1950"/>
                    <a:pt x="3248" y="1"/>
                    <a:pt x="1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06;p30">
              <a:extLst>
                <a:ext uri="{FF2B5EF4-FFF2-40B4-BE49-F238E27FC236}">
                  <a16:creationId xmlns:a16="http://schemas.microsoft.com/office/drawing/2014/main" id="{B82B55C4-0BE7-4FE6-838F-B907531F75C9}"/>
                </a:ext>
              </a:extLst>
            </p:cNvPr>
            <p:cNvSpPr/>
            <p:nvPr/>
          </p:nvSpPr>
          <p:spPr>
            <a:xfrm>
              <a:off x="6242999" y="4152302"/>
              <a:ext cx="181497" cy="112028"/>
            </a:xfrm>
            <a:custGeom>
              <a:avLst/>
              <a:gdLst/>
              <a:ahLst/>
              <a:cxnLst/>
              <a:rect l="l" t="t" r="r" b="b"/>
              <a:pathLst>
                <a:path w="5868" h="3622" extrusionOk="0">
                  <a:moveTo>
                    <a:pt x="1533" y="473"/>
                  </a:moveTo>
                  <a:cubicBezTo>
                    <a:pt x="2004" y="473"/>
                    <a:pt x="2572" y="669"/>
                    <a:pt x="2828" y="825"/>
                  </a:cubicBezTo>
                  <a:cubicBezTo>
                    <a:pt x="3162" y="1007"/>
                    <a:pt x="3496" y="1251"/>
                    <a:pt x="3800" y="1524"/>
                  </a:cubicBezTo>
                  <a:cubicBezTo>
                    <a:pt x="4469" y="2041"/>
                    <a:pt x="5016" y="2649"/>
                    <a:pt x="5624" y="3226"/>
                  </a:cubicBezTo>
                  <a:cubicBezTo>
                    <a:pt x="4955" y="3074"/>
                    <a:pt x="4317" y="3014"/>
                    <a:pt x="3648" y="2892"/>
                  </a:cubicBezTo>
                  <a:cubicBezTo>
                    <a:pt x="2858" y="2740"/>
                    <a:pt x="1247" y="2497"/>
                    <a:pt x="913" y="1585"/>
                  </a:cubicBezTo>
                  <a:cubicBezTo>
                    <a:pt x="589" y="727"/>
                    <a:pt x="998" y="473"/>
                    <a:pt x="1533" y="473"/>
                  </a:cubicBezTo>
                  <a:close/>
                  <a:moveTo>
                    <a:pt x="1612" y="0"/>
                  </a:moveTo>
                  <a:cubicBezTo>
                    <a:pt x="1119" y="0"/>
                    <a:pt x="659" y="188"/>
                    <a:pt x="426" y="704"/>
                  </a:cubicBezTo>
                  <a:cubicBezTo>
                    <a:pt x="1" y="1646"/>
                    <a:pt x="821" y="2375"/>
                    <a:pt x="1551" y="2740"/>
                  </a:cubicBezTo>
                  <a:cubicBezTo>
                    <a:pt x="2797" y="3348"/>
                    <a:pt x="4287" y="3409"/>
                    <a:pt x="5624" y="3621"/>
                  </a:cubicBezTo>
                  <a:cubicBezTo>
                    <a:pt x="5746" y="3621"/>
                    <a:pt x="5867" y="3500"/>
                    <a:pt x="5837" y="3378"/>
                  </a:cubicBezTo>
                  <a:cubicBezTo>
                    <a:pt x="5867" y="3348"/>
                    <a:pt x="5867" y="3318"/>
                    <a:pt x="5867" y="3318"/>
                  </a:cubicBezTo>
                  <a:cubicBezTo>
                    <a:pt x="5107" y="2041"/>
                    <a:pt x="4043" y="1007"/>
                    <a:pt x="2797" y="308"/>
                  </a:cubicBezTo>
                  <a:cubicBezTo>
                    <a:pt x="2453" y="129"/>
                    <a:pt x="2021" y="0"/>
                    <a:pt x="16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07;p30">
              <a:extLst>
                <a:ext uri="{FF2B5EF4-FFF2-40B4-BE49-F238E27FC236}">
                  <a16:creationId xmlns:a16="http://schemas.microsoft.com/office/drawing/2014/main" id="{C24510ED-AD46-47C5-9D2A-5EA8762A9AAE}"/>
                </a:ext>
              </a:extLst>
            </p:cNvPr>
            <p:cNvSpPr/>
            <p:nvPr/>
          </p:nvSpPr>
          <p:spPr>
            <a:xfrm>
              <a:off x="6412217" y="4134208"/>
              <a:ext cx="170208" cy="129349"/>
            </a:xfrm>
            <a:custGeom>
              <a:avLst/>
              <a:gdLst/>
              <a:ahLst/>
              <a:cxnLst/>
              <a:rect l="l" t="t" r="r" b="b"/>
              <a:pathLst>
                <a:path w="5503" h="4182" extrusionOk="0">
                  <a:moveTo>
                    <a:pt x="4068" y="464"/>
                  </a:moveTo>
                  <a:cubicBezTo>
                    <a:pt x="4504" y="464"/>
                    <a:pt x="4821" y="710"/>
                    <a:pt x="4652" y="1501"/>
                  </a:cubicBezTo>
                  <a:cubicBezTo>
                    <a:pt x="4439" y="2413"/>
                    <a:pt x="2889" y="2899"/>
                    <a:pt x="2129" y="3143"/>
                  </a:cubicBezTo>
                  <a:lnTo>
                    <a:pt x="2129" y="3173"/>
                  </a:lnTo>
                  <a:cubicBezTo>
                    <a:pt x="1490" y="3386"/>
                    <a:pt x="852" y="3538"/>
                    <a:pt x="214" y="3811"/>
                  </a:cubicBezTo>
                  <a:cubicBezTo>
                    <a:pt x="700" y="3112"/>
                    <a:pt x="1217" y="2474"/>
                    <a:pt x="1764" y="1836"/>
                  </a:cubicBezTo>
                  <a:cubicBezTo>
                    <a:pt x="2037" y="1532"/>
                    <a:pt x="2341" y="1258"/>
                    <a:pt x="2645" y="985"/>
                  </a:cubicBezTo>
                  <a:cubicBezTo>
                    <a:pt x="2906" y="789"/>
                    <a:pt x="3566" y="464"/>
                    <a:pt x="4068" y="464"/>
                  </a:cubicBezTo>
                  <a:close/>
                  <a:moveTo>
                    <a:pt x="3932" y="0"/>
                  </a:moveTo>
                  <a:cubicBezTo>
                    <a:pt x="3453" y="0"/>
                    <a:pt x="2947" y="218"/>
                    <a:pt x="2585" y="498"/>
                  </a:cubicBezTo>
                  <a:cubicBezTo>
                    <a:pt x="1430" y="1380"/>
                    <a:pt x="548" y="2565"/>
                    <a:pt x="1" y="3933"/>
                  </a:cubicBezTo>
                  <a:cubicBezTo>
                    <a:pt x="1" y="3933"/>
                    <a:pt x="1" y="3963"/>
                    <a:pt x="31" y="3994"/>
                  </a:cubicBezTo>
                  <a:cubicBezTo>
                    <a:pt x="31" y="4099"/>
                    <a:pt x="123" y="4182"/>
                    <a:pt x="227" y="4182"/>
                  </a:cubicBezTo>
                  <a:cubicBezTo>
                    <a:pt x="243" y="4182"/>
                    <a:pt x="259" y="4180"/>
                    <a:pt x="275" y="4176"/>
                  </a:cubicBezTo>
                  <a:cubicBezTo>
                    <a:pt x="1582" y="3781"/>
                    <a:pt x="3010" y="3507"/>
                    <a:pt x="4165" y="2717"/>
                  </a:cubicBezTo>
                  <a:cubicBezTo>
                    <a:pt x="4864" y="2231"/>
                    <a:pt x="5503" y="1349"/>
                    <a:pt x="4986" y="559"/>
                  </a:cubicBezTo>
                  <a:cubicBezTo>
                    <a:pt x="4722" y="156"/>
                    <a:pt x="4336" y="0"/>
                    <a:pt x="39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AE968597-A643-468B-BDB6-849EAB55636F}"/>
              </a:ext>
            </a:extLst>
          </p:cNvPr>
          <p:cNvPicPr>
            <a:picLocks noChangeAspect="1"/>
          </p:cNvPicPr>
          <p:nvPr/>
        </p:nvPicPr>
        <p:blipFill>
          <a:blip r:embed="rId3"/>
          <a:stretch>
            <a:fillRect/>
          </a:stretch>
        </p:blipFill>
        <p:spPr>
          <a:xfrm>
            <a:off x="5146808" y="843207"/>
            <a:ext cx="3517943" cy="1996454"/>
          </a:xfrm>
          <a:prstGeom prst="rect">
            <a:avLst/>
          </a:prstGeom>
        </p:spPr>
      </p:pic>
      <p:sp>
        <p:nvSpPr>
          <p:cNvPr id="9" name="Arrow: Bent-Up 8">
            <a:extLst>
              <a:ext uri="{FF2B5EF4-FFF2-40B4-BE49-F238E27FC236}">
                <a16:creationId xmlns:a16="http://schemas.microsoft.com/office/drawing/2014/main" id="{CEA61301-DF18-4FCC-8857-12AF58CAFE09}"/>
              </a:ext>
            </a:extLst>
          </p:cNvPr>
          <p:cNvSpPr/>
          <p:nvPr/>
        </p:nvSpPr>
        <p:spPr>
          <a:xfrm>
            <a:off x="5208307" y="2942506"/>
            <a:ext cx="1239219" cy="52023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0381620"/>
      </p:ext>
    </p:extLst>
  </p:cSld>
  <p:clrMapOvr>
    <a:masterClrMapping/>
  </p:clrMapOvr>
</p:sld>
</file>

<file path=ppt/theme/theme1.xml><?xml version="1.0" encoding="utf-8"?>
<a:theme xmlns:a="http://schemas.openxmlformats.org/drawingml/2006/main" name="Design Process Workshop by Slidesgo">
  <a:themeElements>
    <a:clrScheme name="Simple Light">
      <a:dk1>
        <a:srgbClr val="102540"/>
      </a:dk1>
      <a:lt1>
        <a:srgbClr val="FFFFFF"/>
      </a:lt1>
      <a:dk2>
        <a:srgbClr val="233D8C"/>
      </a:dk2>
      <a:lt2>
        <a:srgbClr val="025959"/>
      </a:lt2>
      <a:accent1>
        <a:srgbClr val="F2911B"/>
      </a:accent1>
      <a:accent2>
        <a:srgbClr val="F2916D"/>
      </a:accent2>
      <a:accent3>
        <a:srgbClr val="262829"/>
      </a:accent3>
      <a:accent4>
        <a:srgbClr val="DADCDD"/>
      </a:accent4>
      <a:accent5>
        <a:srgbClr val="BABABB"/>
      </a:accent5>
      <a:accent6>
        <a:srgbClr val="152A68"/>
      </a:accent6>
      <a:hlink>
        <a:srgbClr val="1025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1454</Words>
  <Application>Microsoft Office PowerPoint</Application>
  <PresentationFormat>On-screen Show (16:9)</PresentationFormat>
  <Paragraphs>260</Paragraphs>
  <Slides>19</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Fredoka One</vt:lpstr>
      <vt:lpstr>DM Sans</vt:lpstr>
      <vt:lpstr>Bahnschrift</vt:lpstr>
      <vt:lpstr>Kanit</vt:lpstr>
      <vt:lpstr>Roboto Condensed Light</vt:lpstr>
      <vt:lpstr>Palanquin Dark</vt:lpstr>
      <vt:lpstr>Arial</vt:lpstr>
      <vt:lpstr>Nunito</vt:lpstr>
      <vt:lpstr>Roboto</vt:lpstr>
      <vt:lpstr>Muli</vt:lpstr>
      <vt:lpstr>Design Process Workshop by Slidesgo</vt:lpstr>
      <vt:lpstr>FIDS –Flight information Display </vt:lpstr>
      <vt:lpstr>INTRODUCTION</vt:lpstr>
      <vt:lpstr>EXISTING WORK AND LIMITATION</vt:lpstr>
      <vt:lpstr>PROPOSED WORK AND METHODOLOGY</vt:lpstr>
      <vt:lpstr>Novelty of the Project </vt:lpstr>
      <vt:lpstr>Hardware and Software Requirement </vt:lpstr>
      <vt:lpstr>Literature review and Prior work </vt:lpstr>
      <vt:lpstr>PowerPoint Presentation</vt:lpstr>
      <vt:lpstr>Examples </vt:lpstr>
      <vt:lpstr>Examples </vt:lpstr>
      <vt:lpstr>Code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FIDS –Flight information Display </dc:title>
  <dc:creator>ojas gupta</dc:creator>
  <cp:lastModifiedBy>Aayush Raj</cp:lastModifiedBy>
  <cp:revision>2</cp:revision>
  <dcterms:modified xsi:type="dcterms:W3CDTF">2023-10-04T19:54:30Z</dcterms:modified>
</cp:coreProperties>
</file>