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7" r:id="rId3"/>
    <p:sldId id="394" r:id="rId4"/>
    <p:sldId id="260" r:id="rId5"/>
    <p:sldId id="307" r:id="rId6"/>
    <p:sldId id="352" r:id="rId7"/>
    <p:sldId id="377" r:id="rId8"/>
    <p:sldId id="360" r:id="rId9"/>
    <p:sldId id="356" r:id="rId10"/>
    <p:sldId id="361" r:id="rId11"/>
    <p:sldId id="378" r:id="rId12"/>
    <p:sldId id="362" r:id="rId13"/>
    <p:sldId id="379" r:id="rId14"/>
    <p:sldId id="380" r:id="rId15"/>
    <p:sldId id="381" r:id="rId16"/>
    <p:sldId id="382" r:id="rId17"/>
    <p:sldId id="383" r:id="rId18"/>
    <p:sldId id="384" r:id="rId19"/>
    <p:sldId id="385" r:id="rId20"/>
    <p:sldId id="386" r:id="rId21"/>
    <p:sldId id="387" r:id="rId22"/>
    <p:sldId id="363" r:id="rId23"/>
    <p:sldId id="364" r:id="rId24"/>
    <p:sldId id="395" r:id="rId25"/>
    <p:sldId id="396" r:id="rId26"/>
    <p:sldId id="397" r:id="rId27"/>
    <p:sldId id="398" r:id="rId28"/>
    <p:sldId id="399" r:id="rId29"/>
  </p:sldIdLst>
  <p:sldSz cx="9144000" cy="6858000" type="screen4x3"/>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67"/>
      </p:guideLst>
    </p:cSldViewPr>
  </p:slideViewPr>
  <p:notesTextViewPr>
    <p:cViewPr>
      <p:scale>
        <a:sx n="100" d="100"/>
        <a:sy n="100" d="100"/>
      </p:scale>
      <p:origin x="0" y="0"/>
    </p:cViewPr>
  </p:notesTextViewPr>
  <p:sorterViewPr>
    <p:cViewPr>
      <p:scale>
        <a:sx n="100" d="100"/>
        <a:sy n="100" d="100"/>
      </p:scale>
      <p:origin x="0" y="-3235"/>
    </p:cViewPr>
  </p:sorterViewPr>
  <p:notesViewPr>
    <p:cSldViewPr>
      <p:cViewPr>
        <p:scale>
          <a:sx n="10" d="100"/>
          <a:sy n="10" d="100"/>
        </p:scale>
        <p:origin x="-102" y="-26"/>
      </p:cViewPr>
      <p:guideLst>
        <p:guide orient="horz" pos="2154"/>
        <p:guide pos="288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83.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2577FD-2E68-429B-9F11-ECAD0B859DCA}"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69FFB-8639-483A-B6E7-8B71EC0BF43E}"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7C066206-AEF3-45E5-A7CD-01339E9DC742}" type="datetime1">
              <a:rPr lang="en-US" altLang="en-US" smtClean="0"/>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6AB89A00-A836-4AC4-BC47-83B1261E56A3}" type="slidenum">
              <a:rPr lang="en-US" altLang="en-US" smtClean="0"/>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AE396CCB-79B4-4210-B242-0021F3679F63}" type="datetime1">
              <a:rPr lang="en-US" altLang="en-US" smtClean="0"/>
            </a:fld>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4D2235E4-B44F-4BA1-B127-AAD1A934C2E5}" type="slidenum">
              <a:rPr lang="en-US" altLang="en-US" smtClean="0"/>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E745DCD-FE3E-4A4B-BD0A-FF5BF34D9168}" type="datetime1">
              <a:rPr lang="en-US" altLang="en-US" smtClean="0"/>
            </a:fld>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579D7E58-0F23-4E51-AB70-4B5164E75B8D}" type="slidenum">
              <a:rPr lang="en-US" altLang="en-US" smtClean="0"/>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4C471E2-ECA3-445F-94B8-00433418D995}" type="datetime1">
              <a:rPr lang="en-US" altLang="en-US" smtClean="0"/>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CE7F4F44-312A-40CC-B393-D00570B103FE}" type="slidenum">
              <a:rPr lang="en-US" altLang="en-US" smtClean="0"/>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fld id="{BBC31EA2-6C9E-4B47-AD65-FCBB9A0A877F}" type="datetime1">
              <a:rPr lang="en-US" altLang="en-US" smtClean="0"/>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EC8675EC-3664-4476-BFA6-6223E3CE938D}" type="slidenum">
              <a:rPr lang="en-US" altLang="en-US" smtClean="0"/>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pPr>
              <a:defRPr/>
            </a:pPr>
            <a:fld id="{CA4CB411-E6FC-4915-A430-F2AB561488E8}" type="datetime1">
              <a:rPr lang="en-US" altLang="en-US" smtClean="0"/>
            </a:fld>
            <a:endParaRPr lang="en-US" altLang="en-US"/>
          </a:p>
        </p:txBody>
      </p:sp>
      <p:sp>
        <p:nvSpPr>
          <p:cNvPr id="9" name="Footer Placeholder 8"/>
          <p:cNvSpPr>
            <a:spLocks noGrp="1"/>
          </p:cNvSpPr>
          <p:nvPr>
            <p:ph type="ftr" sz="quarter" idx="11"/>
          </p:nvPr>
        </p:nvSpPr>
        <p:spPr/>
        <p:txBody>
          <a:bodyPr/>
          <a:lstStyle/>
          <a:p>
            <a:pPr>
              <a:defRPr/>
            </a:pPr>
            <a:endParaRPr lang="en-US" altLang="en-US"/>
          </a:p>
        </p:txBody>
      </p:sp>
      <p:sp>
        <p:nvSpPr>
          <p:cNvPr id="10" name="Slide Number Placeholder 9"/>
          <p:cNvSpPr>
            <a:spLocks noGrp="1"/>
          </p:cNvSpPr>
          <p:nvPr>
            <p:ph type="sldNum" sz="quarter" idx="12"/>
          </p:nvPr>
        </p:nvSpPr>
        <p:spPr/>
        <p:txBody>
          <a:bodyPr/>
          <a:lstStyle/>
          <a:p>
            <a:fld id="{F667235A-779B-4371-9A65-BFFB5CB54E5D}" type="slidenum">
              <a:rPr lang="en-US" altLang="en-US" smtClean="0"/>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pPr>
              <a:defRPr/>
            </a:pPr>
            <a:fld id="{16B359FF-D741-4513-A729-0C422E08CC8F}" type="datetime1">
              <a:rPr lang="en-US" altLang="en-US" smtClean="0"/>
            </a:fld>
            <a:endParaRPr lang="en-US" altLang="en-US"/>
          </a:p>
        </p:txBody>
      </p:sp>
      <p:sp>
        <p:nvSpPr>
          <p:cNvPr id="11" name="Footer Placeholder 10"/>
          <p:cNvSpPr>
            <a:spLocks noGrp="1"/>
          </p:cNvSpPr>
          <p:nvPr>
            <p:ph type="ftr" sz="quarter" idx="11"/>
          </p:nvPr>
        </p:nvSpPr>
        <p:spPr/>
        <p:txBody>
          <a:bodyPr/>
          <a:lstStyle/>
          <a:p>
            <a:pPr>
              <a:defRPr/>
            </a:pPr>
            <a:endParaRPr lang="en-US" altLang="en-US"/>
          </a:p>
        </p:txBody>
      </p:sp>
      <p:sp>
        <p:nvSpPr>
          <p:cNvPr id="12" name="Slide Number Placeholder 11"/>
          <p:cNvSpPr>
            <a:spLocks noGrp="1"/>
          </p:cNvSpPr>
          <p:nvPr>
            <p:ph type="sldNum" sz="quarter" idx="12"/>
          </p:nvPr>
        </p:nvSpPr>
        <p:spPr/>
        <p:txBody>
          <a:bodyPr/>
          <a:lstStyle/>
          <a:p>
            <a:fld id="{A0656F28-E1A0-4957-989C-B7A41DAC13B8}" type="slidenum">
              <a:rPr lang="en-US" altLang="en-US" smtClean="0"/>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pPr>
              <a:defRPr/>
            </a:pPr>
            <a:fld id="{5A3EA09F-9F16-437F-A338-23EA911E189C}" type="datetime1">
              <a:rPr lang="en-US" altLang="en-US" smtClean="0"/>
            </a:fld>
            <a:endParaRPr lang="en-US" altLang="en-US"/>
          </a:p>
        </p:txBody>
      </p:sp>
      <p:sp>
        <p:nvSpPr>
          <p:cNvPr id="7" name="Footer Placeholder 6"/>
          <p:cNvSpPr>
            <a:spLocks noGrp="1"/>
          </p:cNvSpPr>
          <p:nvPr>
            <p:ph type="ftr" sz="quarter" idx="11"/>
          </p:nvPr>
        </p:nvSpPr>
        <p:spPr/>
        <p:txBody>
          <a:bodyPr/>
          <a:lstStyle/>
          <a:p>
            <a:pPr>
              <a:defRPr/>
            </a:pPr>
            <a:endParaRPr lang="en-US" altLang="en-US"/>
          </a:p>
        </p:txBody>
      </p:sp>
      <p:sp>
        <p:nvSpPr>
          <p:cNvPr id="8" name="Slide Number Placeholder 7"/>
          <p:cNvSpPr>
            <a:spLocks noGrp="1"/>
          </p:cNvSpPr>
          <p:nvPr>
            <p:ph type="sldNum" sz="quarter" idx="12"/>
          </p:nvPr>
        </p:nvSpPr>
        <p:spPr/>
        <p:txBody>
          <a:bodyPr/>
          <a:lstStyle/>
          <a:p>
            <a:fld id="{58A9C9A4-8ED8-4902-926F-F2C7A45AC134}" type="slidenum">
              <a:rPr lang="en-US" altLang="en-US" smtClean="0"/>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B41A98F5-BC48-4D5B-80A0-7BFBF5528B90}" type="datetime1">
              <a:rPr lang="en-US" altLang="en-US" smtClean="0"/>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AFA6CFA2-A7F2-44B7-AC8D-A76AD27988CC}" type="slidenum">
              <a:rPr lang="en-US" altLang="en-US" smtClean="0"/>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pPr>
              <a:defRPr/>
            </a:pPr>
            <a:fld id="{95292FB7-D88E-4E1B-8D1A-5D9E8F9765AE}" type="datetime1">
              <a:rPr lang="en-US" altLang="en-US" smtClean="0"/>
            </a:fld>
            <a:endParaRPr lang="en-US" altLang="en-US"/>
          </a:p>
        </p:txBody>
      </p:sp>
      <p:sp>
        <p:nvSpPr>
          <p:cNvPr id="9" name="Footer Placeholder 8"/>
          <p:cNvSpPr>
            <a:spLocks noGrp="1"/>
          </p:cNvSpPr>
          <p:nvPr>
            <p:ph type="ftr" sz="quarter" idx="11"/>
          </p:nvPr>
        </p:nvSpPr>
        <p:spPr/>
        <p:txBody>
          <a:bodyPr/>
          <a:lstStyle/>
          <a:p>
            <a:pPr>
              <a:defRPr/>
            </a:pPr>
            <a:endParaRPr lang="en-US" altLang="en-US"/>
          </a:p>
        </p:txBody>
      </p:sp>
      <p:sp>
        <p:nvSpPr>
          <p:cNvPr id="10" name="Slide Number Placeholder 9"/>
          <p:cNvSpPr>
            <a:spLocks noGrp="1"/>
          </p:cNvSpPr>
          <p:nvPr>
            <p:ph type="sldNum" sz="quarter" idx="12"/>
          </p:nvPr>
        </p:nvSpPr>
        <p:spPr/>
        <p:txBody>
          <a:bodyPr/>
          <a:lstStyle/>
          <a:p>
            <a:fld id="{F9BCDEEB-F30F-476D-85C4-B7F2BBEE1B8A}" type="slidenum">
              <a:rPr lang="en-US" altLang="en-US" smtClean="0"/>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pPr>
              <a:defRPr/>
            </a:pPr>
            <a:fld id="{39CE32B4-A3DE-4BD1-A25E-5556B7F34D11}" type="datetime1">
              <a:rPr lang="en-US" altLang="en-US" smtClean="0"/>
            </a:fld>
            <a:endParaRPr lang="en-US" altLang="en-US"/>
          </a:p>
        </p:txBody>
      </p:sp>
      <p:sp>
        <p:nvSpPr>
          <p:cNvPr id="9" name="Footer Placeholder 8"/>
          <p:cNvSpPr>
            <a:spLocks noGrp="1"/>
          </p:cNvSpPr>
          <p:nvPr>
            <p:ph type="ftr" sz="quarter" idx="11"/>
          </p:nvPr>
        </p:nvSpPr>
        <p:spPr>
          <a:xfrm>
            <a:off x="2624326" y="6356351"/>
            <a:ext cx="4433638" cy="365125"/>
          </a:xfrm>
        </p:spPr>
        <p:txBody>
          <a:bodyPr/>
          <a:lstStyle/>
          <a:p>
            <a:pPr>
              <a:defRPr/>
            </a:pPr>
            <a:endParaRPr lang="en-US" altLang="en-US"/>
          </a:p>
        </p:txBody>
      </p:sp>
      <p:sp>
        <p:nvSpPr>
          <p:cNvPr id="10" name="Slide Number Placeholder 9"/>
          <p:cNvSpPr>
            <a:spLocks noGrp="1"/>
          </p:cNvSpPr>
          <p:nvPr>
            <p:ph type="sldNum" sz="quarter" idx="12"/>
          </p:nvPr>
        </p:nvSpPr>
        <p:spPr/>
        <p:txBody>
          <a:bodyPr/>
          <a:lstStyle/>
          <a:p>
            <a:fld id="{2A126C2B-5923-4549-91A5-1A40028E0529}" type="slidenum">
              <a:rPr lang="en-US" altLang="en-US" smtClean="0"/>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a:defRPr/>
            </a:pPr>
            <a:fld id="{6FEC6E09-4ED2-45BF-B68D-5C061515776F}" type="datetime1">
              <a:rPr lang="en-US" altLang="en-US" smtClean="0"/>
            </a:fld>
            <a:endParaRPr lang="en-US" altLang="en-US"/>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a:defRPr/>
            </a:pPr>
            <a:endParaRPr lang="en-US" altLang="en-US"/>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01AF398F-2CA9-4A2C-ACCD-FB41378618DB}" type="slidenum">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anose="05020102010507070707"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image" Target="../media/image4.png"/><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image" Target="../media/image4.png"/><Relationship Id="rId1" Type="http://schemas.openxmlformats.org/officeDocument/2006/relationships/tags" Target="../tags/tag35.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image" Target="../media/image4.png"/><Relationship Id="rId1" Type="http://schemas.openxmlformats.org/officeDocument/2006/relationships/tags" Target="../tags/tag39.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image" Target="../media/image4.png"/><Relationship Id="rId1" Type="http://schemas.openxmlformats.org/officeDocument/2006/relationships/tags" Target="../tags/tag43.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image" Target="../media/image4.png"/><Relationship Id="rId1" Type="http://schemas.openxmlformats.org/officeDocument/2006/relationships/tags" Target="../tags/tag47.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image" Target="../media/image4.png"/><Relationship Id="rId1" Type="http://schemas.openxmlformats.org/officeDocument/2006/relationships/tags" Target="../tags/tag51.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image" Target="../media/image4.png"/><Relationship Id="rId1" Type="http://schemas.openxmlformats.org/officeDocument/2006/relationships/tags" Target="../tags/tag55.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image" Target="../media/image4.png"/><Relationship Id="rId1" Type="http://schemas.openxmlformats.org/officeDocument/2006/relationships/tags" Target="../tags/tag59.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image" Target="../media/image4.png"/><Relationship Id="rId1" Type="http://schemas.openxmlformats.org/officeDocument/2006/relationships/tags" Target="../tags/tag63.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image" Target="../media/image4.png"/><Relationship Id="rId1" Type="http://schemas.openxmlformats.org/officeDocument/2006/relationships/tags" Target="../tags/tag67.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image" Target="../media/image4.png"/><Relationship Id="rId1" Type="http://schemas.openxmlformats.org/officeDocument/2006/relationships/tags" Target="../tags/tag71.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image" Target="../media/image4.png"/><Relationship Id="rId1" Type="http://schemas.openxmlformats.org/officeDocument/2006/relationships/tags" Target="../tags/tag75.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image" Target="../media/image4.png"/><Relationship Id="rId1" Type="http://schemas.openxmlformats.org/officeDocument/2006/relationships/tags" Target="../tags/tag79.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image" Target="../media/image7.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4.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4.png"/><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4.png"/><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image" Target="../media/image4.png"/><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4.png"/><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image" Target="../media/image4.png"/><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image" Target="../media/image4.png"/><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5"/>
          <p:cNvSpPr>
            <a:spLocks noChangeArrowheads="1"/>
          </p:cNvSpPr>
          <p:nvPr>
            <p:custDataLst>
              <p:tags r:id="rId1"/>
            </p:custDataLst>
          </p:nvPr>
        </p:nvSpPr>
        <p:spPr bwMode="auto">
          <a:xfrm>
            <a:off x="0" y="3007979"/>
            <a:ext cx="9144000" cy="714375"/>
          </a:xfrm>
          <a:prstGeom prst="rect">
            <a:avLst/>
          </a:prstGeom>
          <a:solidFill>
            <a:srgbClr val="1F497D"/>
          </a:solidFill>
          <a:ln w="25400" algn="ctr">
            <a:noFill/>
            <a:round/>
          </a:ln>
        </p:spPr>
        <p:txBody>
          <a:bodyPr anchor="ctr"/>
          <a:lstStyle/>
          <a:p>
            <a:pPr algn="ctr"/>
            <a:endParaRPr lang="en-US" altLang="en-US"/>
          </a:p>
        </p:txBody>
      </p:sp>
      <p:sp>
        <p:nvSpPr>
          <p:cNvPr id="14341" name="TextBox 4"/>
          <p:cNvSpPr>
            <a:spLocks noChangeArrowheads="1"/>
          </p:cNvSpPr>
          <p:nvPr>
            <p:custDataLst>
              <p:tags r:id="rId2"/>
            </p:custDataLst>
          </p:nvPr>
        </p:nvSpPr>
        <p:spPr bwMode="auto">
          <a:xfrm>
            <a:off x="-20487" y="2960766"/>
            <a:ext cx="9144000" cy="631825"/>
          </a:xfrm>
          <a:prstGeom prst="rect">
            <a:avLst/>
          </a:prstGeom>
          <a:noFill/>
          <a:ln w="9525" algn="ctr">
            <a:noFill/>
            <a:round/>
          </a:ln>
        </p:spPr>
        <p:txBody>
          <a:bodyPr/>
          <a:lstStyle/>
          <a:p>
            <a:pPr algn="ctr"/>
            <a:r>
              <a:rPr lang="en-US" altLang="en-US" sz="5400" b="1" dirty="0">
                <a:solidFill>
                  <a:schemeClr val="bg1"/>
                </a:solidFill>
                <a:latin typeface="Calibri" panose="020F0502020204030204"/>
                <a:cs typeface="Times New Roman" panose="02020603050405020304" pitchFamily="18" charset="0"/>
              </a:rPr>
              <a:t>Resume </a:t>
            </a:r>
            <a:r>
              <a:rPr lang="en-IN" altLang="en-US" sz="5400" b="1" dirty="0">
                <a:solidFill>
                  <a:schemeClr val="bg1"/>
                </a:solidFill>
                <a:latin typeface="Calibri" panose="020F0502020204030204"/>
                <a:cs typeface="Times New Roman" panose="02020603050405020304" pitchFamily="18" charset="0"/>
              </a:rPr>
              <a:t>B</a:t>
            </a:r>
            <a:r>
              <a:rPr lang="en-US" altLang="en-US" sz="5400" b="1" dirty="0">
                <a:solidFill>
                  <a:schemeClr val="bg1"/>
                </a:solidFill>
                <a:latin typeface="Calibri" panose="020F0502020204030204"/>
                <a:cs typeface="Times New Roman" panose="02020603050405020304" pitchFamily="18" charset="0"/>
              </a:rPr>
              <a:t>uilding </a:t>
            </a:r>
            <a:endParaRPr lang="en-US" altLang="en-US" sz="5400" b="1" dirty="0">
              <a:solidFill>
                <a:schemeClr val="bg1"/>
              </a:solidFill>
              <a:latin typeface="Calibri" panose="020F0502020204030204"/>
              <a:cs typeface="Times New Roman" panose="02020603050405020304" pitchFamily="18" charset="0"/>
            </a:endParaRPr>
          </a:p>
        </p:txBody>
      </p:sp>
    </p:spTree>
  </p:cSld>
  <p:clrMapOvr>
    <a:masterClrMapping/>
  </p:clrMapOvr>
  <p:transition advTm="1155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r>
              <a:rPr lang="en-IN" altLang="en-US" sz="3000" b="1" dirty="0">
                <a:solidFill>
                  <a:schemeClr val="bg1"/>
                </a:solidFill>
                <a:latin typeface="Calibri" panose="020F0502020204030204"/>
                <a:cs typeface="Times New Roman" panose="02020603050405020304" pitchFamily="18" charset="0"/>
              </a:rPr>
              <a:t>            Resume, CV, Portfolio &amp; Biodata</a:t>
            </a:r>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p>
            <a:pPr algn="just">
              <a:buNone/>
            </a:pPr>
            <a:endParaRPr lang="en-US" altLang="en-US" sz="2000" dirty="0">
              <a:solidFill>
                <a:schemeClr val="tx2"/>
              </a:solidFill>
              <a:latin typeface="Calibri" panose="020F0502020204030204"/>
              <a:cs typeface="Times New Roman" panose="02020603050405020304" pitchFamily="18" charset="0"/>
            </a:endParaRPr>
          </a:p>
        </p:txBody>
      </p:sp>
      <p:sp>
        <p:nvSpPr>
          <p:cNvPr id="11" name="Rectangle 10"/>
          <p:cNvSpPr/>
          <p:nvPr/>
        </p:nvSpPr>
        <p:spPr>
          <a:xfrm>
            <a:off x="323528" y="2564904"/>
            <a:ext cx="8424936" cy="4382225"/>
          </a:xfrm>
          <a:prstGeom prst="rect">
            <a:avLst/>
          </a:prstGeom>
        </p:spPr>
        <p:txBody>
          <a:bodyPr wrap="square">
            <a:spAutoFit/>
          </a:bodyPr>
          <a:lstStyle/>
          <a:p>
            <a:pPr marL="228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r>
              <a:rPr lang="en-IN" sz="2400" b="1" dirty="0">
                <a:solidFill>
                  <a:srgbClr val="000000"/>
                </a:solidFill>
                <a:effectLst/>
                <a:latin typeface="+mn-lt"/>
                <a:ea typeface="Times New Roman" panose="02020603050405020304" pitchFamily="18" charset="0"/>
                <a:cs typeface="Times New Roman" panose="02020603050405020304" pitchFamily="18" charset="0"/>
              </a:rPr>
              <a:t>Biodata</a:t>
            </a:r>
            <a:endParaRPr lang="en-IN" sz="2400" dirty="0">
              <a:effectLst/>
              <a:latin typeface="+mn-lt"/>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-Biological data — details on physicality and health</a:t>
            </a:r>
            <a:endParaRPr lang="en-IN" sz="2400" dirty="0">
              <a:effectLst/>
              <a:latin typeface="+mn-lt"/>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-Interviews where health and physicality are necessary.</a:t>
            </a:r>
            <a:endParaRPr lang="en-IN" sz="2400" dirty="0">
              <a:effectLst/>
              <a:latin typeface="+mn-lt"/>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-Example: Army interview, police selection</a:t>
            </a:r>
            <a:endParaRPr lang="en-IN" sz="2400" dirty="0">
              <a:effectLst/>
              <a:latin typeface="+mn-lt"/>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endParaRPr lang="en-IN" sz="2400" dirty="0">
              <a:effectLst/>
              <a:latin typeface="+mn-lt"/>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r>
              <a:rPr lang="en-IN" sz="2400" b="1" dirty="0">
                <a:solidFill>
                  <a:srgbClr val="000000"/>
                </a:solidFill>
                <a:effectLst/>
                <a:latin typeface="+mn-lt"/>
                <a:ea typeface="Times New Roman" panose="02020603050405020304" pitchFamily="18" charset="0"/>
                <a:cs typeface="Times New Roman" panose="02020603050405020304" pitchFamily="18" charset="0"/>
              </a:rPr>
              <a:t>Resume</a:t>
            </a:r>
            <a:endParaRPr lang="en-IN" sz="2400" dirty="0">
              <a:effectLst/>
              <a:latin typeface="+mn-lt"/>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-French word which means summary</a:t>
            </a:r>
            <a:endParaRPr lang="en-IN" sz="2400" dirty="0">
              <a:effectLst/>
              <a:latin typeface="+mn-lt"/>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-For a fresher Should not be more than or less than 2 pages</a:t>
            </a:r>
            <a:endParaRPr lang="en-IN" sz="2400" dirty="0">
              <a:effectLst/>
              <a:latin typeface="+mn-lt"/>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mn-lt"/>
              <a:cs typeface="Times New Roman" panose="02020603050405020304" pitchFamily="18" charset="0"/>
            </a:endParaRP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 calcmode="lin" valueType="num">
                                      <p:cBhvr additive="base">
                                        <p:cTn id="4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r>
              <a:rPr lang="en-IN" altLang="en-US" sz="3000" b="1" dirty="0">
                <a:solidFill>
                  <a:schemeClr val="bg1"/>
                </a:solidFill>
                <a:latin typeface="Calibri" panose="020F0502020204030204"/>
                <a:cs typeface="Times New Roman" panose="02020603050405020304" pitchFamily="18" charset="0"/>
              </a:rPr>
              <a:t>             </a:t>
            </a:r>
            <a:r>
              <a:rPr lang="en-US" altLang="en-US" sz="3000" b="1" dirty="0">
                <a:solidFill>
                  <a:schemeClr val="bg1"/>
                </a:solidFill>
                <a:latin typeface="Calibri" panose="020F0502020204030204"/>
                <a:cs typeface="Times New Roman" panose="02020603050405020304" pitchFamily="18" charset="0"/>
              </a:rPr>
              <a:t>Things to include in </a:t>
            </a:r>
            <a:r>
              <a:rPr lang="en-IN" altLang="en-US" sz="3000" b="1" dirty="0">
                <a:solidFill>
                  <a:schemeClr val="bg1"/>
                </a:solidFill>
                <a:latin typeface="Calibri" panose="020F0502020204030204"/>
                <a:cs typeface="Times New Roman" panose="02020603050405020304" pitchFamily="18" charset="0"/>
              </a:rPr>
              <a:t>R</a:t>
            </a:r>
            <a:r>
              <a:rPr lang="en-US" altLang="en-US" sz="3000" b="1" dirty="0">
                <a:solidFill>
                  <a:schemeClr val="bg1"/>
                </a:solidFill>
                <a:latin typeface="Calibri" panose="020F0502020204030204"/>
                <a:cs typeface="Times New Roman" panose="02020603050405020304" pitchFamily="18" charset="0"/>
              </a:rPr>
              <a:t>esume</a:t>
            </a:r>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p>
            <a:pPr algn="just">
              <a:buNone/>
            </a:pPr>
            <a:endParaRPr lang="en-US" altLang="en-US" sz="2000" dirty="0">
              <a:solidFill>
                <a:schemeClr val="tx2"/>
              </a:solidFill>
              <a:latin typeface="Calibri" panose="020F0502020204030204"/>
              <a:cs typeface="Times New Roman" panose="02020603050405020304" pitchFamily="18" charset="0"/>
            </a:endParaRPr>
          </a:p>
        </p:txBody>
      </p:sp>
      <p:sp>
        <p:nvSpPr>
          <p:cNvPr id="2" name="TextBox 1"/>
          <p:cNvSpPr txBox="1"/>
          <p:nvPr/>
        </p:nvSpPr>
        <p:spPr>
          <a:xfrm>
            <a:off x="445644" y="2391300"/>
            <a:ext cx="6334421" cy="4720780"/>
          </a:xfrm>
          <a:prstGeom prst="rect">
            <a:avLst/>
          </a:prstGeom>
          <a:noFill/>
        </p:spPr>
        <p:txBody>
          <a:bodyPr wrap="square" rtlCol="0">
            <a:spAutoFit/>
          </a:bodyPr>
          <a:lstStyle/>
          <a:p>
            <a:r>
              <a:rPr lang="en-IN" sz="2400" b="1" dirty="0">
                <a:solidFill>
                  <a:srgbClr val="000000"/>
                </a:solidFill>
                <a:effectLst/>
                <a:latin typeface="+mn-lt"/>
                <a:ea typeface="Times New Roman" panose="02020603050405020304" pitchFamily="18" charset="0"/>
              </a:rPr>
              <a:t>1. Personal Information</a:t>
            </a:r>
            <a:endParaRPr lang="en-IN" sz="2400" b="1" dirty="0">
              <a:solidFill>
                <a:srgbClr val="000000"/>
              </a:solidFill>
              <a:effectLst/>
              <a:latin typeface="+mn-lt"/>
              <a:ea typeface="Times New Roman" panose="02020603050405020304" pitchFamily="18" charset="0"/>
            </a:endParaRPr>
          </a:p>
          <a:p>
            <a:pPr marL="4572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Top left</a:t>
            </a:r>
            <a:endParaRPr lang="en-IN" sz="2400" dirty="0">
              <a:effectLst/>
              <a:latin typeface="+mn-lt"/>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-Name</a:t>
            </a:r>
            <a:endParaRPr lang="en-IN" sz="2400" dirty="0">
              <a:effectLst/>
              <a:latin typeface="+mn-lt"/>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-Residential address below the name</a:t>
            </a:r>
            <a:endParaRPr lang="en-IN" sz="2400" dirty="0">
              <a:effectLst/>
              <a:latin typeface="+mn-lt"/>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Top middle</a:t>
            </a:r>
            <a:endParaRPr lang="en-IN" sz="2400" dirty="0">
              <a:effectLst/>
              <a:latin typeface="+mn-lt"/>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-Mobile number</a:t>
            </a:r>
            <a:endParaRPr lang="en-IN" sz="2400" dirty="0">
              <a:effectLst/>
              <a:latin typeface="+mn-lt"/>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-E-mail id below the mobile number</a:t>
            </a:r>
            <a:endParaRPr lang="en-IN" sz="2400" dirty="0">
              <a:effectLst/>
              <a:latin typeface="+mn-lt"/>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Top right</a:t>
            </a:r>
            <a:endParaRPr lang="en-IN" sz="2400" dirty="0">
              <a:effectLst/>
              <a:latin typeface="+mn-lt"/>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-Passport size photograph</a:t>
            </a:r>
            <a:endParaRPr lang="en-IN" sz="2400" dirty="0">
              <a:effectLst/>
              <a:latin typeface="+mn-lt"/>
              <a:ea typeface="Calibri" panose="020F0502020204030204" pitchFamily="34" charset="0"/>
              <a:cs typeface="Times New Roman" panose="02020603050405020304" pitchFamily="18" charset="0"/>
            </a:endParaRPr>
          </a:p>
          <a:p>
            <a:endParaRPr lang="en-IN" dirty="0"/>
          </a:p>
        </p:txBody>
      </p:sp>
    </p:spTree>
  </p:cSld>
  <p:clrMapOvr>
    <a:masterClrMapping/>
  </p:clrMapOvr>
  <p:transition advTm="6630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r>
              <a:rPr lang="en-IN" altLang="en-US" sz="3000" b="1" dirty="0">
                <a:solidFill>
                  <a:schemeClr val="bg1"/>
                </a:solidFill>
                <a:latin typeface="Calibri" panose="020F0502020204030204"/>
                <a:cs typeface="Times New Roman" panose="02020603050405020304" pitchFamily="18" charset="0"/>
              </a:rPr>
              <a:t>              T</a:t>
            </a:r>
            <a:r>
              <a:rPr lang="en-US" altLang="en-US" sz="3000" b="1" dirty="0">
                <a:solidFill>
                  <a:schemeClr val="bg1"/>
                </a:solidFill>
                <a:latin typeface="Calibri" panose="020F0502020204030204"/>
                <a:cs typeface="Times New Roman" panose="02020603050405020304" pitchFamily="18" charset="0"/>
              </a:rPr>
              <a:t>hings to include in </a:t>
            </a:r>
            <a:r>
              <a:rPr lang="en-IN" altLang="en-US" sz="3000" b="1" dirty="0">
                <a:solidFill>
                  <a:schemeClr val="bg1"/>
                </a:solidFill>
                <a:latin typeface="Calibri" panose="020F0502020204030204"/>
                <a:cs typeface="Times New Roman" panose="02020603050405020304" pitchFamily="18" charset="0"/>
              </a:rPr>
              <a:t>R</a:t>
            </a:r>
            <a:r>
              <a:rPr lang="en-US" altLang="en-US" sz="3000" b="1" dirty="0">
                <a:solidFill>
                  <a:schemeClr val="bg1"/>
                </a:solidFill>
                <a:latin typeface="Calibri" panose="020F0502020204030204"/>
                <a:cs typeface="Times New Roman" panose="02020603050405020304" pitchFamily="18" charset="0"/>
              </a:rPr>
              <a:t>esume</a:t>
            </a:r>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p>
            <a:pPr algn="just">
              <a:buNone/>
            </a:pPr>
            <a:endParaRPr lang="en-US" altLang="en-US" sz="2000" dirty="0">
              <a:solidFill>
                <a:schemeClr val="tx2"/>
              </a:solidFill>
              <a:latin typeface="Calibri" panose="020F0502020204030204"/>
              <a:cs typeface="Times New Roman" panose="02020603050405020304" pitchFamily="18" charset="0"/>
            </a:endParaRPr>
          </a:p>
        </p:txBody>
      </p:sp>
      <p:sp>
        <p:nvSpPr>
          <p:cNvPr id="2" name="TextBox 1"/>
          <p:cNvSpPr txBox="1"/>
          <p:nvPr/>
        </p:nvSpPr>
        <p:spPr>
          <a:xfrm>
            <a:off x="249237" y="2391300"/>
            <a:ext cx="8704263" cy="4515595"/>
          </a:xfrm>
          <a:prstGeom prst="rect">
            <a:avLst/>
          </a:prstGeom>
          <a:noFill/>
        </p:spPr>
        <p:txBody>
          <a:bodyPr wrap="square" rtlCol="0">
            <a:spAutoFit/>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a:t>
            </a:r>
            <a:r>
              <a:rPr lang="en-IN" sz="2400" b="1" dirty="0">
                <a:solidFill>
                  <a:srgbClr val="000000"/>
                </a:solidFill>
                <a:effectLst/>
                <a:latin typeface="+mn-lt"/>
                <a:ea typeface="Times New Roman" panose="02020603050405020304" pitchFamily="18" charset="0"/>
                <a:cs typeface="Times New Roman" panose="02020603050405020304" pitchFamily="18" charset="0"/>
              </a:rPr>
              <a:t>Career objective</a:t>
            </a:r>
            <a:endParaRPr lang="en-IN" sz="2400" b="1" dirty="0">
              <a:solidFill>
                <a:srgbClr val="000000"/>
              </a:solidFill>
              <a:effectLst/>
              <a:latin typeface="+mn-lt"/>
              <a:ea typeface="Times New Roman" panose="02020603050405020304" pitchFamily="18" charset="0"/>
            </a:endParaRPr>
          </a:p>
          <a:p>
            <a:pPr marL="4572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It should be phrase which comprises of:</a:t>
            </a:r>
            <a:endParaRPr lang="en-IN" sz="2400" dirty="0">
              <a:effectLst/>
              <a:latin typeface="+mn-lt"/>
              <a:ea typeface="Calibri" panose="020F0502020204030204" pitchFamily="34" charset="0"/>
              <a:cs typeface="Times New Roman" panose="02020603050405020304" pitchFamily="18" charset="0"/>
            </a:endParaRPr>
          </a:p>
          <a:p>
            <a:pPr marL="9144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Aspirants position in organization</a:t>
            </a:r>
            <a:endParaRPr lang="en-IN" sz="2400" dirty="0">
              <a:effectLst/>
              <a:latin typeface="+mn-lt"/>
              <a:ea typeface="Calibri" panose="020F0502020204030204" pitchFamily="34" charset="0"/>
              <a:cs typeface="Times New Roman" panose="02020603050405020304" pitchFamily="18" charset="0"/>
            </a:endParaRPr>
          </a:p>
          <a:p>
            <a:pPr marL="9144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Aspirants profession</a:t>
            </a:r>
            <a:endParaRPr lang="en-IN" sz="2400" dirty="0">
              <a:effectLst/>
              <a:latin typeface="+mn-lt"/>
              <a:ea typeface="Calibri" panose="020F0502020204030204" pitchFamily="34" charset="0"/>
              <a:cs typeface="Times New Roman" panose="02020603050405020304" pitchFamily="18" charset="0"/>
            </a:endParaRPr>
          </a:p>
          <a:p>
            <a:pPr marL="9144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Modern technology</a:t>
            </a:r>
            <a:endParaRPr lang="en-IN" sz="2400" dirty="0">
              <a:effectLst/>
              <a:latin typeface="+mn-lt"/>
              <a:ea typeface="Calibri" panose="020F0502020204030204" pitchFamily="34" charset="0"/>
              <a:cs typeface="Times New Roman" panose="02020603050405020304" pitchFamily="18" charset="0"/>
            </a:endParaRPr>
          </a:p>
          <a:p>
            <a:pPr marL="9144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Challenges</a:t>
            </a:r>
            <a:endParaRPr lang="en-IN" sz="2400" dirty="0">
              <a:effectLst/>
              <a:latin typeface="+mn-lt"/>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Example: “To get a job as a junior programmer in an IT firm and gain as much as possible in the field. And, to apply what I gained when confronted by challenges”</a:t>
            </a:r>
            <a:endParaRPr lang="en-IN" sz="2400" dirty="0">
              <a:effectLst/>
              <a:latin typeface="+mn-lt"/>
              <a:ea typeface="Calibri" panose="020F0502020204030204" pitchFamily="34" charset="0"/>
              <a:cs typeface="Times New Roman" panose="02020603050405020304" pitchFamily="18" charset="0"/>
            </a:endParaRPr>
          </a:p>
          <a:p>
            <a:endParaRPr lang="en-IN" dirty="0"/>
          </a:p>
        </p:txBody>
      </p:sp>
    </p:spTree>
  </p:cSld>
  <p:clrMapOvr>
    <a:masterClrMapping/>
  </p:clrMapOvr>
  <p:transition advTm="6630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r>
              <a:rPr lang="en-IN" altLang="en-US" sz="3000" b="1" dirty="0">
                <a:solidFill>
                  <a:schemeClr val="bg1"/>
                </a:solidFill>
                <a:latin typeface="Calibri" panose="020F0502020204030204"/>
                <a:cs typeface="Times New Roman" panose="02020603050405020304" pitchFamily="18" charset="0"/>
              </a:rPr>
              <a:t>                 </a:t>
            </a:r>
            <a:r>
              <a:rPr lang="en-US" altLang="en-US" sz="3000" b="1" dirty="0">
                <a:solidFill>
                  <a:schemeClr val="bg1"/>
                </a:solidFill>
                <a:latin typeface="Calibri" panose="020F0502020204030204"/>
                <a:cs typeface="Times New Roman" panose="02020603050405020304" pitchFamily="18" charset="0"/>
              </a:rPr>
              <a:t>Things to include in </a:t>
            </a:r>
            <a:r>
              <a:rPr lang="en-IN" altLang="en-US" sz="3000" b="1" dirty="0">
                <a:solidFill>
                  <a:schemeClr val="bg1"/>
                </a:solidFill>
                <a:latin typeface="Calibri" panose="020F0502020204030204"/>
                <a:cs typeface="Times New Roman" panose="02020603050405020304" pitchFamily="18" charset="0"/>
              </a:rPr>
              <a:t>R</a:t>
            </a:r>
            <a:r>
              <a:rPr lang="en-US" altLang="en-US" sz="3000" b="1" dirty="0">
                <a:solidFill>
                  <a:schemeClr val="bg1"/>
                </a:solidFill>
                <a:latin typeface="Calibri" panose="020F0502020204030204"/>
                <a:cs typeface="Times New Roman" panose="02020603050405020304" pitchFamily="18" charset="0"/>
              </a:rPr>
              <a:t>esume</a:t>
            </a:r>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p>
            <a:pPr algn="just">
              <a:buNone/>
            </a:pPr>
            <a:endParaRPr lang="en-US" altLang="en-US" sz="2000" dirty="0">
              <a:solidFill>
                <a:schemeClr val="tx2"/>
              </a:solidFill>
              <a:latin typeface="Calibri" panose="020F0502020204030204"/>
              <a:cs typeface="Times New Roman" panose="02020603050405020304" pitchFamily="18" charset="0"/>
            </a:endParaRPr>
          </a:p>
        </p:txBody>
      </p:sp>
      <p:sp>
        <p:nvSpPr>
          <p:cNvPr id="2" name="TextBox 1"/>
          <p:cNvSpPr txBox="1"/>
          <p:nvPr/>
        </p:nvSpPr>
        <p:spPr>
          <a:xfrm>
            <a:off x="249237" y="2391300"/>
            <a:ext cx="8704263" cy="3710055"/>
          </a:xfrm>
          <a:prstGeom prst="rect">
            <a:avLst/>
          </a:prstGeom>
          <a:noFill/>
        </p:spPr>
        <p:txBody>
          <a:bodyPr wrap="square" rtlCol="0">
            <a:spAutoFit/>
          </a:bodyPr>
          <a:lstStyle/>
          <a:p>
            <a:r>
              <a:rPr lang="en-IN" sz="2400" b="1" dirty="0">
                <a:solidFill>
                  <a:srgbClr val="000000"/>
                </a:solidFill>
                <a:effectLst/>
                <a:latin typeface="+mn-lt"/>
                <a:ea typeface="Times New Roman" panose="02020603050405020304" pitchFamily="18" charset="0"/>
              </a:rPr>
              <a:t>3.</a:t>
            </a:r>
            <a:r>
              <a:rPr lang="en-IN" sz="2400" dirty="0">
                <a:solidFill>
                  <a:srgbClr val="000000"/>
                </a:solidFill>
                <a:effectLst/>
                <a:latin typeface="+mn-lt"/>
                <a:ea typeface="Times New Roman" panose="02020603050405020304" pitchFamily="18" charset="0"/>
              </a:rPr>
              <a:t>   </a:t>
            </a:r>
            <a:r>
              <a:rPr lang="en-IN" sz="2400" b="1" dirty="0">
                <a:solidFill>
                  <a:srgbClr val="000000"/>
                </a:solidFill>
                <a:effectLst/>
                <a:latin typeface="+mn-lt"/>
                <a:ea typeface="Times New Roman" panose="02020603050405020304" pitchFamily="18" charset="0"/>
              </a:rPr>
              <a:t>Scholastics (Academic details)</a:t>
            </a:r>
            <a:endParaRPr lang="en-IN" sz="2400" b="1" dirty="0">
              <a:solidFill>
                <a:srgbClr val="000000"/>
              </a:solidFill>
              <a:effectLst/>
              <a:latin typeface="+mn-lt"/>
              <a:ea typeface="Times New Roman" panose="02020603050405020304" pitchFamily="18" charset="0"/>
            </a:endParaRPr>
          </a:p>
          <a:p>
            <a:pPr marL="482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Always write your educational details in reverse chronological order.</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Always start with your most recent qualification first.</a:t>
            </a:r>
            <a:endParaRPr lang="en-IN" sz="2400" dirty="0">
              <a:effectLst/>
              <a:latin typeface="+mn-lt"/>
              <a:ea typeface="Times New Roman" panose="02020603050405020304" pitchFamily="18"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Aspirants need to include Name of the college/university, Degree you earned or working on it, passing year, Percentages (%, CGPA etc.)</a:t>
            </a:r>
            <a:endParaRPr lang="en-IN" sz="2400" dirty="0">
              <a:effectLst/>
              <a:latin typeface="+mn-lt"/>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If possible, write this in table format.</a:t>
            </a:r>
            <a:endParaRPr lang="en-IN" sz="2400" dirty="0">
              <a:effectLst/>
              <a:latin typeface="+mn-lt"/>
              <a:ea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advTm="6630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r>
              <a:rPr lang="en-IN" altLang="en-US" sz="3000" b="1" dirty="0">
                <a:solidFill>
                  <a:schemeClr val="bg1"/>
                </a:solidFill>
                <a:latin typeface="Calibri" panose="020F0502020204030204"/>
                <a:cs typeface="Times New Roman" panose="02020603050405020304" pitchFamily="18" charset="0"/>
              </a:rPr>
              <a:t>                 </a:t>
            </a:r>
            <a:r>
              <a:rPr lang="en-US" altLang="en-US" sz="3000" b="1" dirty="0">
                <a:solidFill>
                  <a:schemeClr val="bg1"/>
                </a:solidFill>
                <a:latin typeface="Calibri" panose="020F0502020204030204"/>
                <a:cs typeface="Times New Roman" panose="02020603050405020304" pitchFamily="18" charset="0"/>
              </a:rPr>
              <a:t>Things to include in </a:t>
            </a:r>
            <a:r>
              <a:rPr lang="en-IN" altLang="en-US" sz="3000" b="1" dirty="0">
                <a:solidFill>
                  <a:schemeClr val="bg1"/>
                </a:solidFill>
                <a:latin typeface="Calibri" panose="020F0502020204030204"/>
                <a:cs typeface="Times New Roman" panose="02020603050405020304" pitchFamily="18" charset="0"/>
              </a:rPr>
              <a:t>R</a:t>
            </a:r>
            <a:r>
              <a:rPr lang="en-US" altLang="en-US" sz="3000" b="1" dirty="0">
                <a:solidFill>
                  <a:schemeClr val="bg1"/>
                </a:solidFill>
                <a:latin typeface="Calibri" panose="020F0502020204030204"/>
                <a:cs typeface="Times New Roman" panose="02020603050405020304" pitchFamily="18" charset="0"/>
              </a:rPr>
              <a:t>esume</a:t>
            </a:r>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p>
            <a:pPr algn="just">
              <a:buNone/>
            </a:pPr>
            <a:endParaRPr lang="en-US" altLang="en-US" sz="2000" dirty="0">
              <a:solidFill>
                <a:schemeClr val="tx2"/>
              </a:solidFill>
              <a:latin typeface="Calibri" panose="020F0502020204030204"/>
              <a:cs typeface="Times New Roman" panose="02020603050405020304" pitchFamily="18" charset="0"/>
            </a:endParaRPr>
          </a:p>
        </p:txBody>
      </p:sp>
      <p:sp>
        <p:nvSpPr>
          <p:cNvPr id="2" name="TextBox 1"/>
          <p:cNvSpPr txBox="1"/>
          <p:nvPr/>
        </p:nvSpPr>
        <p:spPr>
          <a:xfrm>
            <a:off x="43142" y="2127667"/>
            <a:ext cx="9144000" cy="5495543"/>
          </a:xfrm>
          <a:prstGeom prst="rect">
            <a:avLst/>
          </a:prstGeom>
          <a:noFill/>
        </p:spPr>
        <p:txBody>
          <a:bodyPr wrap="square" rtlCol="0">
            <a:spAutoFit/>
          </a:bodyPr>
          <a:lstStyle/>
          <a:p>
            <a:endPar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a:t>
            </a:r>
            <a:r>
              <a:rPr lang="en-IN" sz="2400" b="1" dirty="0">
                <a:solidFill>
                  <a:srgbClr val="000000"/>
                </a:solidFill>
                <a:effectLst/>
                <a:latin typeface="+mn-lt"/>
                <a:ea typeface="Times New Roman" panose="02020603050405020304" pitchFamily="18" charset="0"/>
                <a:cs typeface="Times New Roman" panose="02020603050405020304" pitchFamily="18" charset="0"/>
              </a:rPr>
              <a:t>Technical skills/ computer skills</a:t>
            </a:r>
            <a:endParaRPr lang="en-IN" sz="2400" b="1" dirty="0">
              <a:solidFill>
                <a:srgbClr val="000000"/>
              </a:solidFill>
              <a:effectLst/>
              <a:latin typeface="+mn-lt"/>
              <a:ea typeface="Times New Roman" panose="02020603050405020304" pitchFamily="18" charset="0"/>
              <a:cs typeface="Times New Roman" panose="02020603050405020304" pitchFamily="18" charset="0"/>
            </a:endParaRPr>
          </a:p>
          <a:p>
            <a:pPr marL="482600" algn="just">
              <a:lnSpc>
                <a:spcPct val="107000"/>
              </a:lnSpc>
              <a:spcAft>
                <a:spcPts val="800"/>
              </a:spcAft>
            </a:pPr>
            <a:r>
              <a:rPr lang="en-IN" sz="2400" b="1" u="sng" dirty="0">
                <a:solidFill>
                  <a:srgbClr val="000000"/>
                </a:solidFill>
                <a:effectLst/>
                <a:latin typeface="+mn-lt"/>
                <a:ea typeface="Times New Roman" panose="02020603050405020304" pitchFamily="18" charset="0"/>
                <a:cs typeface="Times New Roman" panose="02020603050405020304" pitchFamily="18" charset="0"/>
              </a:rPr>
              <a:t>Core companies:</a:t>
            </a:r>
            <a:endParaRPr lang="en-IN" sz="2400" dirty="0">
              <a:effectLst/>
              <a:latin typeface="+mn-lt"/>
              <a:ea typeface="Calibri" panose="020F0502020204030204" pitchFamily="34" charset="0"/>
              <a:cs typeface="Times New Roman" panose="02020603050405020304" pitchFamily="18" charset="0"/>
            </a:endParaRPr>
          </a:p>
          <a:p>
            <a:pPr indent="457200" algn="just">
              <a:lnSpc>
                <a:spcPct val="107000"/>
              </a:lnSpc>
              <a:spcAft>
                <a:spcPts val="800"/>
              </a:spcAft>
            </a:pPr>
            <a:r>
              <a:rPr lang="en-IN" sz="2400" b="1" dirty="0">
                <a:solidFill>
                  <a:srgbClr val="000000"/>
                </a:solidFill>
                <a:effectLst/>
                <a:latin typeface="+mn-lt"/>
                <a:ea typeface="Times New Roman" panose="02020603050405020304" pitchFamily="18" charset="0"/>
                <a:cs typeface="Times New Roman" panose="02020603050405020304" pitchFamily="18" charset="0"/>
              </a:rPr>
              <a:t>1.</a:t>
            </a:r>
            <a:r>
              <a:rPr lang="en-IN" sz="2400" dirty="0">
                <a:solidFill>
                  <a:srgbClr val="000000"/>
                </a:solidFill>
                <a:effectLst/>
                <a:latin typeface="+mn-lt"/>
                <a:ea typeface="Times New Roman" panose="02020603050405020304" pitchFamily="18" charset="0"/>
                <a:cs typeface="Times New Roman" panose="02020603050405020304" pitchFamily="18" charset="0"/>
              </a:rPr>
              <a:t>         </a:t>
            </a:r>
            <a:r>
              <a:rPr lang="en-IN" sz="2400" b="1" dirty="0">
                <a:solidFill>
                  <a:srgbClr val="000000"/>
                </a:solidFill>
                <a:effectLst/>
                <a:latin typeface="+mn-lt"/>
                <a:ea typeface="Times New Roman" panose="02020603050405020304" pitchFamily="18" charset="0"/>
                <a:cs typeface="Times New Roman" panose="02020603050405020304" pitchFamily="18" charset="0"/>
              </a:rPr>
              <a:t>Mechanical Engineering:</a:t>
            </a:r>
            <a:endParaRPr lang="en-IN" sz="2400" dirty="0">
              <a:effectLst/>
              <a:latin typeface="+mn-lt"/>
              <a:ea typeface="Calibri" panose="020F0502020204030204" pitchFamily="34" charset="0"/>
              <a:cs typeface="Times New Roman" panose="02020603050405020304" pitchFamily="18" charset="0"/>
            </a:endParaRPr>
          </a:p>
          <a:p>
            <a:pPr marL="7112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AutoCAD</a:t>
            </a:r>
            <a:endParaRPr lang="en-IN" sz="2400" dirty="0">
              <a:effectLst/>
              <a:latin typeface="+mn-lt"/>
              <a:ea typeface="Calibri" panose="020F0502020204030204" pitchFamily="34" charset="0"/>
              <a:cs typeface="Times New Roman" panose="02020603050405020304" pitchFamily="18" charset="0"/>
            </a:endParaRPr>
          </a:p>
          <a:p>
            <a:pPr marL="711200" algn="just">
              <a:lnSpc>
                <a:spcPct val="107000"/>
              </a:lnSpc>
              <a:spcAft>
                <a:spcPts val="800"/>
              </a:spcAft>
            </a:pPr>
            <a:r>
              <a:rPr lang="en-IN" sz="2400" dirty="0" err="1">
                <a:solidFill>
                  <a:srgbClr val="000000"/>
                </a:solidFill>
                <a:effectLst/>
                <a:latin typeface="+mn-lt"/>
                <a:ea typeface="Times New Roman" panose="02020603050405020304" pitchFamily="18" charset="0"/>
                <a:cs typeface="Times New Roman" panose="02020603050405020304" pitchFamily="18" charset="0"/>
              </a:rPr>
              <a:t>ProE</a:t>
            </a:r>
            <a:endParaRPr lang="en-IN" sz="2400" dirty="0">
              <a:effectLst/>
              <a:latin typeface="+mn-lt"/>
              <a:ea typeface="Calibri" panose="020F0502020204030204" pitchFamily="34" charset="0"/>
              <a:cs typeface="Times New Roman" panose="02020603050405020304" pitchFamily="18" charset="0"/>
            </a:endParaRPr>
          </a:p>
          <a:p>
            <a:pPr marL="711200" algn="just">
              <a:lnSpc>
                <a:spcPct val="107000"/>
              </a:lnSpc>
              <a:spcAft>
                <a:spcPts val="800"/>
              </a:spcAft>
            </a:pPr>
            <a:r>
              <a:rPr lang="en-IN" sz="2400" dirty="0" err="1">
                <a:solidFill>
                  <a:srgbClr val="000000"/>
                </a:solidFill>
                <a:effectLst/>
                <a:latin typeface="+mn-lt"/>
                <a:ea typeface="Times New Roman" panose="02020603050405020304" pitchFamily="18" charset="0"/>
                <a:cs typeface="Times New Roman" panose="02020603050405020304" pitchFamily="18" charset="0"/>
              </a:rPr>
              <a:t>Hypermesh</a:t>
            </a:r>
            <a:endParaRPr lang="en-IN" sz="2400" dirty="0">
              <a:effectLst/>
              <a:latin typeface="+mn-lt"/>
              <a:ea typeface="Calibri" panose="020F0502020204030204" pitchFamily="34" charset="0"/>
              <a:cs typeface="Times New Roman" panose="02020603050405020304" pitchFamily="18" charset="0"/>
            </a:endParaRPr>
          </a:p>
          <a:p>
            <a:pPr marL="7112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Ansys </a:t>
            </a:r>
            <a:endParaRPr lang="en-IN" sz="2400" dirty="0">
              <a:effectLst/>
              <a:latin typeface="+mn-lt"/>
              <a:ea typeface="Calibri" panose="020F0502020204030204" pitchFamily="34" charset="0"/>
              <a:cs typeface="Times New Roman" panose="02020603050405020304" pitchFamily="18" charset="0"/>
            </a:endParaRPr>
          </a:p>
          <a:p>
            <a:pPr indent="457200" algn="just">
              <a:lnSpc>
                <a:spcPct val="107000"/>
              </a:lnSpc>
              <a:spcAft>
                <a:spcPts val="800"/>
              </a:spcAft>
            </a:pPr>
            <a:r>
              <a:rPr lang="en-IN" sz="2400" b="1" dirty="0">
                <a:solidFill>
                  <a:srgbClr val="000000"/>
                </a:solidFill>
                <a:effectLst/>
                <a:latin typeface="+mn-lt"/>
                <a:ea typeface="Times New Roman" panose="02020603050405020304" pitchFamily="18" charset="0"/>
                <a:cs typeface="Times New Roman" panose="02020603050405020304" pitchFamily="18" charset="0"/>
              </a:rPr>
              <a:t>2.</a:t>
            </a:r>
            <a:r>
              <a:rPr lang="en-IN" sz="2400" dirty="0">
                <a:solidFill>
                  <a:srgbClr val="000000"/>
                </a:solidFill>
                <a:effectLst/>
                <a:latin typeface="+mn-lt"/>
                <a:ea typeface="Times New Roman" panose="02020603050405020304" pitchFamily="18" charset="0"/>
                <a:cs typeface="Times New Roman" panose="02020603050405020304" pitchFamily="18" charset="0"/>
              </a:rPr>
              <a:t>         </a:t>
            </a:r>
            <a:r>
              <a:rPr lang="en-IN" sz="2400" b="1" dirty="0">
                <a:solidFill>
                  <a:srgbClr val="000000"/>
                </a:solidFill>
                <a:effectLst/>
                <a:latin typeface="+mn-lt"/>
                <a:ea typeface="Times New Roman" panose="02020603050405020304" pitchFamily="18" charset="0"/>
                <a:cs typeface="Times New Roman" panose="02020603050405020304" pitchFamily="18" charset="0"/>
              </a:rPr>
              <a:t>Electronics &amp; Telecommunication</a:t>
            </a:r>
            <a:endParaRPr lang="en-IN" sz="2400" dirty="0">
              <a:effectLst/>
              <a:latin typeface="+mn-lt"/>
              <a:ea typeface="Calibri" panose="020F0502020204030204" pitchFamily="34" charset="0"/>
              <a:cs typeface="Times New Roman" panose="02020603050405020304" pitchFamily="18" charset="0"/>
            </a:endParaRPr>
          </a:p>
          <a:p>
            <a:pPr marL="7112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MATLAB/ORCAD/Embedded C</a:t>
            </a:r>
            <a:endParaRPr lang="en-IN" sz="2400" dirty="0">
              <a:solidFill>
                <a:srgbClr val="000000"/>
              </a:solidFill>
              <a:effectLst/>
              <a:latin typeface="+mn-lt"/>
              <a:ea typeface="Times New Roman" panose="02020603050405020304" pitchFamily="18" charset="0"/>
              <a:cs typeface="Times New Roman" panose="02020603050405020304" pitchFamily="18" charset="0"/>
            </a:endParaRPr>
          </a:p>
          <a:p>
            <a:pPr marL="711200" algn="just">
              <a:lnSpc>
                <a:spcPct val="107000"/>
              </a:lnSpc>
              <a:spcAft>
                <a:spcPts val="800"/>
              </a:spcAft>
            </a:pPr>
            <a:endParaRPr lang="en-IN" sz="2400" dirty="0">
              <a:effectLst/>
              <a:latin typeface="+mn-lt"/>
              <a:ea typeface="Calibri" panose="020F0502020204030204" pitchFamily="34" charset="0"/>
              <a:cs typeface="Times New Roman" panose="02020603050405020304" pitchFamily="18" charset="0"/>
            </a:endParaRPr>
          </a:p>
          <a:p>
            <a:endParaRPr lang="en-IN" dirty="0"/>
          </a:p>
        </p:txBody>
      </p:sp>
      <p:sp>
        <p:nvSpPr>
          <p:cNvPr id="3" name="TextBox 2"/>
          <p:cNvSpPr txBox="1"/>
          <p:nvPr/>
        </p:nvSpPr>
        <p:spPr>
          <a:xfrm>
            <a:off x="5580112" y="2286000"/>
            <a:ext cx="3607030" cy="4442626"/>
          </a:xfrm>
          <a:prstGeom prst="rect">
            <a:avLst/>
          </a:prstGeom>
          <a:noFill/>
        </p:spPr>
        <p:txBody>
          <a:bodyPr wrap="square" rtlCol="0">
            <a:spAutoFit/>
          </a:bodyPr>
          <a:lstStyle/>
          <a:p>
            <a:pPr marL="508000" algn="just">
              <a:lnSpc>
                <a:spcPct val="107000"/>
              </a:lnSpc>
              <a:spcAft>
                <a:spcPts val="800"/>
              </a:spcAft>
            </a:pPr>
            <a:r>
              <a:rPr lang="en-IN" sz="2400" b="1" u="sng" dirty="0">
                <a:solidFill>
                  <a:srgbClr val="000000"/>
                </a:solidFill>
                <a:effectLst/>
                <a:latin typeface="+mn-lt"/>
                <a:ea typeface="Times New Roman" panose="02020603050405020304" pitchFamily="18" charset="0"/>
                <a:cs typeface="Times New Roman" panose="02020603050405020304" pitchFamily="18" charset="0"/>
              </a:rPr>
              <a:t>IT COMPANIES:</a:t>
            </a:r>
            <a:endParaRPr lang="en-IN" sz="2400" dirty="0">
              <a:effectLst/>
              <a:latin typeface="+mn-lt"/>
              <a:ea typeface="Calibri" panose="020F0502020204030204" pitchFamily="34" charset="0"/>
              <a:cs typeface="Times New Roman" panose="02020603050405020304" pitchFamily="18" charset="0"/>
            </a:endParaRPr>
          </a:p>
          <a:p>
            <a:pPr marL="254000" indent="2032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C/C++/JAVA/.NET</a:t>
            </a:r>
            <a:endParaRPr lang="en-IN" sz="2400" dirty="0">
              <a:latin typeface="+mn-lt"/>
              <a:ea typeface="Times New Roman" panose="02020603050405020304" pitchFamily="18" charset="0"/>
              <a:cs typeface="Times New Roman" panose="02020603050405020304" pitchFamily="18" charset="0"/>
            </a:endParaRPr>
          </a:p>
          <a:p>
            <a:pPr marL="254000" indent="203200">
              <a:lnSpc>
                <a:spcPct val="107000"/>
              </a:lnSpc>
              <a:spcAft>
                <a:spcPts val="800"/>
              </a:spcAft>
            </a:pPr>
            <a:r>
              <a:rPr lang="en-IN" sz="2400" b="1" u="sng" dirty="0">
                <a:solidFill>
                  <a:srgbClr val="000000"/>
                </a:solidFill>
                <a:effectLst/>
                <a:latin typeface="+mn-lt"/>
                <a:ea typeface="Times New Roman" panose="02020603050405020304" pitchFamily="18" charset="0"/>
                <a:cs typeface="Times New Roman" panose="02020603050405020304" pitchFamily="18" charset="0"/>
              </a:rPr>
              <a:t>Operating system :   </a:t>
            </a:r>
            <a:endParaRPr lang="en-IN" sz="2400" dirty="0">
              <a:effectLst/>
              <a:latin typeface="+mn-lt"/>
              <a:ea typeface="Calibri" panose="020F0502020204030204" pitchFamily="34" charset="0"/>
              <a:cs typeface="Times New Roman" panose="02020603050405020304" pitchFamily="18" charset="0"/>
            </a:endParaRPr>
          </a:p>
          <a:p>
            <a:pPr marL="482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Wrong answers: windows 7 or 8, iOS</a:t>
            </a:r>
            <a:endParaRPr lang="en-IN" sz="2400" dirty="0">
              <a:effectLst/>
              <a:latin typeface="+mn-lt"/>
              <a:ea typeface="Calibri" panose="020F0502020204030204" pitchFamily="34" charset="0"/>
              <a:cs typeface="Times New Roman" panose="02020603050405020304" pitchFamily="18" charset="0"/>
            </a:endParaRPr>
          </a:p>
          <a:p>
            <a:pPr marL="482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Right answers: Red Hat Linux, ubuntu 14.04</a:t>
            </a:r>
            <a:endParaRPr lang="en-IN" sz="2400" dirty="0">
              <a:effectLst/>
              <a:latin typeface="+mn-lt"/>
              <a:ea typeface="Calibri" panose="020F0502020204030204" pitchFamily="34" charset="0"/>
              <a:cs typeface="Times New Roman" panose="02020603050405020304" pitchFamily="18" charset="0"/>
            </a:endParaRPr>
          </a:p>
          <a:p>
            <a:pPr marL="482600" algn="just">
              <a:lnSpc>
                <a:spcPct val="107000"/>
              </a:lnSpc>
              <a:spcAft>
                <a:spcPts val="80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transition advTm="6630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r>
              <a:rPr lang="en-IN" altLang="en-US" sz="3000" b="1" dirty="0">
                <a:solidFill>
                  <a:schemeClr val="bg1"/>
                </a:solidFill>
                <a:latin typeface="Calibri" panose="020F0502020204030204"/>
                <a:cs typeface="Times New Roman" panose="02020603050405020304" pitchFamily="18" charset="0"/>
              </a:rPr>
              <a:t>               </a:t>
            </a:r>
            <a:r>
              <a:rPr lang="en-US" altLang="en-US" sz="3000" b="1" dirty="0">
                <a:solidFill>
                  <a:schemeClr val="bg1"/>
                </a:solidFill>
                <a:latin typeface="Calibri" panose="020F0502020204030204"/>
                <a:cs typeface="Times New Roman" panose="02020603050405020304" pitchFamily="18" charset="0"/>
              </a:rPr>
              <a:t>Things to include in </a:t>
            </a:r>
            <a:r>
              <a:rPr lang="en-IN" altLang="en-US" sz="3000" b="1" dirty="0">
                <a:solidFill>
                  <a:schemeClr val="bg1"/>
                </a:solidFill>
                <a:latin typeface="Calibri" panose="020F0502020204030204"/>
                <a:cs typeface="Times New Roman" panose="02020603050405020304" pitchFamily="18" charset="0"/>
              </a:rPr>
              <a:t>R</a:t>
            </a:r>
            <a:r>
              <a:rPr lang="en-US" altLang="en-US" sz="3000" b="1" dirty="0">
                <a:solidFill>
                  <a:schemeClr val="bg1"/>
                </a:solidFill>
                <a:latin typeface="Calibri" panose="020F0502020204030204"/>
                <a:cs typeface="Times New Roman" panose="02020603050405020304" pitchFamily="18" charset="0"/>
              </a:rPr>
              <a:t>esume</a:t>
            </a:r>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p>
            <a:pPr algn="just">
              <a:buNone/>
            </a:pPr>
            <a:endParaRPr lang="en-US" altLang="en-US" sz="2000" dirty="0">
              <a:solidFill>
                <a:schemeClr val="tx2"/>
              </a:solidFill>
              <a:latin typeface="Calibri" panose="020F0502020204030204"/>
              <a:cs typeface="Times New Roman" panose="02020603050405020304" pitchFamily="18" charset="0"/>
            </a:endParaRPr>
          </a:p>
        </p:txBody>
      </p:sp>
      <p:sp>
        <p:nvSpPr>
          <p:cNvPr id="4" name="TextBox 3"/>
          <p:cNvSpPr txBox="1"/>
          <p:nvPr/>
        </p:nvSpPr>
        <p:spPr>
          <a:xfrm>
            <a:off x="467544" y="2439988"/>
            <a:ext cx="7776864" cy="646331"/>
          </a:xfrm>
          <a:prstGeom prst="rect">
            <a:avLst/>
          </a:prstGeom>
          <a:noFill/>
        </p:spPr>
        <p:txBody>
          <a:bodyPr wrap="square" rtlCol="0">
            <a:spAutoFit/>
          </a:bodyPr>
          <a:lstStyle/>
          <a:p>
            <a:r>
              <a:rPr lang="en-IN" sz="1800" b="1" dirty="0">
                <a:solidFill>
                  <a:srgbClr val="000000"/>
                </a:solidFill>
                <a:effectLst/>
                <a:latin typeface="Arial" panose="020B0604020202020204" pitchFamily="34" charset="0"/>
                <a:ea typeface="Times New Roman" panose="02020603050405020304" pitchFamily="18" charset="0"/>
              </a:rPr>
              <a:t>5</a:t>
            </a:r>
            <a:r>
              <a:rPr lang="en-IN" b="1" dirty="0">
                <a:solidFill>
                  <a:srgbClr val="000000"/>
                </a:solidFill>
                <a:latin typeface="Times New Roman" panose="02020603050405020304" pitchFamily="18" charset="0"/>
                <a:ea typeface="Times New Roman" panose="02020603050405020304" pitchFamily="18" charset="0"/>
              </a:rPr>
              <a:t>. </a:t>
            </a:r>
            <a:r>
              <a:rPr lang="en-IN" sz="1800" b="1" dirty="0">
                <a:solidFill>
                  <a:srgbClr val="000000"/>
                </a:solidFill>
                <a:effectLst/>
                <a:latin typeface="Arial" panose="020B0604020202020204" pitchFamily="34" charset="0"/>
                <a:ea typeface="Times New Roman" panose="02020603050405020304" pitchFamily="18" charset="0"/>
              </a:rPr>
              <a:t>Project details</a:t>
            </a:r>
            <a:endParaRPr lang="en-IN" sz="1800" b="1" dirty="0">
              <a:solidFill>
                <a:srgbClr val="000000"/>
              </a:solidFill>
              <a:effectLst/>
              <a:latin typeface="Arial" panose="020B0604020202020204" pitchFamily="34" charset="0"/>
              <a:ea typeface="Times New Roman" panose="02020603050405020304" pitchFamily="18" charset="0"/>
            </a:endParaRPr>
          </a:p>
          <a:p>
            <a:endParaRPr lang="en-IN" dirty="0"/>
          </a:p>
        </p:txBody>
      </p:sp>
      <p:graphicFrame>
        <p:nvGraphicFramePr>
          <p:cNvPr id="5" name="Table 4"/>
          <p:cNvGraphicFramePr>
            <a:graphicFrameLocks noGrp="1"/>
          </p:cNvGraphicFramePr>
          <p:nvPr/>
        </p:nvGraphicFramePr>
        <p:xfrm>
          <a:off x="323528" y="2823835"/>
          <a:ext cx="8789542" cy="3701509"/>
        </p:xfrm>
        <a:graphic>
          <a:graphicData uri="http://schemas.openxmlformats.org/drawingml/2006/table">
            <a:tbl>
              <a:tblPr firstRow="1" firstCol="1" bandRow="1">
                <a:tableStyleId>{5C22544A-7EE6-4342-B048-85BDC9FD1C3A}</a:tableStyleId>
              </a:tblPr>
              <a:tblGrid>
                <a:gridCol w="1656184"/>
                <a:gridCol w="2016224"/>
                <a:gridCol w="2016224"/>
                <a:gridCol w="3100910"/>
              </a:tblGrid>
              <a:tr h="454876">
                <a:tc>
                  <a:txBody>
                    <a:bodyPr/>
                    <a:lstStyle/>
                    <a:p>
                      <a:pPr marL="266700" algn="just">
                        <a:lnSpc>
                          <a:spcPct val="107000"/>
                        </a:lnSpc>
                        <a:spcAft>
                          <a:spcPts val="800"/>
                        </a:spcAft>
                      </a:pPr>
                      <a:r>
                        <a:rPr lang="en-IN" sz="2000" dirty="0">
                          <a:effectLst/>
                          <a:latin typeface="+mn-lt"/>
                        </a:rPr>
                        <a:t>Project title</a:t>
                      </a:r>
                      <a:endParaRPr lang="en-IN" sz="2000" dirty="0">
                        <a:effectLst/>
                        <a:latin typeface="+mn-lt"/>
                        <a:ea typeface="Calibri" panose="020F0502020204030204" pitchFamily="34" charset="0"/>
                        <a:cs typeface="Times New Roman" panose="02020603050405020304" pitchFamily="18" charset="0"/>
                      </a:endParaRPr>
                    </a:p>
                  </a:txBody>
                  <a:tcPr marL="42300" marR="42300" marT="42300" marB="42300"/>
                </a:tc>
                <a:tc>
                  <a:txBody>
                    <a:bodyPr/>
                    <a:lstStyle/>
                    <a:p>
                      <a:pPr marL="266700" algn="just">
                        <a:lnSpc>
                          <a:spcPct val="107000"/>
                        </a:lnSpc>
                        <a:spcAft>
                          <a:spcPts val="800"/>
                        </a:spcAft>
                      </a:pPr>
                      <a:r>
                        <a:rPr lang="en-IN" sz="2000">
                          <a:effectLst/>
                          <a:latin typeface="+mn-lt"/>
                        </a:rPr>
                        <a:t>Technology used</a:t>
                      </a:r>
                      <a:endParaRPr lang="en-IN" sz="2000">
                        <a:effectLst/>
                        <a:latin typeface="+mn-lt"/>
                        <a:ea typeface="Calibri" panose="020F0502020204030204" pitchFamily="34" charset="0"/>
                        <a:cs typeface="Times New Roman" panose="02020603050405020304" pitchFamily="18" charset="0"/>
                      </a:endParaRPr>
                    </a:p>
                  </a:txBody>
                  <a:tcPr marL="42300" marR="42300" marT="42300" marB="42300"/>
                </a:tc>
                <a:tc>
                  <a:txBody>
                    <a:bodyPr/>
                    <a:lstStyle/>
                    <a:p>
                      <a:pPr marL="266700" algn="just">
                        <a:lnSpc>
                          <a:spcPct val="107000"/>
                        </a:lnSpc>
                        <a:spcAft>
                          <a:spcPts val="800"/>
                        </a:spcAft>
                      </a:pPr>
                      <a:r>
                        <a:rPr lang="en-IN" sz="2000">
                          <a:effectLst/>
                          <a:latin typeface="+mn-lt"/>
                        </a:rPr>
                        <a:t>Project duration</a:t>
                      </a:r>
                      <a:endParaRPr lang="en-IN" sz="2000">
                        <a:effectLst/>
                        <a:latin typeface="+mn-lt"/>
                        <a:ea typeface="Calibri" panose="020F0502020204030204" pitchFamily="34" charset="0"/>
                        <a:cs typeface="Times New Roman" panose="02020603050405020304" pitchFamily="18" charset="0"/>
                      </a:endParaRPr>
                    </a:p>
                  </a:txBody>
                  <a:tcPr marL="42300" marR="42300" marT="42300" marB="42300"/>
                </a:tc>
                <a:tc>
                  <a:txBody>
                    <a:bodyPr/>
                    <a:lstStyle/>
                    <a:p>
                      <a:pPr marL="266700" algn="just">
                        <a:lnSpc>
                          <a:spcPct val="107000"/>
                        </a:lnSpc>
                        <a:spcAft>
                          <a:spcPts val="800"/>
                        </a:spcAft>
                      </a:pPr>
                      <a:r>
                        <a:rPr lang="en-IN" sz="2000">
                          <a:effectLst/>
                          <a:latin typeface="+mn-lt"/>
                        </a:rPr>
                        <a:t>Description</a:t>
                      </a:r>
                      <a:endParaRPr lang="en-IN" sz="2000">
                        <a:effectLst/>
                        <a:latin typeface="+mn-lt"/>
                        <a:ea typeface="Calibri" panose="020F0502020204030204" pitchFamily="34" charset="0"/>
                        <a:cs typeface="Times New Roman" panose="02020603050405020304" pitchFamily="18" charset="0"/>
                      </a:endParaRPr>
                    </a:p>
                  </a:txBody>
                  <a:tcPr marL="42300" marR="42300" marT="42300" marB="42300"/>
                </a:tc>
              </a:tr>
              <a:tr h="2979115">
                <a:tc>
                  <a:txBody>
                    <a:bodyPr/>
                    <a:lstStyle/>
                    <a:p>
                      <a:pPr marL="266700" algn="just">
                        <a:lnSpc>
                          <a:spcPct val="107000"/>
                        </a:lnSpc>
                        <a:spcAft>
                          <a:spcPts val="800"/>
                        </a:spcAft>
                      </a:pPr>
                      <a:r>
                        <a:rPr lang="en-IN" sz="2000" dirty="0">
                          <a:effectLst/>
                          <a:latin typeface="+mn-lt"/>
                        </a:rPr>
                        <a:t>Automation of solar panel</a:t>
                      </a:r>
                      <a:endParaRPr lang="en-IN" sz="2000" dirty="0">
                        <a:effectLst/>
                        <a:latin typeface="+mn-lt"/>
                        <a:ea typeface="Calibri" panose="020F0502020204030204" pitchFamily="34" charset="0"/>
                        <a:cs typeface="Times New Roman" panose="02020603050405020304" pitchFamily="18" charset="0"/>
                      </a:endParaRPr>
                    </a:p>
                  </a:txBody>
                  <a:tcPr marL="42300" marR="42300" marT="42300" marB="42300"/>
                </a:tc>
                <a:tc>
                  <a:txBody>
                    <a:bodyPr/>
                    <a:lstStyle/>
                    <a:p>
                      <a:pPr marL="266700" algn="just">
                        <a:lnSpc>
                          <a:spcPct val="107000"/>
                        </a:lnSpc>
                        <a:spcAft>
                          <a:spcPts val="800"/>
                        </a:spcAft>
                      </a:pPr>
                      <a:r>
                        <a:rPr lang="en-IN" sz="2000" dirty="0">
                          <a:effectLst/>
                          <a:latin typeface="+mn-lt"/>
                        </a:rPr>
                        <a:t>Devices- PIC, Photovoltaic sensors, Solar panel</a:t>
                      </a:r>
                      <a:endParaRPr lang="en-IN" sz="2000" dirty="0">
                        <a:effectLst/>
                        <a:latin typeface="+mn-lt"/>
                      </a:endParaRPr>
                    </a:p>
                    <a:p>
                      <a:pPr marL="266700" algn="just">
                        <a:lnSpc>
                          <a:spcPct val="107000"/>
                        </a:lnSpc>
                        <a:spcAft>
                          <a:spcPts val="800"/>
                        </a:spcAft>
                      </a:pPr>
                      <a:r>
                        <a:rPr lang="en-IN" sz="2000" dirty="0">
                          <a:effectLst/>
                          <a:latin typeface="+mn-lt"/>
                        </a:rPr>
                        <a:t>Programming language- Embedded C</a:t>
                      </a:r>
                      <a:endParaRPr lang="en-IN" sz="2000" dirty="0">
                        <a:effectLst/>
                        <a:latin typeface="+mn-lt"/>
                        <a:ea typeface="Calibri" panose="020F0502020204030204" pitchFamily="34" charset="0"/>
                        <a:cs typeface="Times New Roman" panose="02020603050405020304" pitchFamily="18" charset="0"/>
                      </a:endParaRPr>
                    </a:p>
                  </a:txBody>
                  <a:tcPr marL="42300" marR="42300" marT="42300" marB="42300"/>
                </a:tc>
                <a:tc>
                  <a:txBody>
                    <a:bodyPr/>
                    <a:lstStyle/>
                    <a:p>
                      <a:pPr marL="266700" algn="just">
                        <a:lnSpc>
                          <a:spcPct val="107000"/>
                        </a:lnSpc>
                        <a:spcAft>
                          <a:spcPts val="800"/>
                        </a:spcAft>
                      </a:pPr>
                      <a:r>
                        <a:rPr lang="en-IN" sz="2000" dirty="0">
                          <a:effectLst/>
                          <a:latin typeface="+mn-lt"/>
                        </a:rPr>
                        <a:t>6 months-from January 2014-june 2014</a:t>
                      </a:r>
                      <a:endParaRPr lang="en-IN" sz="2000" dirty="0">
                        <a:effectLst/>
                        <a:latin typeface="+mn-lt"/>
                        <a:ea typeface="Calibri" panose="020F0502020204030204" pitchFamily="34" charset="0"/>
                        <a:cs typeface="Times New Roman" panose="02020603050405020304" pitchFamily="18" charset="0"/>
                      </a:endParaRPr>
                    </a:p>
                  </a:txBody>
                  <a:tcPr marL="42300" marR="42300" marT="42300" marB="42300"/>
                </a:tc>
                <a:tc>
                  <a:txBody>
                    <a:bodyPr/>
                    <a:lstStyle/>
                    <a:p>
                      <a:pPr marL="266700" algn="just">
                        <a:lnSpc>
                          <a:spcPct val="107000"/>
                        </a:lnSpc>
                        <a:spcAft>
                          <a:spcPts val="800"/>
                        </a:spcAft>
                      </a:pPr>
                      <a:r>
                        <a:rPr lang="en-IN" sz="2000" dirty="0">
                          <a:effectLst/>
                          <a:latin typeface="+mn-lt"/>
                        </a:rPr>
                        <a:t>Tracking the sun and ensuring 90-degree incidence on the solar panel to generate maximum electricity.</a:t>
                      </a:r>
                      <a:endParaRPr lang="en-IN" sz="2000" dirty="0">
                        <a:effectLst/>
                        <a:latin typeface="+mn-lt"/>
                      </a:endParaRPr>
                    </a:p>
                    <a:p>
                      <a:pPr marL="266700" algn="just">
                        <a:lnSpc>
                          <a:spcPct val="107000"/>
                        </a:lnSpc>
                        <a:spcAft>
                          <a:spcPts val="800"/>
                        </a:spcAft>
                      </a:pPr>
                      <a:r>
                        <a:rPr lang="en-IN" sz="2000" dirty="0">
                          <a:effectLst/>
                          <a:latin typeface="+mn-lt"/>
                        </a:rPr>
                        <a:t>Won best project award at techtonic 2014 at parul university.</a:t>
                      </a:r>
                      <a:endParaRPr lang="en-IN" sz="2000" dirty="0">
                        <a:effectLst/>
                        <a:latin typeface="+mn-lt"/>
                        <a:ea typeface="Calibri" panose="020F0502020204030204" pitchFamily="34" charset="0"/>
                        <a:cs typeface="Times New Roman" panose="02020603050405020304" pitchFamily="18" charset="0"/>
                      </a:endParaRPr>
                    </a:p>
                  </a:txBody>
                  <a:tcPr marL="42300" marR="42300" marT="42300" marB="42300"/>
                </a:tc>
              </a:tr>
            </a:tbl>
          </a:graphicData>
        </a:graphic>
      </p:graphicFrame>
    </p:spTree>
  </p:cSld>
  <p:clrMapOvr>
    <a:masterClrMapping/>
  </p:clrMapOvr>
  <p:transition advTm="156886"/>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r>
              <a:rPr lang="en-IN" altLang="en-US" sz="3000" b="1" dirty="0">
                <a:solidFill>
                  <a:schemeClr val="bg1"/>
                </a:solidFill>
                <a:latin typeface="Calibri" panose="020F0502020204030204"/>
                <a:cs typeface="Times New Roman" panose="02020603050405020304" pitchFamily="18" charset="0"/>
              </a:rPr>
              <a:t>             </a:t>
            </a:r>
            <a:r>
              <a:rPr lang="en-US" altLang="en-US" sz="3000" b="1" dirty="0">
                <a:solidFill>
                  <a:schemeClr val="bg1"/>
                </a:solidFill>
                <a:latin typeface="Calibri" panose="020F0502020204030204"/>
                <a:cs typeface="Times New Roman" panose="02020603050405020304" pitchFamily="18" charset="0"/>
              </a:rPr>
              <a:t>Things to include in </a:t>
            </a:r>
            <a:r>
              <a:rPr lang="en-IN" altLang="en-US" sz="3000" b="1" dirty="0">
                <a:solidFill>
                  <a:schemeClr val="bg1"/>
                </a:solidFill>
                <a:latin typeface="Calibri" panose="020F0502020204030204"/>
                <a:cs typeface="Times New Roman" panose="02020603050405020304" pitchFamily="18" charset="0"/>
              </a:rPr>
              <a:t>R</a:t>
            </a:r>
            <a:r>
              <a:rPr lang="en-US" altLang="en-US" sz="3000" b="1" dirty="0">
                <a:solidFill>
                  <a:schemeClr val="bg1"/>
                </a:solidFill>
                <a:latin typeface="Calibri" panose="020F0502020204030204"/>
                <a:cs typeface="Times New Roman" panose="02020603050405020304" pitchFamily="18" charset="0"/>
              </a:rPr>
              <a:t>esume</a:t>
            </a:r>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p>
            <a:pPr algn="just">
              <a:buNone/>
            </a:pPr>
            <a:endParaRPr lang="en-US" altLang="en-US" sz="2000" dirty="0">
              <a:solidFill>
                <a:schemeClr val="tx2"/>
              </a:solidFill>
              <a:latin typeface="Calibri" panose="020F0502020204030204"/>
              <a:cs typeface="Times New Roman" panose="02020603050405020304" pitchFamily="18" charset="0"/>
            </a:endParaRPr>
          </a:p>
        </p:txBody>
      </p:sp>
      <p:sp>
        <p:nvSpPr>
          <p:cNvPr id="2" name="TextBox 1"/>
          <p:cNvSpPr txBox="1"/>
          <p:nvPr/>
        </p:nvSpPr>
        <p:spPr>
          <a:xfrm>
            <a:off x="249237" y="2391300"/>
            <a:ext cx="8704263" cy="3196709"/>
          </a:xfrm>
          <a:prstGeom prst="rect">
            <a:avLst/>
          </a:prstGeom>
          <a:noFill/>
        </p:spPr>
        <p:txBody>
          <a:bodyPr wrap="square" rtlCol="0">
            <a:spAutoFit/>
          </a:bodyPr>
          <a:lstStyle/>
          <a:p>
            <a:r>
              <a:rPr lang="en-IN" sz="2400" b="1" dirty="0">
                <a:solidFill>
                  <a:srgbClr val="000000"/>
                </a:solidFill>
                <a:effectLst/>
                <a:latin typeface="+mn-lt"/>
                <a:ea typeface="Times New Roman" panose="02020603050405020304" pitchFamily="18" charset="0"/>
              </a:rPr>
              <a:t>6.</a:t>
            </a:r>
            <a:r>
              <a:rPr lang="en-IN" sz="2400" dirty="0">
                <a:solidFill>
                  <a:srgbClr val="000000"/>
                </a:solidFill>
                <a:effectLst/>
                <a:latin typeface="+mn-lt"/>
                <a:ea typeface="Times New Roman" panose="02020603050405020304" pitchFamily="18" charset="0"/>
              </a:rPr>
              <a:t>   </a:t>
            </a:r>
            <a:r>
              <a:rPr lang="en-IN" sz="2400" b="1" dirty="0">
                <a:solidFill>
                  <a:srgbClr val="000000"/>
                </a:solidFill>
                <a:effectLst/>
                <a:latin typeface="+mn-lt"/>
                <a:ea typeface="Times New Roman" panose="02020603050405020304" pitchFamily="18" charset="0"/>
              </a:rPr>
              <a:t>Achievements</a:t>
            </a:r>
            <a:endParaRPr lang="en-IN" sz="2400" b="1" dirty="0">
              <a:solidFill>
                <a:srgbClr val="000000"/>
              </a:solidFill>
              <a:effectLst/>
              <a:latin typeface="+mn-lt"/>
              <a:ea typeface="Times New Roman" panose="02020603050405020304" pitchFamily="18" charset="0"/>
            </a:endParaRPr>
          </a:p>
          <a:p>
            <a:pPr marL="482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This is not a mandatory section. You can mention your district, state, or national level achievement in this section. field can be anything. You can also mention your college level achievement here, but it should be at least intra college level.</a:t>
            </a:r>
            <a:endParaRPr lang="en-IN" sz="2400" dirty="0">
              <a:effectLst/>
              <a:latin typeface="+mn-lt"/>
              <a:ea typeface="Calibri" panose="020F0502020204030204" pitchFamily="34" charset="0"/>
              <a:cs typeface="Times New Roman" panose="02020603050405020304" pitchFamily="18" charset="0"/>
            </a:endParaRPr>
          </a:p>
          <a:p>
            <a:pPr marL="482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endParaRPr lang="en-IN" sz="2400" dirty="0">
              <a:effectLst/>
              <a:latin typeface="+mn-lt"/>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transition advTm="6630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r>
              <a:rPr lang="en-IN" altLang="en-US" sz="3000" b="1" dirty="0">
                <a:solidFill>
                  <a:schemeClr val="bg1"/>
                </a:solidFill>
                <a:latin typeface="Calibri" panose="020F0502020204030204"/>
                <a:cs typeface="Times New Roman" panose="02020603050405020304" pitchFamily="18" charset="0"/>
              </a:rPr>
              <a:t>          </a:t>
            </a:r>
            <a:r>
              <a:rPr lang="en-US" altLang="en-US" sz="3000" b="1" dirty="0">
                <a:solidFill>
                  <a:schemeClr val="bg1"/>
                </a:solidFill>
                <a:latin typeface="Calibri" panose="020F0502020204030204"/>
                <a:cs typeface="Times New Roman" panose="02020603050405020304" pitchFamily="18" charset="0"/>
              </a:rPr>
              <a:t>Things to include in </a:t>
            </a:r>
            <a:r>
              <a:rPr lang="en-IN" altLang="en-US" sz="3000" b="1" dirty="0">
                <a:solidFill>
                  <a:schemeClr val="bg1"/>
                </a:solidFill>
                <a:latin typeface="Calibri" panose="020F0502020204030204"/>
                <a:cs typeface="Times New Roman" panose="02020603050405020304" pitchFamily="18" charset="0"/>
              </a:rPr>
              <a:t>R</a:t>
            </a:r>
            <a:r>
              <a:rPr lang="en-US" altLang="en-US" sz="3000" b="1" dirty="0">
                <a:solidFill>
                  <a:schemeClr val="bg1"/>
                </a:solidFill>
                <a:latin typeface="Calibri" panose="020F0502020204030204"/>
                <a:cs typeface="Times New Roman" panose="02020603050405020304" pitchFamily="18" charset="0"/>
              </a:rPr>
              <a:t>esume</a:t>
            </a:r>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p>
            <a:pPr algn="just">
              <a:buNone/>
            </a:pPr>
            <a:endParaRPr lang="en-US" altLang="en-US" sz="2000" dirty="0">
              <a:solidFill>
                <a:schemeClr val="tx2"/>
              </a:solidFill>
              <a:latin typeface="Calibri" panose="020F0502020204030204"/>
              <a:cs typeface="Times New Roman" panose="02020603050405020304" pitchFamily="18" charset="0"/>
            </a:endParaRPr>
          </a:p>
        </p:txBody>
      </p:sp>
      <p:sp>
        <p:nvSpPr>
          <p:cNvPr id="2" name="TextBox 1"/>
          <p:cNvSpPr txBox="1"/>
          <p:nvPr/>
        </p:nvSpPr>
        <p:spPr>
          <a:xfrm>
            <a:off x="-1044624" y="2391300"/>
            <a:ext cx="9998125" cy="4028475"/>
          </a:xfrm>
          <a:prstGeom prst="rect">
            <a:avLst/>
          </a:prstGeom>
          <a:noFill/>
        </p:spPr>
        <p:txBody>
          <a:bodyPr wrap="square" rtlCol="0">
            <a:spAutoFit/>
          </a:bodyPr>
          <a:lstStyle/>
          <a:p>
            <a:pPr marL="482600" algn="just">
              <a:lnSpc>
                <a:spcPct val="107000"/>
              </a:lnSpc>
              <a:spcAft>
                <a:spcPts val="800"/>
              </a:spcAft>
            </a:pPr>
            <a:r>
              <a:rPr lang="en-IN" sz="2400" b="1" dirty="0">
                <a:solidFill>
                  <a:srgbClr val="000000"/>
                </a:solidFill>
                <a:effectLst/>
                <a:latin typeface="+mn-lt"/>
                <a:ea typeface="Times New Roman" panose="02020603050405020304" pitchFamily="18" charset="0"/>
                <a:cs typeface="Times New Roman" panose="02020603050405020304" pitchFamily="18" charset="0"/>
              </a:rPr>
              <a:t>          7. Co-curricular activities</a:t>
            </a:r>
            <a:endParaRPr lang="en-IN" sz="2400" dirty="0">
              <a:effectLst/>
              <a:latin typeface="+mn-lt"/>
              <a:ea typeface="Calibri" panose="020F0502020204030204" pitchFamily="34" charset="0"/>
              <a:cs typeface="Times New Roman" panose="02020603050405020304" pitchFamily="18" charset="0"/>
            </a:endParaRPr>
          </a:p>
          <a:p>
            <a:pPr marL="1714500" lvl="3" indent="-342900" algn="just">
              <a:lnSpc>
                <a:spcPct val="107000"/>
              </a:lnSpc>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Includes paper presentations, seminars and any technical event like technical quiz.</a:t>
            </a:r>
            <a:endParaRPr lang="en-IN" sz="2400" dirty="0">
              <a:effectLst/>
              <a:latin typeface="+mn-lt"/>
              <a:ea typeface="Calibri" panose="020F0502020204030204" pitchFamily="34" charset="0"/>
              <a:cs typeface="Times New Roman" panose="02020603050405020304" pitchFamily="18" charset="0"/>
            </a:endParaRPr>
          </a:p>
          <a:p>
            <a:pPr lvl="2" algn="just">
              <a:lnSpc>
                <a:spcPct val="107000"/>
              </a:lnSpc>
            </a:pPr>
            <a:r>
              <a:rPr lang="en-IN" sz="2400" dirty="0">
                <a:solidFill>
                  <a:srgbClr val="000000"/>
                </a:solidFill>
                <a:effectLst/>
                <a:latin typeface="+mn-lt"/>
                <a:ea typeface="Times New Roman" panose="02020603050405020304" pitchFamily="18" charset="0"/>
                <a:cs typeface="Times New Roman" panose="02020603050405020304" pitchFamily="18" charset="0"/>
              </a:rPr>
              <a:t>  	Format: Presented the paper titled "paper title" at event name 	— college name on Date Month, Year.</a:t>
            </a:r>
            <a:endParaRPr lang="en-IN" sz="2400" dirty="0">
              <a:effectLst/>
              <a:latin typeface="+mn-lt"/>
              <a:ea typeface="Calibri" panose="020F0502020204030204" pitchFamily="34" charset="0"/>
              <a:cs typeface="Times New Roman" panose="02020603050405020304" pitchFamily="18" charset="0"/>
            </a:endParaRPr>
          </a:p>
          <a:p>
            <a:pPr lvl="8">
              <a:lnSpc>
                <a:spcPct val="107000"/>
              </a:lnSpc>
            </a:pPr>
            <a:r>
              <a:rPr lang="en-IN" sz="2400" dirty="0">
                <a:solidFill>
                  <a:srgbClr val="000000"/>
                </a:solidFill>
                <a:effectLst/>
                <a:latin typeface="+mn-lt"/>
                <a:ea typeface="Times New Roman" panose="02020603050405020304" pitchFamily="18" charset="0"/>
                <a:cs typeface="Times New Roman" panose="02020603050405020304" pitchFamily="18" charset="0"/>
              </a:rPr>
              <a:t>Or</a:t>
            </a:r>
            <a:endParaRPr lang="en-IN" sz="2400" dirty="0">
              <a:effectLst/>
              <a:latin typeface="+mn-lt"/>
              <a:ea typeface="Calibri" panose="020F0502020204030204" pitchFamily="34" charset="0"/>
              <a:cs typeface="Times New Roman" panose="02020603050405020304" pitchFamily="18" charset="0"/>
            </a:endParaRPr>
          </a:p>
          <a:p>
            <a:pPr marL="2171700" lvl="4" indent="-342900" algn="just">
              <a:lnSpc>
                <a:spcPct val="107000"/>
              </a:lnSpc>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Won the 1" or 2nd or 3'd prize or "The Best Project Award" for the project "paper title" at symposium name — college name on Date Month, Year.</a:t>
            </a:r>
            <a:endParaRPr lang="en-IN" sz="2400" dirty="0">
              <a:effectLst/>
              <a:latin typeface="+mn-lt"/>
              <a:ea typeface="Calibri" panose="020F0502020204030204" pitchFamily="34" charset="0"/>
              <a:cs typeface="Times New Roman" panose="02020603050405020304" pitchFamily="18" charset="0"/>
            </a:endParaRPr>
          </a:p>
          <a:p>
            <a:endParaRPr lang="en-IN" dirty="0"/>
          </a:p>
        </p:txBody>
      </p:sp>
    </p:spTree>
  </p:cSld>
  <p:clrMapOvr>
    <a:masterClrMapping/>
  </p:clrMapOvr>
  <p:transition advTm="6630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r>
              <a:rPr lang="en-IN" altLang="en-US" sz="3000" b="1" dirty="0">
                <a:solidFill>
                  <a:schemeClr val="bg1"/>
                </a:solidFill>
                <a:latin typeface="Calibri" panose="020F0502020204030204"/>
                <a:cs typeface="Times New Roman" panose="02020603050405020304" pitchFamily="18" charset="0"/>
              </a:rPr>
              <a:t>               </a:t>
            </a:r>
            <a:r>
              <a:rPr lang="en-US" altLang="en-US" sz="3000" b="1" dirty="0">
                <a:solidFill>
                  <a:schemeClr val="bg1"/>
                </a:solidFill>
                <a:latin typeface="Calibri" panose="020F0502020204030204"/>
                <a:cs typeface="Times New Roman" panose="02020603050405020304" pitchFamily="18" charset="0"/>
              </a:rPr>
              <a:t>Things to include in </a:t>
            </a:r>
            <a:r>
              <a:rPr lang="en-IN" altLang="en-US" sz="3000" b="1" dirty="0">
                <a:solidFill>
                  <a:schemeClr val="bg1"/>
                </a:solidFill>
                <a:latin typeface="Calibri" panose="020F0502020204030204"/>
                <a:cs typeface="Times New Roman" panose="02020603050405020304" pitchFamily="18" charset="0"/>
              </a:rPr>
              <a:t>R</a:t>
            </a:r>
            <a:r>
              <a:rPr lang="en-US" altLang="en-US" sz="3000" b="1" dirty="0">
                <a:solidFill>
                  <a:schemeClr val="bg1"/>
                </a:solidFill>
                <a:latin typeface="Calibri" panose="020F0502020204030204"/>
                <a:cs typeface="Times New Roman" panose="02020603050405020304" pitchFamily="18" charset="0"/>
              </a:rPr>
              <a:t>esume</a:t>
            </a:r>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p>
            <a:pPr algn="just">
              <a:buNone/>
            </a:pPr>
            <a:endParaRPr lang="en-US" altLang="en-US" sz="2000" dirty="0">
              <a:solidFill>
                <a:schemeClr val="tx2"/>
              </a:solidFill>
              <a:latin typeface="Calibri" panose="020F0502020204030204"/>
              <a:cs typeface="Times New Roman" panose="02020603050405020304" pitchFamily="18" charset="0"/>
            </a:endParaRPr>
          </a:p>
        </p:txBody>
      </p:sp>
      <p:sp>
        <p:nvSpPr>
          <p:cNvPr id="2" name="TextBox 1"/>
          <p:cNvSpPr txBox="1"/>
          <p:nvPr/>
        </p:nvSpPr>
        <p:spPr>
          <a:xfrm>
            <a:off x="-190500" y="2391300"/>
            <a:ext cx="9144000" cy="4221861"/>
          </a:xfrm>
          <a:prstGeom prst="rect">
            <a:avLst/>
          </a:prstGeom>
          <a:noFill/>
        </p:spPr>
        <p:txBody>
          <a:bodyPr wrap="square" rtlCol="0">
            <a:spAutoFit/>
          </a:bodyPr>
          <a:lstStyle/>
          <a:p>
            <a:pPr marL="482600" algn="just">
              <a:lnSpc>
                <a:spcPct val="107000"/>
              </a:lnSpc>
              <a:spcAft>
                <a:spcPts val="800"/>
              </a:spcAft>
            </a:pPr>
            <a:r>
              <a:rPr lang="en-IN" sz="2400" b="1" dirty="0">
                <a:solidFill>
                  <a:srgbClr val="000000"/>
                </a:solidFill>
                <a:effectLst/>
                <a:latin typeface="+mn-lt"/>
                <a:ea typeface="Times New Roman" panose="02020603050405020304" pitchFamily="18" charset="0"/>
              </a:rPr>
              <a:t>8. Extra-curricular activities</a:t>
            </a:r>
            <a:endParaRPr lang="en-IN" sz="2400" b="1" dirty="0">
              <a:solidFill>
                <a:srgbClr val="000000"/>
              </a:solidFill>
              <a:effectLst/>
              <a:latin typeface="+mn-lt"/>
              <a:ea typeface="Times New Roman" panose="02020603050405020304" pitchFamily="18" charset="0"/>
            </a:endParaRPr>
          </a:p>
          <a:p>
            <a:pPr marL="482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In this section you can include your following achievements:</a:t>
            </a:r>
            <a:endParaRPr lang="en-IN" sz="2400" dirty="0">
              <a:effectLst/>
              <a:latin typeface="+mn-lt"/>
              <a:ea typeface="Calibri" panose="020F0502020204030204" pitchFamily="34" charset="0"/>
              <a:cs typeface="Times New Roman" panose="02020603050405020304" pitchFamily="18" charset="0"/>
            </a:endParaRPr>
          </a:p>
          <a:p>
            <a:pPr lvl="1" algn="just">
              <a:lnSpc>
                <a:spcPct val="107000"/>
              </a:lnSpc>
              <a:buSzPts val="1200"/>
            </a:pPr>
            <a:r>
              <a:rPr lang="en-IN" sz="2400" dirty="0">
                <a:solidFill>
                  <a:srgbClr val="000000"/>
                </a:solidFill>
                <a:effectLst/>
                <a:latin typeface="+mn-lt"/>
                <a:ea typeface="Times New Roman" panose="02020603050405020304" pitchFamily="18" charset="0"/>
                <a:cs typeface="Times New Roman" panose="02020603050405020304" pitchFamily="18" charset="0"/>
              </a:rPr>
              <a:t>• Singing, dancing or any art — certificates necessary</a:t>
            </a:r>
            <a:endParaRPr lang="en-IN" sz="2400" dirty="0">
              <a:effectLst/>
              <a:latin typeface="+mn-lt"/>
              <a:ea typeface="Calibri" panose="020F0502020204030204" pitchFamily="34" charset="0"/>
              <a:cs typeface="Times New Roman" panose="02020603050405020304" pitchFamily="18" charset="0"/>
            </a:endParaRPr>
          </a:p>
          <a:p>
            <a:pPr lvl="1" algn="just">
              <a:lnSpc>
                <a:spcPct val="107000"/>
              </a:lnSpc>
              <a:buSzPts val="1200"/>
            </a:pPr>
            <a:r>
              <a:rPr lang="en-IN" sz="2400" dirty="0">
                <a:solidFill>
                  <a:srgbClr val="000000"/>
                </a:solidFill>
                <a:effectLst/>
                <a:latin typeface="+mn-lt"/>
                <a:ea typeface="Times New Roman" panose="02020603050405020304" pitchFamily="18" charset="0"/>
                <a:cs typeface="Times New Roman" panose="02020603050405020304" pitchFamily="18" charset="0"/>
              </a:rPr>
              <a:t>• Contributions through NGOs </a:t>
            </a:r>
            <a:endParaRPr lang="en-IN" sz="2400" dirty="0">
              <a:solidFill>
                <a:srgbClr val="000000"/>
              </a:solidFill>
              <a:effectLst/>
              <a:latin typeface="+mn-lt"/>
              <a:ea typeface="Times New Roman" panose="02020603050405020304" pitchFamily="18" charset="0"/>
              <a:cs typeface="Times New Roman" panose="02020603050405020304" pitchFamily="18" charset="0"/>
            </a:endParaRPr>
          </a:p>
          <a:p>
            <a:pPr lvl="1" algn="just">
              <a:lnSpc>
                <a:spcPct val="107000"/>
              </a:lnSpc>
              <a:buSzPts val="1200"/>
            </a:pPr>
            <a:r>
              <a:rPr lang="en-IN" sz="2400" dirty="0">
                <a:solidFill>
                  <a:srgbClr val="000000"/>
                </a:solidFill>
                <a:effectLst/>
                <a:latin typeface="+mn-lt"/>
                <a:ea typeface="Times New Roman" panose="02020603050405020304" pitchFamily="18" charset="0"/>
                <a:cs typeface="Times New Roman" panose="02020603050405020304" pitchFamily="18" charset="0"/>
              </a:rPr>
              <a:t>• Involvement in organizations</a:t>
            </a:r>
            <a:endParaRPr lang="en-IN" sz="2400" dirty="0">
              <a:effectLst/>
              <a:latin typeface="+mn-lt"/>
              <a:ea typeface="Calibri" panose="020F0502020204030204" pitchFamily="34" charset="0"/>
              <a:cs typeface="Times New Roman" panose="02020603050405020304" pitchFamily="18" charset="0"/>
            </a:endParaRPr>
          </a:p>
          <a:p>
            <a:pPr lvl="1" algn="just">
              <a:lnSpc>
                <a:spcPct val="107000"/>
              </a:lnSpc>
              <a:spcAft>
                <a:spcPts val="800"/>
              </a:spcAft>
              <a:buSzPts val="1200"/>
            </a:pPr>
            <a:r>
              <a:rPr lang="en-IN" sz="2400" dirty="0">
                <a:solidFill>
                  <a:srgbClr val="000000"/>
                </a:solidFill>
                <a:effectLst/>
                <a:latin typeface="+mn-lt"/>
                <a:ea typeface="Times New Roman" panose="02020603050405020304" pitchFamily="18" charset="0"/>
                <a:cs typeface="Times New Roman" panose="02020603050405020304" pitchFamily="18" charset="0"/>
              </a:rPr>
              <a:t>• Organizing events — certificates necessary</a:t>
            </a:r>
            <a:endParaRPr lang="en-IN" sz="2400" dirty="0">
              <a:effectLst/>
              <a:latin typeface="+mn-lt"/>
              <a:ea typeface="Calibri" panose="020F0502020204030204" pitchFamily="34" charset="0"/>
              <a:cs typeface="Times New Roman" panose="02020603050405020304" pitchFamily="18" charset="0"/>
            </a:endParaRPr>
          </a:p>
          <a:p>
            <a:pPr marL="584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82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endParaRPr lang="en-IN" sz="2400" dirty="0">
              <a:effectLst/>
              <a:latin typeface="+mn-lt"/>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transition advTm="16233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r>
              <a:rPr lang="en-IN" altLang="en-US" sz="3000" b="1" dirty="0">
                <a:solidFill>
                  <a:schemeClr val="bg1"/>
                </a:solidFill>
                <a:latin typeface="Calibri" panose="020F0502020204030204"/>
                <a:cs typeface="Times New Roman" panose="02020603050405020304" pitchFamily="18" charset="0"/>
              </a:rPr>
              <a:t>            </a:t>
            </a:r>
            <a:r>
              <a:rPr lang="en-US" altLang="en-US" sz="3000" b="1" dirty="0">
                <a:solidFill>
                  <a:schemeClr val="bg1"/>
                </a:solidFill>
                <a:latin typeface="Calibri" panose="020F0502020204030204"/>
                <a:cs typeface="Times New Roman" panose="02020603050405020304" pitchFamily="18" charset="0"/>
              </a:rPr>
              <a:t>Things to include in </a:t>
            </a:r>
            <a:r>
              <a:rPr lang="en-IN" altLang="en-US" sz="3000" b="1" dirty="0">
                <a:solidFill>
                  <a:schemeClr val="bg1"/>
                </a:solidFill>
                <a:latin typeface="Calibri" panose="020F0502020204030204"/>
                <a:cs typeface="Times New Roman" panose="02020603050405020304" pitchFamily="18" charset="0"/>
              </a:rPr>
              <a:t>R</a:t>
            </a:r>
            <a:r>
              <a:rPr lang="en-US" altLang="en-US" sz="3000" b="1" dirty="0">
                <a:solidFill>
                  <a:schemeClr val="bg1"/>
                </a:solidFill>
                <a:latin typeface="Calibri" panose="020F0502020204030204"/>
                <a:cs typeface="Times New Roman" panose="02020603050405020304" pitchFamily="18" charset="0"/>
              </a:rPr>
              <a:t>esume</a:t>
            </a:r>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p>
            <a:pPr algn="just">
              <a:buNone/>
            </a:pPr>
            <a:endParaRPr lang="en-US" altLang="en-US" sz="2000" dirty="0">
              <a:solidFill>
                <a:schemeClr val="tx2"/>
              </a:solidFill>
              <a:latin typeface="Calibri" panose="020F0502020204030204"/>
              <a:cs typeface="Times New Roman" panose="02020603050405020304" pitchFamily="18" charset="0"/>
            </a:endParaRPr>
          </a:p>
        </p:txBody>
      </p:sp>
      <p:sp>
        <p:nvSpPr>
          <p:cNvPr id="2" name="TextBox 1"/>
          <p:cNvSpPr txBox="1"/>
          <p:nvPr/>
        </p:nvSpPr>
        <p:spPr>
          <a:xfrm>
            <a:off x="-190500" y="2391300"/>
            <a:ext cx="9144000" cy="5509970"/>
          </a:xfrm>
          <a:prstGeom prst="rect">
            <a:avLst/>
          </a:prstGeom>
          <a:noFill/>
        </p:spPr>
        <p:txBody>
          <a:bodyPr wrap="square" rtlCol="0">
            <a:spAutoFit/>
          </a:bodyPr>
          <a:lstStyle/>
          <a:p>
            <a:pPr algn="just">
              <a:lnSpc>
                <a:spcPct val="107000"/>
              </a:lnSpc>
              <a:spcAft>
                <a:spcPts val="800"/>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2400" b="1" dirty="0">
                <a:solidFill>
                  <a:srgbClr val="000000"/>
                </a:solidFill>
                <a:effectLst/>
                <a:latin typeface="+mn-lt"/>
                <a:ea typeface="Times New Roman" panose="02020603050405020304" pitchFamily="18" charset="0"/>
                <a:cs typeface="Times New Roman" panose="02020603050405020304" pitchFamily="18" charset="0"/>
              </a:rPr>
              <a:t>9</a:t>
            </a:r>
            <a:r>
              <a:rPr lang="en-IN" sz="2400" b="1" dirty="0">
                <a:solidFill>
                  <a:srgbClr val="000000"/>
                </a:solidFill>
                <a:latin typeface="+mn-lt"/>
                <a:ea typeface="Times New Roman" panose="02020603050405020304" pitchFamily="18" charset="0"/>
                <a:cs typeface="Times New Roman" panose="02020603050405020304" pitchFamily="18" charset="0"/>
              </a:rPr>
              <a:t>.</a:t>
            </a:r>
            <a:r>
              <a:rPr lang="en-IN" sz="2400" dirty="0">
                <a:solidFill>
                  <a:srgbClr val="000000"/>
                </a:solidFill>
                <a:effectLst/>
                <a:latin typeface="+mn-lt"/>
                <a:ea typeface="Times New Roman" panose="02020603050405020304" pitchFamily="18" charset="0"/>
                <a:cs typeface="Times New Roman" panose="02020603050405020304" pitchFamily="18" charset="0"/>
              </a:rPr>
              <a:t>  </a:t>
            </a:r>
            <a:r>
              <a:rPr lang="en-IN" sz="2400" b="1" dirty="0">
                <a:solidFill>
                  <a:srgbClr val="000000"/>
                </a:solidFill>
                <a:effectLst/>
                <a:latin typeface="+mn-lt"/>
                <a:ea typeface="Times New Roman" panose="02020603050405020304" pitchFamily="18" charset="0"/>
                <a:cs typeface="Times New Roman" panose="02020603050405020304" pitchFamily="18" charset="0"/>
              </a:rPr>
              <a:t>Hobbies</a:t>
            </a:r>
            <a:endParaRPr lang="en-IN" sz="2400" dirty="0">
              <a:effectLst/>
              <a:latin typeface="+mn-lt"/>
              <a:ea typeface="Calibri" panose="020F0502020204030204" pitchFamily="34" charset="0"/>
              <a:cs typeface="Times New Roman" panose="02020603050405020304" pitchFamily="18" charset="0"/>
            </a:endParaRPr>
          </a:p>
          <a:p>
            <a:pPr marL="482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Kindly mention those hobbies which should contribute to a person's intellectual growth.</a:t>
            </a:r>
            <a:endParaRPr lang="en-IN" sz="2400" dirty="0">
              <a:effectLst/>
              <a:latin typeface="+mn-lt"/>
              <a:ea typeface="Calibri" panose="020F0502020204030204" pitchFamily="34" charset="0"/>
              <a:cs typeface="Times New Roman" panose="02020603050405020304" pitchFamily="18" charset="0"/>
            </a:endParaRPr>
          </a:p>
          <a:p>
            <a:pPr marL="482600" algn="just">
              <a:lnSpc>
                <a:spcPct val="107000"/>
              </a:lnSpc>
              <a:spcAft>
                <a:spcPts val="800"/>
              </a:spcAft>
            </a:pPr>
            <a:r>
              <a:rPr lang="en-IN" sz="2400" b="1" dirty="0">
                <a:solidFill>
                  <a:srgbClr val="000000"/>
                </a:solidFill>
                <a:effectLst/>
                <a:latin typeface="+mn-lt"/>
                <a:ea typeface="Times New Roman" panose="02020603050405020304" pitchFamily="18" charset="0"/>
                <a:cs typeface="Times New Roman" panose="02020603050405020304" pitchFamily="18" charset="0"/>
              </a:rPr>
              <a:t>Wrong examples:</a:t>
            </a:r>
            <a:r>
              <a:rPr lang="en-IN" sz="2400" dirty="0">
                <a:solidFill>
                  <a:srgbClr val="000000"/>
                </a:solidFill>
                <a:effectLst/>
                <a:latin typeface="+mn-lt"/>
                <a:ea typeface="Times New Roman" panose="02020603050405020304" pitchFamily="18" charset="0"/>
                <a:cs typeface="Times New Roman" panose="02020603050405020304" pitchFamily="18" charset="0"/>
              </a:rPr>
              <a:t> Watching TV, Listening to Music, Tennis, Chatting with friends, Browsing.</a:t>
            </a:r>
            <a:endParaRPr lang="en-IN" sz="2400" dirty="0">
              <a:effectLst/>
              <a:latin typeface="+mn-lt"/>
              <a:ea typeface="Calibri" panose="020F0502020204030204" pitchFamily="34" charset="0"/>
              <a:cs typeface="Times New Roman" panose="02020603050405020304" pitchFamily="18" charset="0"/>
            </a:endParaRPr>
          </a:p>
          <a:p>
            <a:pPr marL="482600" algn="just">
              <a:lnSpc>
                <a:spcPct val="107000"/>
              </a:lnSpc>
              <a:spcAft>
                <a:spcPts val="800"/>
              </a:spcAft>
            </a:pPr>
            <a:r>
              <a:rPr lang="en-IN" sz="2400" b="1" dirty="0">
                <a:solidFill>
                  <a:srgbClr val="000000"/>
                </a:solidFill>
                <a:effectLst/>
                <a:latin typeface="+mn-lt"/>
                <a:ea typeface="Times New Roman" panose="02020603050405020304" pitchFamily="18" charset="0"/>
                <a:cs typeface="Times New Roman" panose="02020603050405020304" pitchFamily="18" charset="0"/>
              </a:rPr>
              <a:t>Right examples:</a:t>
            </a:r>
            <a:r>
              <a:rPr lang="en-IN" sz="2400" dirty="0">
                <a:solidFill>
                  <a:srgbClr val="000000"/>
                </a:solidFill>
                <a:effectLst/>
                <a:latin typeface="+mn-lt"/>
                <a:ea typeface="Times New Roman" panose="02020603050405020304" pitchFamily="18" charset="0"/>
                <a:cs typeface="Times New Roman" panose="02020603050405020304" pitchFamily="18" charset="0"/>
              </a:rPr>
              <a:t> Watching NEWS and Documentary Channels Listening to or Playing Western Classical Music or Carnatic Music or Hindustani Music, Singing, Dancing Following Tennis or Playing Tennis, Reading Novels, Gardening, Cooking.</a:t>
            </a:r>
            <a:endParaRPr lang="en-IN" sz="2400" dirty="0">
              <a:effectLst/>
              <a:latin typeface="+mn-lt"/>
              <a:ea typeface="Calibri" panose="020F0502020204030204" pitchFamily="34" charset="0"/>
              <a:cs typeface="Times New Roman" panose="02020603050405020304" pitchFamily="18" charset="0"/>
            </a:endParaRPr>
          </a:p>
          <a:p>
            <a:pPr marL="584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82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endParaRPr lang="en-IN" sz="2400" dirty="0">
              <a:effectLst/>
              <a:latin typeface="+mn-lt"/>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transition advTm="6630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0"/>
            <a:ext cx="6858000" cy="1223009"/>
          </a:xfrm>
          <a:prstGeom prst="rect">
            <a:avLst/>
          </a:prstGeom>
          <a:blipFill>
            <a:blip r:embed="rId1" cstate="print"/>
            <a:stretch>
              <a:fillRect/>
            </a:stretch>
          </a:blipFill>
        </p:spPr>
        <p:txBody>
          <a:bodyPr wrap="square" lIns="0" tIns="0" rIns="0" bIns="0" rtlCol="0"/>
          <a:lstStyle/>
          <a:p>
            <a:endParaRPr sz="1350"/>
          </a:p>
        </p:txBody>
      </p:sp>
      <p:sp>
        <p:nvSpPr>
          <p:cNvPr id="3" name="object 3"/>
          <p:cNvSpPr txBox="1"/>
          <p:nvPr/>
        </p:nvSpPr>
        <p:spPr>
          <a:xfrm>
            <a:off x="2933223" y="871919"/>
            <a:ext cx="3278029" cy="840105"/>
          </a:xfrm>
          <a:prstGeom prst="rect">
            <a:avLst/>
          </a:prstGeom>
        </p:spPr>
        <p:txBody>
          <a:bodyPr vert="horz" wrap="square" lIns="0" tIns="9525" rIns="0" bIns="0" rtlCol="0">
            <a:spAutoFit/>
          </a:bodyPr>
          <a:lstStyle/>
          <a:p>
            <a:pPr marL="12700">
              <a:lnSpc>
                <a:spcPct val="100000"/>
              </a:lnSpc>
              <a:spcBef>
                <a:spcPts val="100"/>
              </a:spcBef>
            </a:pPr>
            <a:r>
              <a:rPr sz="5400">
                <a:solidFill>
                  <a:srgbClr val="FF0000"/>
                </a:solidFill>
                <a:latin typeface="Times New Roman" panose="02020603050405020304" pitchFamily="18" charset="0"/>
                <a:cs typeface="Times New Roman" panose="02020603050405020304" pitchFamily="18" charset="0"/>
              </a:rPr>
              <a:t>Résumé</a:t>
            </a:r>
            <a:endParaRPr sz="5400">
              <a:solidFill>
                <a:srgbClr val="FF0000"/>
              </a:solidFill>
              <a:latin typeface="Times New Roman" panose="02020603050405020304" pitchFamily="18" charset="0"/>
              <a:cs typeface="Times New Roman" panose="02020603050405020304" pitchFamily="18" charset="0"/>
            </a:endParaRPr>
          </a:p>
        </p:txBody>
      </p:sp>
      <p:grpSp>
        <p:nvGrpSpPr>
          <p:cNvPr id="4" name="object 4"/>
          <p:cNvGrpSpPr/>
          <p:nvPr/>
        </p:nvGrpSpPr>
        <p:grpSpPr>
          <a:xfrm>
            <a:off x="1143000" y="3105626"/>
            <a:ext cx="6702743" cy="2577941"/>
            <a:chOff x="2194560" y="2997707"/>
            <a:chExt cx="4476115" cy="3860800"/>
          </a:xfrm>
        </p:grpSpPr>
        <p:sp>
          <p:nvSpPr>
            <p:cNvPr id="5" name="object 5"/>
            <p:cNvSpPr/>
            <p:nvPr/>
          </p:nvSpPr>
          <p:spPr>
            <a:xfrm>
              <a:off x="2194560" y="6237729"/>
              <a:ext cx="4475988" cy="620269"/>
            </a:xfrm>
            <a:prstGeom prst="rect">
              <a:avLst/>
            </a:prstGeom>
            <a:blipFill>
              <a:blip r:embed="rId2" cstate="print"/>
              <a:stretch>
                <a:fillRect/>
              </a:stretch>
            </a:blipFill>
          </p:spPr>
          <p:txBody>
            <a:bodyPr wrap="square" lIns="0" tIns="0" rIns="0" bIns="0" rtlCol="0"/>
            <a:lstStyle/>
            <a:p>
              <a:endParaRPr sz="1350"/>
            </a:p>
          </p:txBody>
        </p:sp>
        <p:sp>
          <p:nvSpPr>
            <p:cNvPr id="6" name="object 6"/>
            <p:cNvSpPr/>
            <p:nvPr/>
          </p:nvSpPr>
          <p:spPr>
            <a:xfrm>
              <a:off x="2209800" y="2997707"/>
              <a:ext cx="4445635" cy="3251200"/>
            </a:xfrm>
            <a:custGeom>
              <a:avLst/>
              <a:gdLst/>
              <a:ahLst/>
              <a:cxnLst/>
              <a:rect l="l" t="t" r="r" b="b"/>
              <a:pathLst>
                <a:path w="4445634" h="3251200">
                  <a:moveTo>
                    <a:pt x="4166108" y="0"/>
                  </a:moveTo>
                  <a:lnTo>
                    <a:pt x="279400" y="0"/>
                  </a:lnTo>
                  <a:lnTo>
                    <a:pt x="234080" y="3656"/>
                  </a:lnTo>
                  <a:lnTo>
                    <a:pt x="191089" y="14244"/>
                  </a:lnTo>
                  <a:lnTo>
                    <a:pt x="151001" y="31186"/>
                  </a:lnTo>
                  <a:lnTo>
                    <a:pt x="114391" y="53908"/>
                  </a:lnTo>
                  <a:lnTo>
                    <a:pt x="81835" y="81835"/>
                  </a:lnTo>
                  <a:lnTo>
                    <a:pt x="53908" y="114391"/>
                  </a:lnTo>
                  <a:lnTo>
                    <a:pt x="31186" y="151001"/>
                  </a:lnTo>
                  <a:lnTo>
                    <a:pt x="14244" y="191089"/>
                  </a:lnTo>
                  <a:lnTo>
                    <a:pt x="3656" y="234080"/>
                  </a:lnTo>
                  <a:lnTo>
                    <a:pt x="0" y="279400"/>
                  </a:lnTo>
                  <a:lnTo>
                    <a:pt x="0" y="2971330"/>
                  </a:lnTo>
                  <a:lnTo>
                    <a:pt x="3656" y="3016642"/>
                  </a:lnTo>
                  <a:lnTo>
                    <a:pt x="14244" y="3059627"/>
                  </a:lnTo>
                  <a:lnTo>
                    <a:pt x="31186" y="3099709"/>
                  </a:lnTo>
                  <a:lnTo>
                    <a:pt x="53908" y="3136314"/>
                  </a:lnTo>
                  <a:lnTo>
                    <a:pt x="81835" y="3168865"/>
                  </a:lnTo>
                  <a:lnTo>
                    <a:pt x="114391" y="3196789"/>
                  </a:lnTo>
                  <a:lnTo>
                    <a:pt x="151001" y="3219508"/>
                  </a:lnTo>
                  <a:lnTo>
                    <a:pt x="191089" y="3236449"/>
                  </a:lnTo>
                  <a:lnTo>
                    <a:pt x="234080" y="3247035"/>
                  </a:lnTo>
                  <a:lnTo>
                    <a:pt x="279400" y="3250691"/>
                  </a:lnTo>
                  <a:lnTo>
                    <a:pt x="4166108" y="3250691"/>
                  </a:lnTo>
                  <a:lnTo>
                    <a:pt x="4211427" y="3247035"/>
                  </a:lnTo>
                  <a:lnTo>
                    <a:pt x="4254418" y="3236449"/>
                  </a:lnTo>
                  <a:lnTo>
                    <a:pt x="4294506" y="3219508"/>
                  </a:lnTo>
                  <a:lnTo>
                    <a:pt x="4331116" y="3196789"/>
                  </a:lnTo>
                  <a:lnTo>
                    <a:pt x="4363672" y="3168865"/>
                  </a:lnTo>
                  <a:lnTo>
                    <a:pt x="4391599" y="3136314"/>
                  </a:lnTo>
                  <a:lnTo>
                    <a:pt x="4414321" y="3099709"/>
                  </a:lnTo>
                  <a:lnTo>
                    <a:pt x="4431263" y="3059627"/>
                  </a:lnTo>
                  <a:lnTo>
                    <a:pt x="4441851" y="3016642"/>
                  </a:lnTo>
                  <a:lnTo>
                    <a:pt x="4445508" y="2971330"/>
                  </a:lnTo>
                  <a:lnTo>
                    <a:pt x="4445508" y="279400"/>
                  </a:lnTo>
                  <a:lnTo>
                    <a:pt x="4441851" y="234080"/>
                  </a:lnTo>
                  <a:lnTo>
                    <a:pt x="4431263" y="191089"/>
                  </a:lnTo>
                  <a:lnTo>
                    <a:pt x="4414321" y="151001"/>
                  </a:lnTo>
                  <a:lnTo>
                    <a:pt x="4391599" y="114391"/>
                  </a:lnTo>
                  <a:lnTo>
                    <a:pt x="4363672" y="81835"/>
                  </a:lnTo>
                  <a:lnTo>
                    <a:pt x="4331116" y="53908"/>
                  </a:lnTo>
                  <a:lnTo>
                    <a:pt x="4294506" y="31186"/>
                  </a:lnTo>
                  <a:lnTo>
                    <a:pt x="4254418" y="14244"/>
                  </a:lnTo>
                  <a:lnTo>
                    <a:pt x="4211427" y="3656"/>
                  </a:lnTo>
                  <a:lnTo>
                    <a:pt x="4166108" y="0"/>
                  </a:lnTo>
                  <a:close/>
                </a:path>
              </a:pathLst>
            </a:custGeom>
            <a:solidFill>
              <a:srgbClr val="ECECEC"/>
            </a:solidFill>
          </p:spPr>
          <p:txBody>
            <a:bodyPr wrap="square" lIns="0" tIns="0" rIns="0" bIns="0" rtlCol="0"/>
            <a:lstStyle/>
            <a:p>
              <a:endParaRPr sz="1350"/>
            </a:p>
          </p:txBody>
        </p:sp>
        <p:sp>
          <p:nvSpPr>
            <p:cNvPr id="7" name="object 7"/>
            <p:cNvSpPr/>
            <p:nvPr/>
          </p:nvSpPr>
          <p:spPr>
            <a:xfrm>
              <a:off x="2209800" y="2997707"/>
              <a:ext cx="4445508" cy="3250691"/>
            </a:xfrm>
            <a:prstGeom prst="rect">
              <a:avLst/>
            </a:prstGeom>
            <a:blipFill>
              <a:blip r:embed="rId3" cstate="print"/>
              <a:stretch>
                <a:fillRect/>
              </a:stretch>
            </a:blipFill>
          </p:spPr>
          <p:txBody>
            <a:bodyPr wrap="square" lIns="0" tIns="0" rIns="0" bIns="0" rtlCol="0"/>
            <a:lstStyle/>
            <a:p>
              <a:endParaRPr sz="1350"/>
            </a:p>
          </p:txBody>
        </p:sp>
      </p:grpSp>
      <p:sp>
        <p:nvSpPr>
          <p:cNvPr id="8" name="object 8"/>
          <p:cNvSpPr txBox="1"/>
          <p:nvPr/>
        </p:nvSpPr>
        <p:spPr>
          <a:xfrm>
            <a:off x="3007328" y="2186140"/>
            <a:ext cx="3174683" cy="748030"/>
          </a:xfrm>
          <a:prstGeom prst="rect">
            <a:avLst/>
          </a:prstGeom>
        </p:spPr>
        <p:txBody>
          <a:bodyPr vert="horz" wrap="square" lIns="0" tIns="10001" rIns="0" bIns="0" rtlCol="0">
            <a:spAutoFit/>
          </a:bodyPr>
          <a:lstStyle/>
          <a:p>
            <a:pPr marL="879475" marR="5080" indent="-867410">
              <a:lnSpc>
                <a:spcPct val="100000"/>
              </a:lnSpc>
              <a:spcBef>
                <a:spcPts val="105"/>
              </a:spcBef>
            </a:pPr>
            <a:r>
              <a:rPr sz="2400" b="1" dirty="0">
                <a:solidFill>
                  <a:srgbClr val="001F5F"/>
                </a:solidFill>
                <a:latin typeface="Times New Roman" panose="02020603050405020304"/>
                <a:cs typeface="Times New Roman" panose="02020603050405020304"/>
              </a:rPr>
              <a:t>YOUR TICKET </a:t>
            </a:r>
            <a:r>
              <a:rPr sz="2400" b="1" spc="-30" dirty="0">
                <a:solidFill>
                  <a:srgbClr val="001F5F"/>
                </a:solidFill>
                <a:latin typeface="Times New Roman" panose="02020603050405020304"/>
                <a:cs typeface="Times New Roman" panose="02020603050405020304"/>
              </a:rPr>
              <a:t>TO</a:t>
            </a:r>
            <a:r>
              <a:rPr sz="2400" b="1" spc="-445" dirty="0">
                <a:solidFill>
                  <a:srgbClr val="001F5F"/>
                </a:solidFill>
                <a:latin typeface="Times New Roman" panose="02020603050405020304"/>
                <a:cs typeface="Times New Roman" panose="02020603050405020304"/>
              </a:rPr>
              <a:t> </a:t>
            </a:r>
            <a:r>
              <a:rPr sz="2400" b="1" dirty="0">
                <a:solidFill>
                  <a:srgbClr val="001F5F"/>
                </a:solidFill>
                <a:latin typeface="Times New Roman" panose="02020603050405020304"/>
                <a:cs typeface="Times New Roman" panose="02020603050405020304"/>
              </a:rPr>
              <a:t>AN  </a:t>
            </a:r>
            <a:r>
              <a:rPr sz="2400" b="1" spc="-40" dirty="0">
                <a:solidFill>
                  <a:srgbClr val="001F5F"/>
                </a:solidFill>
                <a:latin typeface="Times New Roman" panose="02020603050405020304"/>
                <a:cs typeface="Times New Roman" panose="02020603050405020304"/>
              </a:rPr>
              <a:t>INTERVIEW.</a:t>
            </a:r>
            <a:endParaRPr sz="2400">
              <a:latin typeface="Times New Roman" panose="02020603050405020304"/>
              <a:cs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r>
              <a:rPr lang="en-IN" altLang="en-US" sz="3000" b="1" dirty="0">
                <a:solidFill>
                  <a:schemeClr val="bg1"/>
                </a:solidFill>
                <a:latin typeface="Calibri" panose="020F0502020204030204"/>
                <a:cs typeface="Times New Roman" panose="02020603050405020304" pitchFamily="18" charset="0"/>
              </a:rPr>
              <a:t>            </a:t>
            </a:r>
            <a:r>
              <a:rPr lang="en-US" altLang="en-US" sz="3000" b="1" dirty="0">
                <a:solidFill>
                  <a:schemeClr val="bg1"/>
                </a:solidFill>
                <a:latin typeface="Calibri" panose="020F0502020204030204"/>
                <a:cs typeface="Times New Roman" panose="02020603050405020304" pitchFamily="18" charset="0"/>
              </a:rPr>
              <a:t>Things to include in </a:t>
            </a:r>
            <a:r>
              <a:rPr lang="en-IN" altLang="en-US" sz="3000" b="1" dirty="0">
                <a:solidFill>
                  <a:schemeClr val="bg1"/>
                </a:solidFill>
                <a:latin typeface="Calibri" panose="020F0502020204030204"/>
                <a:cs typeface="Times New Roman" panose="02020603050405020304" pitchFamily="18" charset="0"/>
              </a:rPr>
              <a:t>R</a:t>
            </a:r>
            <a:r>
              <a:rPr lang="en-US" altLang="en-US" sz="3000" b="1" dirty="0">
                <a:solidFill>
                  <a:schemeClr val="bg1"/>
                </a:solidFill>
                <a:latin typeface="Calibri" panose="020F0502020204030204"/>
                <a:cs typeface="Times New Roman" panose="02020603050405020304" pitchFamily="18" charset="0"/>
              </a:rPr>
              <a:t>esume</a:t>
            </a:r>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p>
            <a:pPr algn="just">
              <a:buNone/>
            </a:pPr>
            <a:endParaRPr lang="en-US" altLang="en-US" sz="2000" dirty="0">
              <a:solidFill>
                <a:schemeClr val="tx2"/>
              </a:solidFill>
              <a:latin typeface="Calibri" panose="020F0502020204030204"/>
              <a:cs typeface="Times New Roman" panose="02020603050405020304" pitchFamily="18" charset="0"/>
            </a:endParaRPr>
          </a:p>
        </p:txBody>
      </p:sp>
      <p:sp>
        <p:nvSpPr>
          <p:cNvPr id="2" name="TextBox 1"/>
          <p:cNvSpPr txBox="1"/>
          <p:nvPr/>
        </p:nvSpPr>
        <p:spPr>
          <a:xfrm>
            <a:off x="-190500" y="2391300"/>
            <a:ext cx="9144000" cy="5525167"/>
          </a:xfrm>
          <a:prstGeom prst="rect">
            <a:avLst/>
          </a:prstGeom>
          <a:noFill/>
        </p:spPr>
        <p:txBody>
          <a:bodyPr wrap="square" rtlCol="0">
            <a:spAutoFit/>
          </a:bodyPr>
          <a:lstStyle/>
          <a:p>
            <a:pPr algn="just">
              <a:lnSpc>
                <a:spcPct val="107000"/>
              </a:lnSpc>
              <a:spcAft>
                <a:spcPts val="800"/>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2400" b="1" dirty="0">
                <a:solidFill>
                  <a:srgbClr val="000000"/>
                </a:solidFill>
                <a:effectLst/>
                <a:latin typeface="+mn-lt"/>
                <a:ea typeface="Times New Roman" panose="02020603050405020304" pitchFamily="18" charset="0"/>
                <a:cs typeface="Times New Roman" panose="02020603050405020304" pitchFamily="18" charset="0"/>
              </a:rPr>
              <a:t>10.  Personal Details</a:t>
            </a:r>
            <a:endParaRPr lang="en-IN" sz="2400" dirty="0">
              <a:effectLst/>
              <a:latin typeface="+mn-lt"/>
              <a:ea typeface="Calibri" panose="020F0502020204030204" pitchFamily="34" charset="0"/>
              <a:cs typeface="Times New Roman" panose="02020603050405020304" pitchFamily="18" charset="0"/>
            </a:endParaRPr>
          </a:p>
          <a:p>
            <a:pPr marL="9144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r>
              <a:rPr lang="en-IN" sz="2400" b="1" dirty="0">
                <a:solidFill>
                  <a:srgbClr val="000000"/>
                </a:solidFill>
                <a:effectLst/>
                <a:latin typeface="+mn-lt"/>
                <a:ea typeface="Times New Roman" panose="02020603050405020304" pitchFamily="18" charset="0"/>
                <a:cs typeface="Times New Roman" panose="02020603050405020304" pitchFamily="18" charset="0"/>
              </a:rPr>
              <a:t>Year of birth</a:t>
            </a:r>
            <a:endParaRPr lang="en-IN" sz="2400" dirty="0">
              <a:effectLst/>
              <a:latin typeface="+mn-lt"/>
              <a:ea typeface="Calibri" panose="020F0502020204030204" pitchFamily="34" charset="0"/>
              <a:cs typeface="Times New Roman" panose="02020603050405020304" pitchFamily="18" charset="0"/>
            </a:endParaRPr>
          </a:p>
          <a:p>
            <a:pPr marL="9144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r>
              <a:rPr lang="en-IN" sz="2400" b="1" dirty="0">
                <a:solidFill>
                  <a:srgbClr val="000000"/>
                </a:solidFill>
                <a:effectLst/>
                <a:latin typeface="+mn-lt"/>
                <a:ea typeface="Times New Roman" panose="02020603050405020304" pitchFamily="18" charset="0"/>
                <a:cs typeface="Times New Roman" panose="02020603050405020304" pitchFamily="18" charset="0"/>
              </a:rPr>
              <a:t>Sex</a:t>
            </a:r>
            <a:endParaRPr lang="en-IN" sz="2400" dirty="0">
              <a:effectLst/>
              <a:latin typeface="+mn-lt"/>
              <a:ea typeface="Calibri" panose="020F0502020204030204" pitchFamily="34" charset="0"/>
              <a:cs typeface="Times New Roman" panose="02020603050405020304" pitchFamily="18" charset="0"/>
            </a:endParaRPr>
          </a:p>
          <a:p>
            <a:pPr marL="9144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r>
              <a:rPr lang="en-IN" sz="2400" b="1" dirty="0">
                <a:solidFill>
                  <a:srgbClr val="000000"/>
                </a:solidFill>
                <a:effectLst/>
                <a:latin typeface="+mn-lt"/>
                <a:ea typeface="Times New Roman" panose="02020603050405020304" pitchFamily="18" charset="0"/>
                <a:cs typeface="Times New Roman" panose="02020603050405020304" pitchFamily="18" charset="0"/>
              </a:rPr>
              <a:t>Nationality</a:t>
            </a:r>
            <a:endParaRPr lang="en-IN" sz="2400" dirty="0">
              <a:effectLst/>
              <a:latin typeface="+mn-lt"/>
              <a:ea typeface="Calibri" panose="020F0502020204030204" pitchFamily="34" charset="0"/>
              <a:cs typeface="Times New Roman" panose="02020603050405020304" pitchFamily="18" charset="0"/>
            </a:endParaRPr>
          </a:p>
          <a:p>
            <a:pPr marL="9144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r>
              <a:rPr lang="en-IN" sz="2400" b="1" dirty="0">
                <a:solidFill>
                  <a:srgbClr val="000000"/>
                </a:solidFill>
                <a:effectLst/>
                <a:latin typeface="+mn-lt"/>
                <a:ea typeface="Times New Roman" panose="02020603050405020304" pitchFamily="18" charset="0"/>
                <a:cs typeface="Times New Roman" panose="02020603050405020304" pitchFamily="18" charset="0"/>
              </a:rPr>
              <a:t>Fathers name</a:t>
            </a:r>
            <a:endParaRPr lang="en-IN" sz="2400" dirty="0">
              <a:effectLst/>
              <a:latin typeface="+mn-lt"/>
              <a:ea typeface="Calibri" panose="020F0502020204030204" pitchFamily="34" charset="0"/>
              <a:cs typeface="Times New Roman" panose="02020603050405020304" pitchFamily="18" charset="0"/>
            </a:endParaRPr>
          </a:p>
          <a:p>
            <a:pPr marL="9144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r>
              <a:rPr lang="en-IN" sz="2400" b="1" dirty="0">
                <a:solidFill>
                  <a:srgbClr val="000000"/>
                </a:solidFill>
                <a:effectLst/>
                <a:latin typeface="+mn-lt"/>
                <a:ea typeface="Times New Roman" panose="02020603050405020304" pitchFamily="18" charset="0"/>
                <a:cs typeface="Times New Roman" panose="02020603050405020304" pitchFamily="18" charset="0"/>
              </a:rPr>
              <a:t>Fathers occupation</a:t>
            </a:r>
            <a:endParaRPr lang="en-IN" sz="2400" dirty="0">
              <a:effectLst/>
              <a:latin typeface="+mn-lt"/>
              <a:ea typeface="Calibri" panose="020F0502020204030204" pitchFamily="34" charset="0"/>
              <a:cs typeface="Times New Roman" panose="02020603050405020304" pitchFamily="18" charset="0"/>
            </a:endParaRPr>
          </a:p>
          <a:p>
            <a:pPr marL="9144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r>
              <a:rPr lang="en-IN" sz="2400" b="1" dirty="0">
                <a:solidFill>
                  <a:srgbClr val="000000"/>
                </a:solidFill>
                <a:effectLst/>
                <a:latin typeface="+mn-lt"/>
                <a:ea typeface="Times New Roman" panose="02020603050405020304" pitchFamily="18" charset="0"/>
                <a:cs typeface="Times New Roman" panose="02020603050405020304" pitchFamily="18" charset="0"/>
              </a:rPr>
              <a:t>Mothers name</a:t>
            </a:r>
            <a:endParaRPr lang="en-IN" sz="2400" dirty="0">
              <a:effectLst/>
              <a:latin typeface="+mn-lt"/>
              <a:ea typeface="Calibri" panose="020F0502020204030204" pitchFamily="34" charset="0"/>
              <a:cs typeface="Times New Roman" panose="02020603050405020304" pitchFamily="18" charset="0"/>
            </a:endParaRPr>
          </a:p>
          <a:p>
            <a:pPr marL="9144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r>
              <a:rPr lang="en-IN" sz="2400" b="1" dirty="0">
                <a:solidFill>
                  <a:srgbClr val="000000"/>
                </a:solidFill>
                <a:effectLst/>
                <a:latin typeface="+mn-lt"/>
                <a:ea typeface="Times New Roman" panose="02020603050405020304" pitchFamily="18" charset="0"/>
                <a:cs typeface="Times New Roman" panose="02020603050405020304" pitchFamily="18" charset="0"/>
              </a:rPr>
              <a:t>Mothers occupation</a:t>
            </a:r>
            <a:endParaRPr lang="en-IN" sz="24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82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endParaRPr lang="en-IN" sz="2400" dirty="0">
              <a:effectLst/>
              <a:latin typeface="+mn-lt"/>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transition advTm="6630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r>
              <a:rPr lang="en-IN" altLang="en-US" sz="3000" b="1" dirty="0">
                <a:solidFill>
                  <a:schemeClr val="bg1"/>
                </a:solidFill>
                <a:latin typeface="Calibri" panose="020F0502020204030204"/>
                <a:cs typeface="Times New Roman" panose="02020603050405020304" pitchFamily="18" charset="0"/>
              </a:rPr>
              <a:t>                                Format</a:t>
            </a:r>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p>
            <a:pPr algn="just">
              <a:buNone/>
            </a:pPr>
            <a:endParaRPr lang="en-US" altLang="en-US" sz="2000" dirty="0">
              <a:solidFill>
                <a:schemeClr val="tx2"/>
              </a:solidFill>
              <a:latin typeface="Calibri" panose="020F0502020204030204"/>
              <a:cs typeface="Times New Roman" panose="02020603050405020304" pitchFamily="18" charset="0"/>
            </a:endParaRPr>
          </a:p>
        </p:txBody>
      </p:sp>
      <p:sp>
        <p:nvSpPr>
          <p:cNvPr id="11" name="Rectangle 10"/>
          <p:cNvSpPr/>
          <p:nvPr/>
        </p:nvSpPr>
        <p:spPr>
          <a:xfrm>
            <a:off x="373857" y="2395538"/>
            <a:ext cx="8645525" cy="369332"/>
          </a:xfrm>
          <a:prstGeom prst="rect">
            <a:avLst/>
          </a:prstGeom>
        </p:spPr>
        <p:txBody>
          <a:bodyPr wrap="square">
            <a:spAutoFit/>
          </a:bodyPr>
          <a:lstStyle/>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anose="02020603050405020304" pitchFamily="18" charset="0"/>
            </a:endParaRPr>
          </a:p>
        </p:txBody>
      </p:sp>
      <p:sp>
        <p:nvSpPr>
          <p:cNvPr id="3" name="TextBox 2"/>
          <p:cNvSpPr txBox="1"/>
          <p:nvPr/>
        </p:nvSpPr>
        <p:spPr>
          <a:xfrm>
            <a:off x="10260632" y="3789040"/>
            <a:ext cx="184731" cy="369332"/>
          </a:xfrm>
          <a:prstGeom prst="rect">
            <a:avLst/>
          </a:prstGeom>
          <a:noFill/>
        </p:spPr>
        <p:txBody>
          <a:bodyPr wrap="none" rtlCol="0">
            <a:spAutoFit/>
          </a:bodyPr>
          <a:lstStyle/>
          <a:p>
            <a:endParaRPr lang="en-IN" dirty="0"/>
          </a:p>
        </p:txBody>
      </p:sp>
      <p:sp>
        <p:nvSpPr>
          <p:cNvPr id="4" name="TextBox 3"/>
          <p:cNvSpPr txBox="1"/>
          <p:nvPr/>
        </p:nvSpPr>
        <p:spPr>
          <a:xfrm>
            <a:off x="190500" y="2439988"/>
            <a:ext cx="8828882" cy="4041140"/>
          </a:xfrm>
          <a:prstGeom prst="rect">
            <a:avLst/>
          </a:prstGeom>
          <a:noFill/>
        </p:spPr>
        <p:txBody>
          <a:bodyPr wrap="square" rtlCol="0">
            <a:spAutoFit/>
          </a:bodyPr>
          <a:lstStyle/>
          <a:p>
            <a:pPr marL="4572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There is no fixed format for resume, but here we are mentioning some guidelines which can be beneficial for you while making a resume.</a:t>
            </a:r>
            <a:endParaRPr lang="en-IN" sz="2400" dirty="0">
              <a:effectLst/>
              <a:latin typeface="+mn-lt"/>
              <a:ea typeface="Calibri" panose="020F0502020204030204" pitchFamily="34" charset="0"/>
              <a:cs typeface="Times New Roman" panose="02020603050405020304" pitchFamily="18" charset="0"/>
            </a:endParaRPr>
          </a:p>
          <a:p>
            <a:pPr marL="9144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r>
              <a:rPr lang="en-IN" sz="2400" b="1" dirty="0">
                <a:solidFill>
                  <a:srgbClr val="000000"/>
                </a:solidFill>
                <a:effectLst/>
                <a:latin typeface="+mn-lt"/>
                <a:ea typeface="Times New Roman" panose="02020603050405020304" pitchFamily="18" charset="0"/>
                <a:cs typeface="Times New Roman" panose="02020603050405020304" pitchFamily="18" charset="0"/>
              </a:rPr>
              <a:t>You can use any font which is neat and formal (e.g. Calibri, Arial, Times new roman).</a:t>
            </a:r>
            <a:endParaRPr lang="en-IN" sz="2400" dirty="0">
              <a:effectLst/>
              <a:latin typeface="+mn-lt"/>
              <a:ea typeface="Calibri" panose="020F0502020204030204" pitchFamily="34" charset="0"/>
              <a:cs typeface="Times New Roman" panose="02020603050405020304" pitchFamily="18" charset="0"/>
            </a:endParaRPr>
          </a:p>
          <a:p>
            <a:pPr marL="9144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r>
              <a:rPr lang="en-IN" sz="2400" b="1" dirty="0">
                <a:solidFill>
                  <a:srgbClr val="000000"/>
                </a:solidFill>
                <a:effectLst/>
                <a:latin typeface="+mn-lt"/>
                <a:ea typeface="Times New Roman" panose="02020603050405020304" pitchFamily="18" charset="0"/>
                <a:cs typeface="Times New Roman" panose="02020603050405020304" pitchFamily="18" charset="0"/>
              </a:rPr>
              <a:t>Font:</a:t>
            </a:r>
            <a:endParaRPr lang="en-IN" sz="2400" dirty="0">
              <a:effectLst/>
              <a:latin typeface="+mn-lt"/>
              <a:ea typeface="Calibri" panose="020F0502020204030204" pitchFamily="34" charset="0"/>
              <a:cs typeface="Times New Roman" panose="02020603050405020304" pitchFamily="18" charset="0"/>
            </a:endParaRPr>
          </a:p>
          <a:p>
            <a:pPr marL="685800" indent="228600" algn="just">
              <a:lnSpc>
                <a:spcPct val="107000"/>
              </a:lnSpc>
              <a:spcAft>
                <a:spcPts val="800"/>
              </a:spcAft>
            </a:pPr>
            <a:r>
              <a:rPr lang="en-IN" sz="2400" b="1" dirty="0">
                <a:solidFill>
                  <a:srgbClr val="000000"/>
                </a:solidFill>
                <a:effectLst/>
                <a:latin typeface="+mn-lt"/>
                <a:ea typeface="Times New Roman" panose="02020603050405020304" pitchFamily="18" charset="0"/>
                <a:cs typeface="Times New Roman" panose="02020603050405020304" pitchFamily="18" charset="0"/>
              </a:rPr>
              <a:t>Name and Heading: 14</a:t>
            </a:r>
            <a:endParaRPr lang="en-IN" sz="2400" dirty="0">
              <a:effectLst/>
              <a:latin typeface="+mn-lt"/>
              <a:ea typeface="Calibri" panose="020F0502020204030204" pitchFamily="34" charset="0"/>
              <a:cs typeface="Times New Roman" panose="02020603050405020304" pitchFamily="18" charset="0"/>
            </a:endParaRPr>
          </a:p>
          <a:p>
            <a:pPr marL="685800" indent="228600" algn="just">
              <a:lnSpc>
                <a:spcPct val="107000"/>
              </a:lnSpc>
              <a:spcAft>
                <a:spcPts val="800"/>
              </a:spcAft>
            </a:pPr>
            <a:r>
              <a:rPr lang="en-IN" sz="2400" b="1" dirty="0">
                <a:solidFill>
                  <a:srgbClr val="000000"/>
                </a:solidFill>
                <a:effectLst/>
                <a:latin typeface="+mn-lt"/>
                <a:ea typeface="Times New Roman" panose="02020603050405020304" pitchFamily="18" charset="0"/>
                <a:cs typeface="Times New Roman" panose="02020603050405020304" pitchFamily="18" charset="0"/>
              </a:rPr>
              <a:t>Others: 12</a:t>
            </a:r>
            <a:endParaRPr lang="en-IN" sz="2400" dirty="0">
              <a:effectLst/>
              <a:latin typeface="+mn-lt"/>
              <a:ea typeface="Calibri" panose="020F0502020204030204" pitchFamily="34" charset="0"/>
              <a:cs typeface="Times New Roman" panose="02020603050405020304" pitchFamily="18" charset="0"/>
            </a:endParaRPr>
          </a:p>
          <a:p>
            <a:endParaRPr lang="en-IN" dirty="0"/>
          </a:p>
        </p:txBody>
      </p:sp>
    </p:spTree>
  </p:cSld>
  <p:clrMapOvr>
    <a:masterClrMapping/>
  </p:clrMapOvr>
  <p:transition advTm="6630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1077357"/>
          </a:xfrm>
          <a:prstGeom prst="rect">
            <a:avLst/>
          </a:prstGeom>
          <a:noFill/>
          <a:ln w="9525" algn="ctr">
            <a:noFill/>
            <a:round/>
          </a:ln>
        </p:spPr>
        <p:txBody>
          <a:bodyPr/>
          <a:lstStyle/>
          <a:p>
            <a:r>
              <a:rPr lang="en-IN" altLang="en-US" sz="3000" b="1" dirty="0">
                <a:solidFill>
                  <a:schemeClr val="bg1"/>
                </a:solidFill>
                <a:latin typeface="Calibri" panose="020F0502020204030204"/>
                <a:cs typeface="Times New Roman" panose="02020603050405020304" pitchFamily="18" charset="0"/>
              </a:rPr>
              <a:t>                                </a:t>
            </a:r>
            <a:r>
              <a:rPr lang="en-US" altLang="en-US" sz="3000" b="1" dirty="0">
                <a:solidFill>
                  <a:schemeClr val="bg1"/>
                </a:solidFill>
                <a:latin typeface="Calibri" panose="020F0502020204030204"/>
                <a:cs typeface="Times New Roman" panose="02020603050405020304" pitchFamily="18" charset="0"/>
              </a:rPr>
              <a:t>Sample</a:t>
            </a:r>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p>
            <a:pPr algn="just">
              <a:buNone/>
            </a:pPr>
            <a:endParaRPr lang="en-US" altLang="en-US" sz="2000" dirty="0">
              <a:solidFill>
                <a:schemeClr val="tx2"/>
              </a:solidFill>
              <a:latin typeface="Calibri" panose="020F0502020204030204"/>
              <a:cs typeface="Times New Roman" panose="02020603050405020304" pitchFamily="18" charset="0"/>
            </a:endParaRPr>
          </a:p>
        </p:txBody>
      </p:sp>
      <p:sp>
        <p:nvSpPr>
          <p:cNvPr id="11" name="Rectangle 10"/>
          <p:cNvSpPr/>
          <p:nvPr/>
        </p:nvSpPr>
        <p:spPr>
          <a:xfrm>
            <a:off x="373857" y="2395538"/>
            <a:ext cx="8645525" cy="369332"/>
          </a:xfrm>
          <a:prstGeom prst="rect">
            <a:avLst/>
          </a:prstGeom>
        </p:spPr>
        <p:txBody>
          <a:bodyPr wrap="square">
            <a:spAutoFit/>
          </a:bodyPr>
          <a:lstStyle/>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anose="02020603050405020304" pitchFamily="18" charset="0"/>
            </a:endParaRPr>
          </a:p>
        </p:txBody>
      </p:sp>
      <p:sp>
        <p:nvSpPr>
          <p:cNvPr id="3" name="TextBox 2"/>
          <p:cNvSpPr txBox="1"/>
          <p:nvPr/>
        </p:nvSpPr>
        <p:spPr>
          <a:xfrm>
            <a:off x="10260632" y="3789040"/>
            <a:ext cx="184731" cy="369332"/>
          </a:xfrm>
          <a:prstGeom prst="rect">
            <a:avLst/>
          </a:prstGeom>
          <a:noFill/>
        </p:spPr>
        <p:txBody>
          <a:bodyPr wrap="none" rtlCol="0">
            <a:spAutoFit/>
          </a:bodyPr>
          <a:lstStyle/>
          <a:p>
            <a:endParaRPr lang="en-IN" dirty="0"/>
          </a:p>
        </p:txBody>
      </p:sp>
      <p:pic>
        <p:nvPicPr>
          <p:cNvPr id="10" name="Picture 9"/>
          <p:cNvPicPr/>
          <p:nvPr/>
        </p:nvPicPr>
        <p:blipFill>
          <a:blip r:embed="rId6">
            <a:extLst>
              <a:ext uri="{28A0092B-C50C-407E-A947-70E740481C1C}">
                <a14:useLocalDpi xmlns:a14="http://schemas.microsoft.com/office/drawing/2010/main" val="0"/>
              </a:ext>
            </a:extLst>
          </a:blip>
          <a:srcRect/>
          <a:stretch>
            <a:fillRect/>
          </a:stretch>
        </p:blipFill>
        <p:spPr bwMode="auto">
          <a:xfrm>
            <a:off x="1418121" y="2383326"/>
            <a:ext cx="2751138" cy="4167336"/>
          </a:xfrm>
          <a:prstGeom prst="rect">
            <a:avLst/>
          </a:prstGeom>
          <a:noFill/>
          <a:ln>
            <a:noFill/>
          </a:ln>
        </p:spPr>
      </p:pic>
      <p:pic>
        <p:nvPicPr>
          <p:cNvPr id="12" name="Picture 11"/>
          <p:cNvPicPr/>
          <p:nvPr/>
        </p:nvPicPr>
        <p:blipFill>
          <a:blip r:embed="rId7">
            <a:extLst>
              <a:ext uri="{28A0092B-C50C-407E-A947-70E740481C1C}">
                <a14:useLocalDpi xmlns:a14="http://schemas.microsoft.com/office/drawing/2010/main" val="0"/>
              </a:ext>
            </a:extLst>
          </a:blip>
          <a:srcRect/>
          <a:stretch>
            <a:fillRect/>
          </a:stretch>
        </p:blipFill>
        <p:spPr bwMode="auto">
          <a:xfrm>
            <a:off x="5140982" y="2396488"/>
            <a:ext cx="2751138" cy="4154174"/>
          </a:xfrm>
          <a:prstGeom prst="rect">
            <a:avLst/>
          </a:prstGeom>
          <a:noFill/>
          <a:ln>
            <a:noFill/>
          </a:ln>
        </p:spPr>
      </p:pic>
    </p:spTree>
  </p:cSld>
  <p:clrMapOvr>
    <a:masterClrMapping/>
  </p:clrMapOvr>
  <p:transition advTm="402484"/>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81978" y="1888331"/>
            <a:ext cx="8013383" cy="4112895"/>
            <a:chOff x="775684" y="1374647"/>
            <a:chExt cx="11416665" cy="5483860"/>
          </a:xfrm>
        </p:grpSpPr>
        <p:sp>
          <p:nvSpPr>
            <p:cNvPr id="3" name="object 3"/>
            <p:cNvSpPr/>
            <p:nvPr/>
          </p:nvSpPr>
          <p:spPr>
            <a:xfrm>
              <a:off x="775684" y="1374647"/>
              <a:ext cx="10689367" cy="4741229"/>
            </a:xfrm>
            <a:prstGeom prst="rect">
              <a:avLst/>
            </a:prstGeom>
            <a:blipFill>
              <a:blip r:embed="rId1" cstate="print"/>
              <a:stretch>
                <a:fillRect/>
              </a:stretch>
            </a:blipFill>
          </p:spPr>
          <p:txBody>
            <a:bodyPr wrap="square" lIns="0" tIns="0" rIns="0" bIns="0" rtlCol="0"/>
            <a:lstStyle/>
            <a:p>
              <a:endParaRPr sz="1350"/>
            </a:p>
          </p:txBody>
        </p:sp>
        <p:sp>
          <p:nvSpPr>
            <p:cNvPr id="4" name="object 4"/>
            <p:cNvSpPr/>
            <p:nvPr/>
          </p:nvSpPr>
          <p:spPr>
            <a:xfrm>
              <a:off x="4300728" y="5318759"/>
              <a:ext cx="7891271" cy="1539238"/>
            </a:xfrm>
            <a:prstGeom prst="rect">
              <a:avLst/>
            </a:prstGeom>
            <a:blipFill>
              <a:blip r:embed="rId2" cstate="print"/>
              <a:stretch>
                <a:fillRect/>
              </a:stretch>
            </a:blipFill>
          </p:spPr>
          <p:txBody>
            <a:bodyPr wrap="square" lIns="0" tIns="0" rIns="0" bIns="0" rtlCol="0"/>
            <a:lstStyle/>
            <a:p>
              <a:endParaRPr sz="1350"/>
            </a:p>
          </p:txBody>
        </p:sp>
      </p:grpSp>
      <p:sp>
        <p:nvSpPr>
          <p:cNvPr id="5" name="object 5"/>
          <p:cNvSpPr/>
          <p:nvPr/>
        </p:nvSpPr>
        <p:spPr>
          <a:xfrm>
            <a:off x="8260031" y="1020143"/>
            <a:ext cx="794252" cy="552422"/>
          </a:xfrm>
          <a:prstGeom prst="rect">
            <a:avLst/>
          </a:prstGeom>
          <a:blipFill>
            <a:blip r:embed="rId3" cstate="print"/>
            <a:stretch>
              <a:fillRect/>
            </a:stretch>
          </a:blipFill>
        </p:spPr>
        <p:txBody>
          <a:bodyPr wrap="square" lIns="0" tIns="0" rIns="0" bIns="0" rtlCol="0"/>
          <a:lstStyle/>
          <a:p>
            <a:endParaRPr sz="1350"/>
          </a:p>
        </p:txBody>
      </p:sp>
      <p:sp>
        <p:nvSpPr>
          <p:cNvPr id="6" name="object 6"/>
          <p:cNvSpPr txBox="1">
            <a:spLocks noGrp="1"/>
          </p:cNvSpPr>
          <p:nvPr>
            <p:ph type="title"/>
          </p:nvPr>
        </p:nvSpPr>
        <p:spPr>
          <a:xfrm>
            <a:off x="687705" y="1304767"/>
            <a:ext cx="6370796" cy="563245"/>
          </a:xfrm>
          <a:prstGeom prst="rect">
            <a:avLst/>
          </a:prstGeom>
        </p:spPr>
        <p:txBody>
          <a:bodyPr vert="horz" wrap="square" lIns="0" tIns="9525" rIns="0" bIns="0" rtlCol="0">
            <a:spAutoFit/>
          </a:bodyPr>
          <a:lstStyle/>
          <a:p>
            <a:pPr marL="12700">
              <a:lnSpc>
                <a:spcPct val="100000"/>
              </a:lnSpc>
              <a:spcBef>
                <a:spcPts val="100"/>
              </a:spcBef>
            </a:pPr>
            <a:r>
              <a:rPr lang="en-IN" sz="3600" b="1" spc="-35" dirty="0"/>
              <a:t>                         </a:t>
            </a:r>
            <a:r>
              <a:rPr sz="3600" b="1" spc="-35" dirty="0"/>
              <a:t>Types </a:t>
            </a:r>
            <a:r>
              <a:rPr sz="3600" b="1" spc="-5" dirty="0"/>
              <a:t>of</a:t>
            </a:r>
            <a:r>
              <a:rPr sz="3600" b="1" spc="-45" dirty="0"/>
              <a:t> </a:t>
            </a:r>
            <a:r>
              <a:rPr sz="3600" b="1" spc="-10" dirty="0"/>
              <a:t>Resumes</a:t>
            </a:r>
            <a:endParaRPr sz="3600" b="1" spc="-1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31750"/>
            <a:ext cx="9144000" cy="6825615"/>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4135" y="7620"/>
            <a:ext cx="9406890" cy="685038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29210"/>
            <a:ext cx="9144000" cy="679577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800" y="-21590"/>
            <a:ext cx="9000490" cy="6822440"/>
          </a:xfrm>
          <a:prstGeom prst="rect">
            <a:avLst/>
          </a:prstGeom>
          <a:blipFill>
            <a:blip r:embed="rId1" cstate="print"/>
            <a:stretch>
              <a:fillRect/>
            </a:stretch>
          </a:blipFill>
        </p:spPr>
        <p:txBody>
          <a:bodyPr wrap="square" lIns="0" tIns="0" rIns="0" bIns="0" rtlCol="0"/>
          <a:lstStyle/>
          <a:p>
            <a:endParaRPr sz="13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r>
              <a:rPr lang="en-IN" altLang="en-US" sz="3000" b="1" dirty="0">
                <a:solidFill>
                  <a:schemeClr val="bg1"/>
                </a:solidFill>
                <a:latin typeface="Calibri" panose="020F0502020204030204"/>
                <a:cs typeface="Times New Roman" panose="02020603050405020304" pitchFamily="18" charset="0"/>
              </a:rPr>
              <a:t>                                      </a:t>
            </a:r>
            <a:r>
              <a:rPr lang="en-US" altLang="en-US" sz="3000" b="1" dirty="0">
                <a:solidFill>
                  <a:schemeClr val="bg1"/>
                </a:solidFill>
                <a:latin typeface="Calibri" panose="020F0502020204030204"/>
                <a:cs typeface="Times New Roman" panose="02020603050405020304" pitchFamily="18" charset="0"/>
              </a:rPr>
              <a:t>Topics </a:t>
            </a:r>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p>
            <a:pPr algn="just">
              <a:lnSpc>
                <a:spcPct val="107000"/>
              </a:lnSpc>
              <a:spcAft>
                <a:spcPts val="80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r>
              <a:rPr lang="en-IN" sz="2400" dirty="0">
                <a:solidFill>
                  <a:srgbClr val="000000"/>
                </a:solidFill>
                <a:effectLst/>
                <a:latin typeface="+mn-lt"/>
                <a:ea typeface="Times New Roman" panose="02020603050405020304" pitchFamily="18" charset="0"/>
                <a:cs typeface="Times New Roman" panose="02020603050405020304" pitchFamily="18" charset="0"/>
              </a:rPr>
              <a:t>. The Importance of Resume</a:t>
            </a:r>
            <a:endParaRPr lang="en-IN" sz="24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2. Difference between CV and Resume</a:t>
            </a:r>
            <a:endParaRPr lang="en-IN" sz="24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3. Things to include in resume</a:t>
            </a:r>
            <a:endParaRPr lang="en-IN" sz="2400" dirty="0">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4. Format and Sample resume</a:t>
            </a:r>
            <a:endParaRPr lang="en-IN" sz="2400" dirty="0">
              <a:effectLst/>
              <a:latin typeface="+mn-lt"/>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endParaRPr lang="en-US" sz="2000" dirty="0">
              <a:latin typeface="+mn-lt"/>
              <a:cs typeface="Arial" panose="020B0604020202020204" pitchFamily="34" charset="0"/>
            </a:endParaRPr>
          </a:p>
          <a:p>
            <a:pPr algn="just">
              <a:buNone/>
            </a:pPr>
            <a:endParaRPr lang="en-US" altLang="en-US" sz="2000" dirty="0">
              <a:latin typeface="+mn-lt"/>
              <a:cs typeface="Arial" panose="020B0604020202020204" pitchFamily="34" charset="0"/>
            </a:endParaRP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90">
                                            <p:txEl>
                                              <p:pRg st="0" end="0"/>
                                            </p:txEl>
                                          </p:spTgt>
                                        </p:tgtEl>
                                        <p:attrNameLst>
                                          <p:attrName>style.visibility</p:attrName>
                                        </p:attrNameLst>
                                      </p:cBhvr>
                                      <p:to>
                                        <p:strVal val="visible"/>
                                      </p:to>
                                    </p:set>
                                    <p:anim calcmode="lin" valueType="num">
                                      <p:cBhvr additive="base">
                                        <p:cTn id="7" dur="500" fill="hold"/>
                                        <p:tgtEl>
                                          <p:spTgt spid="163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90">
                                            <p:txEl>
                                              <p:pRg st="1" end="1"/>
                                            </p:txEl>
                                          </p:spTgt>
                                        </p:tgtEl>
                                        <p:attrNameLst>
                                          <p:attrName>style.visibility</p:attrName>
                                        </p:attrNameLst>
                                      </p:cBhvr>
                                      <p:to>
                                        <p:strVal val="visible"/>
                                      </p:to>
                                    </p:set>
                                    <p:anim calcmode="lin" valueType="num">
                                      <p:cBhvr additive="base">
                                        <p:cTn id="13" dur="500" fill="hold"/>
                                        <p:tgtEl>
                                          <p:spTgt spid="1639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90">
                                            <p:txEl>
                                              <p:pRg st="2" end="2"/>
                                            </p:txEl>
                                          </p:spTgt>
                                        </p:tgtEl>
                                        <p:attrNameLst>
                                          <p:attrName>style.visibility</p:attrName>
                                        </p:attrNameLst>
                                      </p:cBhvr>
                                      <p:to>
                                        <p:strVal val="visible"/>
                                      </p:to>
                                    </p:set>
                                    <p:anim calcmode="lin" valueType="num">
                                      <p:cBhvr additive="base">
                                        <p:cTn id="19" dur="500" fill="hold"/>
                                        <p:tgtEl>
                                          <p:spTgt spid="1639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90">
                                            <p:txEl>
                                              <p:pRg st="3" end="3"/>
                                            </p:txEl>
                                          </p:spTgt>
                                        </p:tgtEl>
                                        <p:attrNameLst>
                                          <p:attrName>style.visibility</p:attrName>
                                        </p:attrNameLst>
                                      </p:cBhvr>
                                      <p:to>
                                        <p:strVal val="visible"/>
                                      </p:to>
                                    </p:set>
                                    <p:anim calcmode="lin" valueType="num">
                                      <p:cBhvr additive="base">
                                        <p:cTn id="25" dur="500" fill="hold"/>
                                        <p:tgtEl>
                                          <p:spTgt spid="1639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9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r>
              <a:rPr lang="en-IN" altLang="en-US" sz="3000" b="1" dirty="0">
                <a:solidFill>
                  <a:schemeClr val="bg1"/>
                </a:solidFill>
                <a:latin typeface="Calibri" panose="020F0502020204030204"/>
                <a:cs typeface="Times New Roman" panose="02020603050405020304" pitchFamily="18" charset="0"/>
              </a:rPr>
              <a:t>                                   </a:t>
            </a:r>
            <a:r>
              <a:rPr lang="en-US" altLang="en-US" sz="3000" b="1" dirty="0">
                <a:solidFill>
                  <a:schemeClr val="bg1"/>
                </a:solidFill>
                <a:latin typeface="Calibri" panose="020F0502020204030204"/>
                <a:cs typeface="Times New Roman" panose="02020603050405020304" pitchFamily="18" charset="0"/>
              </a:rPr>
              <a:t>Objective</a:t>
            </a:r>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ln>
        </p:spPr>
        <p:txBody>
          <a:bodyPr/>
          <a:lstStyle/>
          <a:p>
            <a:pPr algn="just">
              <a:buNone/>
            </a:pPr>
            <a:endParaRPr lang="en-US" altLang="en-US" sz="2000" dirty="0">
              <a:solidFill>
                <a:schemeClr val="tx2"/>
              </a:solidFill>
              <a:latin typeface="Calibri" panose="020F0502020204030204"/>
              <a:cs typeface="Times New Roman" panose="02020603050405020304" pitchFamily="18" charset="0"/>
            </a:endParaRPr>
          </a:p>
        </p:txBody>
      </p:sp>
      <p:sp>
        <p:nvSpPr>
          <p:cNvPr id="7" name="Rectangle 6"/>
          <p:cNvSpPr/>
          <p:nvPr/>
        </p:nvSpPr>
        <p:spPr>
          <a:xfrm>
            <a:off x="179512" y="2383720"/>
            <a:ext cx="8784976" cy="1876425"/>
          </a:xfrm>
          <a:prstGeom prst="rect">
            <a:avLst/>
          </a:prstGeom>
        </p:spPr>
        <p:txBody>
          <a:bodyPr wrap="square">
            <a:spAutoFit/>
          </a:bodyPr>
          <a:lstStyle/>
          <a:p>
            <a:pPr marL="342900" indent="-342900" algn="just">
              <a:buFont typeface="Wingdings" panose="05000000000000000000" pitchFamily="2"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Upon successful completion of this topic students will learn to write a resume showing their skills, experiences, and scholastics that they will use once applying for employment, a scholarship, or college.</a:t>
            </a:r>
            <a:endParaRPr lang="en-IN" sz="2400" dirty="0">
              <a:effectLst/>
              <a:latin typeface="+mn-lt"/>
              <a:ea typeface="Calibri" panose="020F0502020204030204" pitchFamily="34" charset="0"/>
              <a:cs typeface="Times New Roman" panose="02020603050405020304" pitchFamily="18" charset="0"/>
            </a:endParaRPr>
          </a:p>
          <a:p>
            <a:pPr algn="just"/>
            <a:endParaRPr lang="en-US" sz="2000" dirty="0">
              <a:latin typeface="+mn-lt"/>
              <a:cs typeface="Arial" panose="020B0604020202020204" pitchFamily="34" charset="0"/>
            </a:endParaRP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519536"/>
            <a:ext cx="9144000" cy="642937"/>
          </a:xfrm>
          <a:prstGeom prst="rect">
            <a:avLst/>
          </a:prstGeom>
          <a:solidFill>
            <a:srgbClr val="1F497D"/>
          </a:solidFill>
          <a:ln w="25400" algn="ctr">
            <a:noFill/>
            <a:round/>
          </a:ln>
        </p:spPr>
        <p:txBody>
          <a:bodyPr anchor="ctr"/>
          <a:lstStyle/>
          <a:p>
            <a:r>
              <a:rPr lang="en-IN" altLang="en-US" sz="3000" b="1" dirty="0">
                <a:solidFill>
                  <a:schemeClr val="bg1"/>
                </a:solidFill>
                <a:latin typeface="Calibri" panose="020F0502020204030204"/>
                <a:cs typeface="Times New Roman" panose="02020603050405020304" pitchFamily="18" charset="0"/>
              </a:rPr>
              <a:t>                                   </a:t>
            </a:r>
            <a:r>
              <a:rPr lang="en-US" altLang="en-US" sz="3000" b="1" dirty="0">
                <a:solidFill>
                  <a:schemeClr val="bg1"/>
                </a:solidFill>
                <a:latin typeface="Calibri" panose="020F0502020204030204"/>
                <a:cs typeface="Times New Roman" panose="02020603050405020304" pitchFamily="18" charset="0"/>
              </a:rPr>
              <a:t>Evolution</a:t>
            </a:r>
            <a:endParaRPr lang="en-US" altLang="en-US" sz="3000" b="1" dirty="0">
              <a:solidFill>
                <a:schemeClr val="bg1"/>
              </a:solidFill>
              <a:latin typeface="Calibri" panose="020F0502020204030204"/>
              <a:cs typeface="Times New Roman" panose="02020603050405020304"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276872"/>
            <a:ext cx="8645525" cy="4320480"/>
          </a:xfrm>
          <a:prstGeom prst="rect">
            <a:avLst/>
          </a:prstGeom>
          <a:noFill/>
          <a:ln w="9525" algn="ctr">
            <a:noFill/>
            <a:miter lim="800000"/>
          </a:ln>
        </p:spPr>
        <p:txBody>
          <a:bodyPr/>
          <a:lstStyle/>
          <a:p>
            <a:pPr marL="225425" lvl="1" indent="-225425" algn="just"/>
            <a:r>
              <a:rPr lang="en-US" sz="2000" dirty="0">
                <a:latin typeface="+mn-lt"/>
              </a:rPr>
              <a:t>    </a:t>
            </a:r>
            <a:endParaRPr lang="en-US" sz="2000" dirty="0">
              <a:latin typeface="+mn-lt"/>
            </a:endParaRPr>
          </a:p>
          <a:p>
            <a:pPr algn="just">
              <a:buNone/>
            </a:pPr>
            <a:endParaRPr lang="en-US" altLang="en-US" sz="2000" dirty="0">
              <a:solidFill>
                <a:schemeClr val="tx2"/>
              </a:solidFill>
              <a:latin typeface="+mn-lt"/>
              <a:cs typeface="Times New Roman" panose="02020603050405020304" pitchFamily="18" charset="0"/>
            </a:endParaRPr>
          </a:p>
        </p:txBody>
      </p:sp>
      <p:sp>
        <p:nvSpPr>
          <p:cNvPr id="11" name="TextBox 10"/>
          <p:cNvSpPr txBox="1"/>
          <p:nvPr/>
        </p:nvSpPr>
        <p:spPr>
          <a:xfrm>
            <a:off x="539552" y="2241550"/>
            <a:ext cx="8280920" cy="2183765"/>
          </a:xfrm>
          <a:prstGeom prst="rect">
            <a:avLst/>
          </a:prstGeom>
          <a:noFill/>
        </p:spPr>
        <p:txBody>
          <a:bodyPr wrap="square">
            <a:spAutoFit/>
          </a:bodyPr>
          <a:lstStyle/>
          <a:p>
            <a:pPr marL="342900" lvl="0" indent="-342900" algn="just">
              <a:spcBef>
                <a:spcPts val="1200"/>
              </a:spcBef>
              <a:spcAft>
                <a:spcPts val="1200"/>
              </a:spcAft>
              <a:buFont typeface="Symbol" panose="05050102010706020507" pitchFamily="18" charset="2"/>
              <a:buChar char=""/>
            </a:pPr>
            <a:r>
              <a:rPr lang="en-IN" sz="2400" dirty="0">
                <a:effectLst/>
                <a:latin typeface="+mn-lt"/>
                <a:ea typeface="Times New Roman" panose="02020603050405020304" pitchFamily="18" charset="0"/>
                <a:cs typeface="Times New Roman" panose="02020603050405020304" pitchFamily="18" charset="0"/>
              </a:rPr>
              <a:t>1482 - Leonardo Da Vinci writes the first professional resume. </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spcBef>
                <a:spcPts val="1200"/>
              </a:spcBef>
              <a:spcAft>
                <a:spcPts val="1200"/>
              </a:spcAft>
              <a:buFont typeface="Symbol" panose="05050102010706020507" pitchFamily="18" charset="2"/>
              <a:buChar char=""/>
            </a:pPr>
            <a:r>
              <a:rPr lang="en-IN" sz="2400" dirty="0">
                <a:effectLst/>
                <a:latin typeface="+mn-lt"/>
                <a:ea typeface="Times New Roman" panose="02020603050405020304" pitchFamily="18" charset="0"/>
                <a:cs typeface="Times New Roman" panose="02020603050405020304" pitchFamily="18" charset="0"/>
              </a:rPr>
              <a:t>Resumes were just formalities. Most wrote them on scraps of paper over lunch with employers. </a:t>
            </a:r>
            <a:endParaRPr lang="en-IN" sz="2400" dirty="0">
              <a:effectLst/>
              <a:latin typeface="+mn-lt"/>
              <a:ea typeface="Calibri" panose="020F0502020204030204" pitchFamily="34" charset="0"/>
              <a:cs typeface="Times New Roman" panose="02020603050405020304" pitchFamily="18" charset="0"/>
            </a:endParaRPr>
          </a:p>
          <a:p>
            <a:pPr lvl="0" indent="0" algn="just">
              <a:spcBef>
                <a:spcPts val="1200"/>
              </a:spcBef>
              <a:spcAft>
                <a:spcPts val="1200"/>
              </a:spcAft>
              <a:buFont typeface="Symbol" panose="05050102010706020507" pitchFamily="18" charset="2"/>
              <a:buNone/>
            </a:pPr>
            <a:endParaRPr lang="en-IN" sz="2400" dirty="0">
              <a:effectLst/>
              <a:latin typeface="+mn-lt"/>
              <a:ea typeface="Calibri" panose="020F0502020204030204" pitchFamily="34" charset="0"/>
              <a:cs typeface="Times New Roman" panose="02020603050405020304" pitchFamily="18" charset="0"/>
            </a:endParaRP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519536"/>
            <a:ext cx="9144000" cy="642937"/>
          </a:xfrm>
          <a:prstGeom prst="rect">
            <a:avLst/>
          </a:prstGeom>
          <a:solidFill>
            <a:srgbClr val="1F497D"/>
          </a:solidFill>
          <a:ln w="25400" algn="ctr">
            <a:noFill/>
            <a:round/>
          </a:ln>
        </p:spPr>
        <p:txBody>
          <a:bodyPr anchor="ctr"/>
          <a:lstStyle/>
          <a:p>
            <a:r>
              <a:rPr lang="en-US" altLang="en-US" sz="3000" b="1" dirty="0">
                <a:solidFill>
                  <a:schemeClr val="bg1"/>
                </a:solidFill>
                <a:latin typeface="Calibri" panose="020F0502020204030204"/>
                <a:cs typeface="Times New Roman" panose="02020603050405020304" pitchFamily="18" charset="0"/>
              </a:rPr>
              <a:t>  </a:t>
            </a:r>
            <a:r>
              <a:rPr lang="en-IN" altLang="en-US" sz="3000" b="1" dirty="0">
                <a:solidFill>
                  <a:schemeClr val="bg1"/>
                </a:solidFill>
                <a:latin typeface="Calibri" panose="020F0502020204030204"/>
                <a:cs typeface="Times New Roman" panose="02020603050405020304" pitchFamily="18" charset="0"/>
              </a:rPr>
              <a:t>                                 </a:t>
            </a:r>
            <a:r>
              <a:rPr lang="en-US" altLang="en-US" sz="3000" b="1" dirty="0">
                <a:solidFill>
                  <a:schemeClr val="bg1"/>
                </a:solidFill>
                <a:latin typeface="Calibri" panose="020F0502020204030204"/>
                <a:cs typeface="Times New Roman" panose="02020603050405020304" pitchFamily="18" charset="0"/>
              </a:rPr>
              <a:t>Evolution</a:t>
            </a:r>
            <a:endParaRPr lang="en-US" altLang="en-US" sz="3000" b="1" dirty="0">
              <a:solidFill>
                <a:schemeClr val="bg1"/>
              </a:solidFill>
              <a:latin typeface="Calibri" panose="020F0502020204030204"/>
              <a:cs typeface="Times New Roman" panose="02020603050405020304"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276872"/>
            <a:ext cx="8645525" cy="4320480"/>
          </a:xfrm>
          <a:prstGeom prst="rect">
            <a:avLst/>
          </a:prstGeom>
          <a:noFill/>
          <a:ln w="9525" algn="ctr">
            <a:noFill/>
            <a:miter lim="800000"/>
          </a:ln>
        </p:spPr>
        <p:txBody>
          <a:bodyPr/>
          <a:lstStyle/>
          <a:p>
            <a:pPr marL="225425" lvl="1" indent="-225425" algn="just"/>
            <a:r>
              <a:rPr lang="en-US" sz="2000" dirty="0">
                <a:latin typeface="+mn-lt"/>
              </a:rPr>
              <a:t>    </a:t>
            </a:r>
            <a:endParaRPr lang="en-US" sz="2000" dirty="0">
              <a:latin typeface="+mn-lt"/>
            </a:endParaRPr>
          </a:p>
          <a:p>
            <a:pPr algn="just">
              <a:buNone/>
            </a:pPr>
            <a:endParaRPr lang="en-US" altLang="en-US" sz="2000" dirty="0">
              <a:solidFill>
                <a:schemeClr val="tx2"/>
              </a:solidFill>
              <a:latin typeface="+mn-lt"/>
              <a:cs typeface="Times New Roman" panose="02020603050405020304" pitchFamily="18" charset="0"/>
            </a:endParaRPr>
          </a:p>
        </p:txBody>
      </p:sp>
      <p:sp>
        <p:nvSpPr>
          <p:cNvPr id="11" name="TextBox 10"/>
          <p:cNvSpPr txBox="1"/>
          <p:nvPr/>
        </p:nvSpPr>
        <p:spPr>
          <a:xfrm>
            <a:off x="539552" y="2241550"/>
            <a:ext cx="8064896" cy="2932213"/>
          </a:xfrm>
          <a:prstGeom prst="rect">
            <a:avLst/>
          </a:prstGeom>
          <a:noFill/>
        </p:spPr>
        <p:txBody>
          <a:bodyPr wrap="square">
            <a:spAutoFit/>
          </a:bodyPr>
          <a:lstStyle/>
          <a:p>
            <a:pPr marL="342900" lvl="0" indent="-342900" algn="just">
              <a:spcBef>
                <a:spcPts val="1200"/>
              </a:spcBef>
              <a:spcAft>
                <a:spcPts val="1200"/>
              </a:spcAft>
              <a:buFont typeface="Symbol" panose="05050102010706020507" pitchFamily="18" charset="2"/>
              <a:buChar char=""/>
            </a:pPr>
            <a:r>
              <a:rPr lang="en-IN" sz="2400" dirty="0">
                <a:effectLst/>
                <a:latin typeface="+mn-lt"/>
                <a:ea typeface="Times New Roman" panose="02020603050405020304" pitchFamily="18" charset="0"/>
                <a:cs typeface="Times New Roman" panose="02020603050405020304" pitchFamily="18" charset="0"/>
              </a:rPr>
              <a:t>Resumes are no longer just formalities; they are now expected. Resumes start to include outside interests like sports and hobbies. Word processors make resumes more professional. </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spcBef>
                <a:spcPts val="1200"/>
              </a:spcBef>
              <a:spcAft>
                <a:spcPts val="1200"/>
              </a:spcAft>
              <a:buFont typeface="Symbol" panose="05050102010706020507" pitchFamily="18" charset="2"/>
              <a:buChar char=""/>
            </a:pPr>
            <a:r>
              <a:rPr lang="en-IN" sz="2400" dirty="0">
                <a:effectLst/>
                <a:latin typeface="+mn-lt"/>
                <a:ea typeface="Times New Roman" panose="02020603050405020304" pitchFamily="18" charset="0"/>
                <a:cs typeface="Times New Roman" panose="02020603050405020304" pitchFamily="18" charset="0"/>
              </a:rPr>
              <a:t>2003 - LinkedIn is launched. </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Font typeface="Symbol" panose="05050102010706020507" pitchFamily="18" charset="2"/>
              <a:buChar char=""/>
            </a:pPr>
            <a:r>
              <a:rPr lang="en-IN" sz="2400" dirty="0">
                <a:effectLst/>
                <a:latin typeface="+mn-lt"/>
                <a:ea typeface="Times New Roman" panose="02020603050405020304" pitchFamily="18" charset="0"/>
                <a:cs typeface="Times New Roman" panose="02020603050405020304" pitchFamily="18" charset="0"/>
              </a:rPr>
              <a:t>2006 - Video resumes pick up.</a:t>
            </a:r>
            <a:endParaRPr lang="en-IN" sz="2400" dirty="0">
              <a:effectLst/>
              <a:latin typeface="+mn-lt"/>
              <a:ea typeface="Times New Roman" panose="02020603050405020304" pitchFamily="18" charset="0"/>
              <a:cs typeface="Times New Roman" panose="02020603050405020304" pitchFamily="18" charset="0"/>
            </a:endParaRP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lvl="0"/>
            <a:r>
              <a:rPr lang="en-IN" altLang="en-US" sz="3000" b="1" dirty="0">
                <a:solidFill>
                  <a:schemeClr val="bg1"/>
                </a:solidFill>
                <a:latin typeface="+mj-lt"/>
                <a:cs typeface="Times New Roman" panose="02020603050405020304" pitchFamily="18" charset="0"/>
              </a:rPr>
              <a:t>                    </a:t>
            </a:r>
            <a:r>
              <a:rPr lang="en-US" altLang="en-US" sz="3000" b="1" dirty="0">
                <a:solidFill>
                  <a:schemeClr val="bg1"/>
                </a:solidFill>
                <a:latin typeface="+mj-lt"/>
                <a:cs typeface="Times New Roman" panose="02020603050405020304" pitchFamily="18" charset="0"/>
              </a:rPr>
              <a:t>What is Resume &amp; its purpose?</a:t>
            </a:r>
            <a:endParaRPr lang="en-US" altLang="en-US" sz="3000" b="1" dirty="0">
              <a:solidFill>
                <a:schemeClr val="bg1"/>
              </a:solidFill>
              <a:latin typeface="+mj-lt"/>
              <a:cs typeface="Times New Roman" panose="02020603050405020304" pitchFamily="18" charset="0"/>
            </a:endParaRP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9" y="2276872"/>
            <a:ext cx="4250754" cy="1368152"/>
          </a:xfrm>
          <a:prstGeom prst="rect">
            <a:avLst/>
          </a:prstGeom>
          <a:noFill/>
          <a:ln w="9525" algn="ctr">
            <a:noFill/>
            <a:miter lim="800000"/>
          </a:ln>
        </p:spPr>
        <p:txBody>
          <a:bodyPr/>
          <a:lstStyle/>
          <a:p>
            <a:pPr marL="225425" lvl="0" indent="-225425" algn="just">
              <a:buFont typeface="Arial" panose="020B0604020202020204" pitchFamily="34" charset="0"/>
              <a:buChar char="•"/>
            </a:pPr>
            <a:endParaRPr lang="en-US" sz="2000" dirty="0">
              <a:latin typeface="+mn-lt"/>
            </a:endParaRPr>
          </a:p>
        </p:txBody>
      </p:sp>
      <p:sp>
        <p:nvSpPr>
          <p:cNvPr id="2" name="TextBox 1"/>
          <p:cNvSpPr txBox="1"/>
          <p:nvPr/>
        </p:nvSpPr>
        <p:spPr>
          <a:xfrm>
            <a:off x="239395" y="2424430"/>
            <a:ext cx="8509000" cy="4683760"/>
          </a:xfrm>
          <a:prstGeom prst="rect">
            <a:avLst/>
          </a:prstGeom>
          <a:noFill/>
        </p:spPr>
        <p:txBody>
          <a:bodyPr wrap="square" rtlCol="0">
            <a:spAutoFit/>
          </a:bodyPr>
          <a:lstStyle/>
          <a:p>
            <a:pPr marL="342900" indent="-342900" algn="just">
              <a:lnSpc>
                <a:spcPct val="107000"/>
              </a:lnSpc>
              <a:spcAft>
                <a:spcPts val="800"/>
              </a:spcAft>
              <a:buFont typeface="Arial" panose="020B0604020202020204" pitchFamily="34" charset="0"/>
              <a:buChar char="•"/>
            </a:pPr>
            <a:r>
              <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 resume (also spelled résumé) is an overview about who you are!</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Resume is a French word which means summary. Resume is nothing but an overall summary of yourself. It’s a tool to advertise yourself. </a:t>
            </a:r>
            <a:endPar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355600" indent="-342900">
              <a:lnSpc>
                <a:spcPct val="100000"/>
              </a:lnSpc>
              <a:spcBef>
                <a:spcPts val="5"/>
              </a:spcBef>
              <a:buFont typeface="Arial" panose="020B0604020202020204"/>
              <a:buChar char="•"/>
              <a:tabLst>
                <a:tab pos="354965" algn="l"/>
                <a:tab pos="355600" algn="l"/>
              </a:tabLst>
            </a:pPr>
            <a:r>
              <a:rPr sz="2400" dirty="0">
                <a:solidFill>
                  <a:schemeClr val="tx1"/>
                </a:solidFill>
                <a:latin typeface="Arial" panose="020B0604020202020204" pitchFamily="34" charset="0"/>
                <a:cs typeface="Arial" panose="020B0604020202020204" pitchFamily="34" charset="0"/>
                <a:sym typeface="+mn-ea"/>
              </a:rPr>
              <a:t>Its goal is to </a:t>
            </a:r>
            <a:r>
              <a:rPr sz="2400" spc="-5" dirty="0">
                <a:solidFill>
                  <a:schemeClr val="tx1"/>
                </a:solidFill>
                <a:latin typeface="Arial" panose="020B0604020202020204" pitchFamily="34" charset="0"/>
                <a:cs typeface="Arial" panose="020B0604020202020204" pitchFamily="34" charset="0"/>
                <a:sym typeface="+mn-ea"/>
              </a:rPr>
              <a:t>capture</a:t>
            </a:r>
            <a:r>
              <a:rPr sz="2400" spc="-120" dirty="0">
                <a:solidFill>
                  <a:schemeClr val="tx1"/>
                </a:solidFill>
                <a:latin typeface="Arial" panose="020B0604020202020204" pitchFamily="34" charset="0"/>
                <a:cs typeface="Arial" panose="020B0604020202020204" pitchFamily="34" charset="0"/>
                <a:sym typeface="+mn-ea"/>
              </a:rPr>
              <a:t> </a:t>
            </a:r>
            <a:r>
              <a:rPr sz="2400" dirty="0">
                <a:solidFill>
                  <a:schemeClr val="tx1"/>
                </a:solidFill>
                <a:latin typeface="Arial" panose="020B0604020202020204" pitchFamily="34" charset="0"/>
                <a:cs typeface="Arial" panose="020B0604020202020204" pitchFamily="34" charset="0"/>
                <a:sym typeface="+mn-ea"/>
              </a:rPr>
              <a:t>the</a:t>
            </a:r>
            <a:r>
              <a:rPr lang="en-IN" sz="2400" dirty="0">
                <a:solidFill>
                  <a:schemeClr val="tx1"/>
                </a:solidFill>
                <a:latin typeface="Arial" panose="020B0604020202020204" pitchFamily="34" charset="0"/>
                <a:cs typeface="Arial" panose="020B0604020202020204" pitchFamily="34" charset="0"/>
                <a:sym typeface="+mn-ea"/>
              </a:rPr>
              <a:t> </a:t>
            </a:r>
            <a:r>
              <a:rPr sz="2400" spc="-10" dirty="0">
                <a:solidFill>
                  <a:schemeClr val="tx1"/>
                </a:solidFill>
                <a:latin typeface="Arial" panose="020B0604020202020204" pitchFamily="34" charset="0"/>
                <a:cs typeface="Arial" panose="020B0604020202020204" pitchFamily="34" charset="0"/>
                <a:sym typeface="+mn-ea"/>
              </a:rPr>
              <a:t>reader’s</a:t>
            </a:r>
            <a:r>
              <a:rPr sz="2400" spc="-40" dirty="0">
                <a:solidFill>
                  <a:schemeClr val="tx1"/>
                </a:solidFill>
                <a:latin typeface="Arial" panose="020B0604020202020204" pitchFamily="34" charset="0"/>
                <a:cs typeface="Arial" panose="020B0604020202020204" pitchFamily="34" charset="0"/>
                <a:sym typeface="+mn-ea"/>
              </a:rPr>
              <a:t> </a:t>
            </a:r>
            <a:r>
              <a:rPr sz="2400" spc="-5" dirty="0">
                <a:solidFill>
                  <a:schemeClr val="tx1"/>
                </a:solidFill>
                <a:latin typeface="Arial" panose="020B0604020202020204" pitchFamily="34" charset="0"/>
                <a:cs typeface="Arial" panose="020B0604020202020204" pitchFamily="34" charset="0"/>
                <a:sym typeface="+mn-ea"/>
              </a:rPr>
              <a:t>interest.</a:t>
            </a:r>
            <a:endParaRPr sz="2400">
              <a:solidFill>
                <a:schemeClr val="tx1"/>
              </a:solidFill>
              <a:latin typeface="Arial" panose="020B0604020202020204" pitchFamily="34" charset="0"/>
              <a:cs typeface="Arial" panose="020B0604020202020204" pitchFamily="34" charset="0"/>
            </a:endParaRPr>
          </a:p>
          <a:p>
            <a:pPr>
              <a:lnSpc>
                <a:spcPct val="100000"/>
              </a:lnSpc>
              <a:spcBef>
                <a:spcPts val="40"/>
              </a:spcBef>
            </a:pPr>
            <a:endParaRPr sz="2400">
              <a:solidFill>
                <a:schemeClr val="tx1"/>
              </a:solidFill>
              <a:latin typeface="Arial" panose="020B0604020202020204" pitchFamily="34" charset="0"/>
              <a:cs typeface="Arial" panose="020B0604020202020204" pitchFamily="34" charset="0"/>
            </a:endParaRPr>
          </a:p>
          <a:p>
            <a:pPr marL="355600" marR="234950" indent="-342900">
              <a:lnSpc>
                <a:spcPct val="100000"/>
              </a:lnSpc>
              <a:spcBef>
                <a:spcPts val="5"/>
              </a:spcBef>
              <a:buFont typeface="Arial" panose="020B0604020202020204"/>
              <a:buChar char="•"/>
              <a:tabLst>
                <a:tab pos="354965" algn="l"/>
                <a:tab pos="355600" algn="l"/>
              </a:tabLst>
            </a:pPr>
            <a:r>
              <a:rPr sz="2400" dirty="0">
                <a:solidFill>
                  <a:schemeClr val="tx1"/>
                </a:solidFill>
                <a:latin typeface="Arial" panose="020B0604020202020204" pitchFamily="34" charset="0"/>
                <a:cs typeface="Arial" panose="020B0604020202020204" pitchFamily="34" charset="0"/>
                <a:sym typeface="+mn-ea"/>
              </a:rPr>
              <a:t>Most </a:t>
            </a:r>
            <a:r>
              <a:rPr sz="2400" spc="-5" dirty="0">
                <a:solidFill>
                  <a:schemeClr val="tx1"/>
                </a:solidFill>
                <a:latin typeface="Arial" panose="020B0604020202020204" pitchFamily="34" charset="0"/>
                <a:cs typeface="Arial" panose="020B0604020202020204" pitchFamily="34" charset="0"/>
                <a:sym typeface="+mn-ea"/>
              </a:rPr>
              <a:t>resumes </a:t>
            </a:r>
            <a:r>
              <a:rPr sz="2400" dirty="0">
                <a:solidFill>
                  <a:schemeClr val="tx1"/>
                </a:solidFill>
                <a:latin typeface="Arial" panose="020B0604020202020204" pitchFamily="34" charset="0"/>
                <a:cs typeface="Arial" panose="020B0604020202020204" pitchFamily="34" charset="0"/>
                <a:sym typeface="+mn-ea"/>
              </a:rPr>
              <a:t>only get</a:t>
            </a:r>
            <a:r>
              <a:rPr sz="2400" spc="-135" dirty="0">
                <a:solidFill>
                  <a:schemeClr val="tx1"/>
                </a:solidFill>
                <a:latin typeface="Arial" panose="020B0604020202020204" pitchFamily="34" charset="0"/>
                <a:cs typeface="Arial" panose="020B0604020202020204" pitchFamily="34" charset="0"/>
                <a:sym typeface="+mn-ea"/>
              </a:rPr>
              <a:t> </a:t>
            </a:r>
            <a:r>
              <a:rPr sz="2400" spc="5">
                <a:solidFill>
                  <a:schemeClr val="tx1"/>
                </a:solidFill>
                <a:latin typeface="Arial" panose="020B0604020202020204" pitchFamily="34" charset="0"/>
                <a:cs typeface="Arial" panose="020B0604020202020204" pitchFamily="34" charset="0"/>
                <a:sym typeface="+mn-ea"/>
              </a:rPr>
              <a:t>20-30  </a:t>
            </a:r>
            <a:r>
              <a:rPr lang="en-IN" sz="2400">
                <a:solidFill>
                  <a:schemeClr val="tx1"/>
                </a:solidFill>
                <a:latin typeface="Arial" panose="020B0604020202020204" pitchFamily="34" charset="0"/>
                <a:cs typeface="Arial" panose="020B0604020202020204" pitchFamily="34" charset="0"/>
                <a:sym typeface="+mn-ea"/>
              </a:rPr>
              <a:t>seconds to be scanned</a:t>
            </a:r>
            <a:r>
              <a:rPr sz="2400">
                <a:solidFill>
                  <a:schemeClr val="tx1"/>
                </a:solidFill>
                <a:latin typeface="Arial" panose="020B0604020202020204" pitchFamily="34" charset="0"/>
                <a:cs typeface="Arial" panose="020B0604020202020204" pitchFamily="34" charset="0"/>
                <a:sym typeface="+mn-ea"/>
              </a:rPr>
              <a:t> </a:t>
            </a:r>
            <a:r>
              <a:rPr sz="2400" dirty="0">
                <a:solidFill>
                  <a:schemeClr val="tx1"/>
                </a:solidFill>
                <a:latin typeface="Arial" panose="020B0604020202020204" pitchFamily="34" charset="0"/>
                <a:cs typeface="Arial" panose="020B0604020202020204" pitchFamily="34" charset="0"/>
                <a:sym typeface="+mn-ea"/>
              </a:rPr>
              <a:t>by the</a:t>
            </a:r>
            <a:r>
              <a:rPr sz="2400" spc="-100" dirty="0">
                <a:solidFill>
                  <a:schemeClr val="tx1"/>
                </a:solidFill>
                <a:latin typeface="Arial" panose="020B0604020202020204" pitchFamily="34" charset="0"/>
                <a:cs typeface="Arial" panose="020B0604020202020204" pitchFamily="34" charset="0"/>
                <a:sym typeface="+mn-ea"/>
              </a:rPr>
              <a:t> </a:t>
            </a:r>
            <a:r>
              <a:rPr sz="2400" spc="-30" dirty="0">
                <a:solidFill>
                  <a:schemeClr val="tx1"/>
                </a:solidFill>
                <a:latin typeface="Arial" panose="020B0604020202020204" pitchFamily="34" charset="0"/>
                <a:cs typeface="Arial" panose="020B0604020202020204" pitchFamily="34" charset="0"/>
                <a:sym typeface="+mn-ea"/>
              </a:rPr>
              <a:t>reade</a:t>
            </a:r>
            <a:r>
              <a:rPr lang="en-IN" sz="2400" spc="-30" dirty="0">
                <a:solidFill>
                  <a:schemeClr val="tx1"/>
                </a:solidFill>
                <a:latin typeface="Arial" panose="020B0604020202020204" pitchFamily="34" charset="0"/>
                <a:cs typeface="Arial" panose="020B0604020202020204" pitchFamily="34" charset="0"/>
                <a:sym typeface="+mn-ea"/>
              </a:rPr>
              <a:t>r.</a:t>
            </a:r>
            <a:endParaRPr sz="2400">
              <a:solidFill>
                <a:schemeClr val="tx1"/>
              </a:solidFill>
              <a:latin typeface="Arial" panose="020B0604020202020204" pitchFamily="34" charset="0"/>
              <a:cs typeface="Arial" panose="020B0604020202020204" pitchFamily="34" charset="0"/>
            </a:endParaRPr>
          </a:p>
          <a:p>
            <a:pPr marL="355600" marR="5080" indent="-342900">
              <a:lnSpc>
                <a:spcPct val="100000"/>
              </a:lnSpc>
              <a:buFont typeface="Arial" panose="020B0604020202020204"/>
              <a:buChar char="•"/>
              <a:tabLst>
                <a:tab pos="354965" algn="l"/>
                <a:tab pos="355600" algn="l"/>
              </a:tabLst>
            </a:pPr>
            <a:r>
              <a:rPr sz="2400" dirty="0">
                <a:solidFill>
                  <a:schemeClr val="tx1"/>
                </a:solidFill>
                <a:latin typeface="Arial" panose="020B0604020202020204" pitchFamily="34" charset="0"/>
                <a:cs typeface="Arial" panose="020B0604020202020204" pitchFamily="34" charset="0"/>
                <a:sym typeface="+mn-ea"/>
              </a:rPr>
              <a:t>It MUST have enough  </a:t>
            </a:r>
            <a:r>
              <a:rPr sz="2400" spc="-25" dirty="0">
                <a:solidFill>
                  <a:schemeClr val="tx1"/>
                </a:solidFill>
                <a:latin typeface="Arial" panose="020B0604020202020204" pitchFamily="34" charset="0"/>
                <a:cs typeface="Arial" panose="020B0604020202020204" pitchFamily="34" charset="0"/>
                <a:sym typeface="+mn-ea"/>
              </a:rPr>
              <a:t>IMPACT </a:t>
            </a:r>
            <a:r>
              <a:rPr sz="2400" dirty="0">
                <a:solidFill>
                  <a:schemeClr val="tx1"/>
                </a:solidFill>
                <a:latin typeface="Arial" panose="020B0604020202020204" pitchFamily="34" charset="0"/>
                <a:cs typeface="Arial" panose="020B0604020202020204" pitchFamily="34" charset="0"/>
                <a:sym typeface="+mn-ea"/>
              </a:rPr>
              <a:t>to </a:t>
            </a:r>
            <a:r>
              <a:rPr sz="2400" spc="5" dirty="0">
                <a:solidFill>
                  <a:schemeClr val="tx1"/>
                </a:solidFill>
                <a:latin typeface="Arial" panose="020B0604020202020204" pitchFamily="34" charset="0"/>
                <a:cs typeface="Arial" panose="020B0604020202020204" pitchFamily="34" charset="0"/>
                <a:sym typeface="+mn-ea"/>
              </a:rPr>
              <a:t>GRAB </a:t>
            </a:r>
            <a:r>
              <a:rPr sz="2400" dirty="0">
                <a:solidFill>
                  <a:schemeClr val="tx1"/>
                </a:solidFill>
                <a:latin typeface="Arial" panose="020B0604020202020204" pitchFamily="34" charset="0"/>
                <a:cs typeface="Arial" panose="020B0604020202020204" pitchFamily="34" charset="0"/>
                <a:sym typeface="+mn-ea"/>
              </a:rPr>
              <a:t>the  </a:t>
            </a:r>
            <a:r>
              <a:rPr sz="2400" spc="-20" dirty="0">
                <a:solidFill>
                  <a:schemeClr val="tx1"/>
                </a:solidFill>
                <a:latin typeface="Arial" panose="020B0604020202020204" pitchFamily="34" charset="0"/>
                <a:cs typeface="Arial" panose="020B0604020202020204" pitchFamily="34" charset="0"/>
                <a:sym typeface="+mn-ea"/>
              </a:rPr>
              <a:t>ATTETION </a:t>
            </a:r>
            <a:r>
              <a:rPr sz="2400" dirty="0">
                <a:solidFill>
                  <a:schemeClr val="tx1"/>
                </a:solidFill>
                <a:latin typeface="Arial" panose="020B0604020202020204" pitchFamily="34" charset="0"/>
                <a:cs typeface="Arial" panose="020B0604020202020204" pitchFamily="34" charset="0"/>
                <a:sym typeface="+mn-ea"/>
              </a:rPr>
              <a:t>of the</a:t>
            </a:r>
            <a:r>
              <a:rPr sz="2400" spc="-50" dirty="0">
                <a:solidFill>
                  <a:schemeClr val="tx1"/>
                </a:solidFill>
                <a:latin typeface="Arial" panose="020B0604020202020204" pitchFamily="34" charset="0"/>
                <a:cs typeface="Arial" panose="020B0604020202020204" pitchFamily="34" charset="0"/>
                <a:sym typeface="+mn-ea"/>
              </a:rPr>
              <a:t> </a:t>
            </a:r>
            <a:r>
              <a:rPr sz="2400" spc="-5" dirty="0">
                <a:solidFill>
                  <a:schemeClr val="tx1"/>
                </a:solidFill>
                <a:latin typeface="Arial" panose="020B0604020202020204" pitchFamily="34" charset="0"/>
                <a:cs typeface="Arial" panose="020B0604020202020204" pitchFamily="34" charset="0"/>
                <a:sym typeface="+mn-ea"/>
              </a:rPr>
              <a:t>prospective  </a:t>
            </a:r>
            <a:r>
              <a:rPr sz="2400" dirty="0">
                <a:solidFill>
                  <a:schemeClr val="tx1"/>
                </a:solidFill>
                <a:latin typeface="Arial" panose="020B0604020202020204" pitchFamily="34" charset="0"/>
                <a:cs typeface="Arial" panose="020B0604020202020204" pitchFamily="34" charset="0"/>
                <a:sym typeface="+mn-ea"/>
              </a:rPr>
              <a:t>EMPLOYER.</a:t>
            </a:r>
            <a:endParaRPr sz="2400">
              <a:solidFill>
                <a:schemeClr val="tx1"/>
              </a:solidFill>
              <a:latin typeface="Arial" panose="020B0604020202020204" pitchFamily="34" charset="0"/>
              <a:cs typeface="Arial" panose="020B0604020202020204" pitchFamily="34" charset="0"/>
            </a:endParaRPr>
          </a:p>
          <a:p>
            <a:endParaRPr lang="en-IN" sz="2400"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r>
              <a:rPr lang="en-IN" altLang="en-US" sz="3000" b="1" dirty="0">
                <a:solidFill>
                  <a:schemeClr val="bg1"/>
                </a:solidFill>
                <a:latin typeface="Calibri" panose="020F0502020204030204"/>
                <a:cs typeface="Times New Roman" panose="02020603050405020304" pitchFamily="18" charset="0"/>
              </a:rPr>
              <a:t>        </a:t>
            </a:r>
            <a:r>
              <a:rPr lang="en-US" altLang="en-US" sz="3000" b="1" dirty="0">
                <a:solidFill>
                  <a:schemeClr val="bg1"/>
                </a:solidFill>
                <a:latin typeface="Calibri" panose="020F0502020204030204"/>
                <a:cs typeface="Times New Roman" panose="02020603050405020304" pitchFamily="18" charset="0"/>
              </a:rPr>
              <a:t>The Importance of resume building</a:t>
            </a:r>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p>
            <a:pPr algn="just">
              <a:buNone/>
            </a:pPr>
            <a:endParaRPr lang="en-US" altLang="en-US" sz="2000" dirty="0">
              <a:solidFill>
                <a:schemeClr val="tx2"/>
              </a:solidFill>
              <a:latin typeface="Calibri" panose="020F0502020204030204"/>
              <a:cs typeface="Times New Roman" panose="02020603050405020304" pitchFamily="18" charset="0"/>
            </a:endParaRPr>
          </a:p>
        </p:txBody>
      </p:sp>
      <p:sp>
        <p:nvSpPr>
          <p:cNvPr id="11" name="Rectangle 10"/>
          <p:cNvSpPr/>
          <p:nvPr/>
        </p:nvSpPr>
        <p:spPr>
          <a:xfrm>
            <a:off x="323528" y="2564904"/>
            <a:ext cx="8424936" cy="1846659"/>
          </a:xfrm>
          <a:prstGeom prst="rect">
            <a:avLst/>
          </a:prstGeom>
        </p:spPr>
        <p:txBody>
          <a:bodyPr wrap="square">
            <a:spAutoFit/>
          </a:bodyPr>
          <a:lstStyle/>
          <a:p>
            <a:pPr marL="342900" indent="-342900" algn="just">
              <a:buFont typeface="Arial" panose="020B0604020202020204" pitchFamily="34" charset="0"/>
              <a:buChar char="•"/>
            </a:pPr>
            <a:r>
              <a:rPr lang="en-IN" sz="2400" b="1" dirty="0">
                <a:solidFill>
                  <a:srgbClr val="000000"/>
                </a:solidFill>
                <a:effectLst/>
                <a:latin typeface="+mn-lt"/>
                <a:ea typeface="Times New Roman" panose="02020603050405020304" pitchFamily="18" charset="0"/>
              </a:rPr>
              <a:t>Resume is nothing but aspirant’s brief introduction</a:t>
            </a:r>
            <a:endParaRPr lang="en-IN" sz="2400" b="1" dirty="0">
              <a:solidFill>
                <a:srgbClr val="000000"/>
              </a:solidFill>
              <a:latin typeface="+mn-lt"/>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b="1" dirty="0">
                <a:solidFill>
                  <a:srgbClr val="000000"/>
                </a:solidFill>
                <a:latin typeface="+mn-lt"/>
                <a:ea typeface="Times New Roman" panose="02020603050405020304" pitchFamily="18" charset="0"/>
              </a:rPr>
              <a:t>Tool for s</a:t>
            </a:r>
            <a:r>
              <a:rPr lang="en-IN" sz="2400" b="1" dirty="0">
                <a:solidFill>
                  <a:srgbClr val="000000"/>
                </a:solidFill>
                <a:effectLst/>
                <a:latin typeface="+mn-lt"/>
                <a:ea typeface="Times New Roman" panose="02020603050405020304" pitchFamily="18" charset="0"/>
              </a:rPr>
              <a:t>elling your skills</a:t>
            </a:r>
            <a:endParaRPr lang="en-IN" sz="2400" b="1" dirty="0">
              <a:solidFill>
                <a:srgbClr val="000000"/>
              </a:solidFill>
              <a:effectLst/>
              <a:latin typeface="+mn-lt"/>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b="1" dirty="0">
                <a:solidFill>
                  <a:srgbClr val="000000"/>
                </a:solidFill>
                <a:effectLst/>
                <a:latin typeface="+mn-lt"/>
                <a:ea typeface="Times New Roman" panose="02020603050405020304" pitchFamily="18" charset="0"/>
              </a:rPr>
              <a:t>To showcase your creativity</a:t>
            </a:r>
            <a:endParaRPr lang="en-IN" sz="2400" b="1" dirty="0">
              <a:solidFill>
                <a:srgbClr val="000000"/>
              </a:solidFill>
              <a:effectLst/>
              <a:latin typeface="+mn-lt"/>
              <a:ea typeface="Times New Roman" panose="02020603050405020304" pitchFamily="18" charset="0"/>
            </a:endParaRPr>
          </a:p>
          <a:p>
            <a:pPr marL="342900" indent="-342900" algn="just">
              <a:buFont typeface="Arial" panose="020B0604020202020204" pitchFamily="34" charset="0"/>
              <a:buChar char="•"/>
            </a:pPr>
            <a:r>
              <a:rPr lang="en-IN" sz="2400" b="1" dirty="0">
                <a:solidFill>
                  <a:srgbClr val="000000"/>
                </a:solidFill>
                <a:effectLst/>
                <a:latin typeface="+mn-lt"/>
                <a:ea typeface="Times New Roman" panose="02020603050405020304" pitchFamily="18" charset="0"/>
              </a:rPr>
              <a:t>You are sure of your work</a:t>
            </a:r>
            <a:endParaRPr lang="en-IN" sz="2400" dirty="0">
              <a:effectLst/>
              <a:latin typeface="+mn-lt"/>
              <a:ea typeface="Calibri" panose="020F0502020204030204" pitchFamily="34" charset="0"/>
              <a:cs typeface="Times New Roman" panose="02020603050405020304" pitchFamily="18" charset="0"/>
            </a:endParaRPr>
          </a:p>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anose="02020603050405020304" pitchFamily="18" charset="0"/>
            </a:endParaRP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2" cstate="print"/>
          <a:srcRect/>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p>
            <a:r>
              <a:rPr lang="en-IN" altLang="en-US" sz="3000" b="1" dirty="0">
                <a:solidFill>
                  <a:schemeClr val="bg1"/>
                </a:solidFill>
                <a:latin typeface="Calibri" panose="020F0502020204030204"/>
                <a:cs typeface="Times New Roman" panose="02020603050405020304" pitchFamily="18" charset="0"/>
              </a:rPr>
              <a:t>       Resume, CV, Portfolio &amp; Biodata</a:t>
            </a:r>
            <a:endParaRPr lang="en-IN" altLang="en-US" sz="3000" b="1" dirty="0">
              <a:solidFill>
                <a:schemeClr val="bg1"/>
              </a:solidFill>
              <a:latin typeface="Calibri" panose="020F0502020204030204"/>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p>
            <a:pPr algn="just">
              <a:buNone/>
            </a:pPr>
            <a:endParaRPr lang="en-US" altLang="en-US" sz="2000" dirty="0">
              <a:solidFill>
                <a:schemeClr val="tx2"/>
              </a:solidFill>
              <a:latin typeface="Calibri" panose="020F0502020204030204"/>
              <a:cs typeface="Times New Roman" panose="02020603050405020304" pitchFamily="18" charset="0"/>
            </a:endParaRPr>
          </a:p>
        </p:txBody>
      </p:sp>
      <p:sp>
        <p:nvSpPr>
          <p:cNvPr id="11" name="Rectangle 10"/>
          <p:cNvSpPr/>
          <p:nvPr/>
        </p:nvSpPr>
        <p:spPr>
          <a:xfrm>
            <a:off x="323528" y="2564904"/>
            <a:ext cx="8424936" cy="4279633"/>
          </a:xfrm>
          <a:prstGeom prst="rect">
            <a:avLst/>
          </a:prstGeom>
        </p:spPr>
        <p:txBody>
          <a:bodyPr wrap="square">
            <a:spAutoFit/>
          </a:bodyPr>
          <a:lstStyle/>
          <a:p>
            <a:pPr marL="228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r>
              <a:rPr lang="en-IN" sz="2400" b="1" dirty="0">
                <a:solidFill>
                  <a:srgbClr val="000000"/>
                </a:solidFill>
                <a:effectLst/>
                <a:latin typeface="+mn-lt"/>
                <a:ea typeface="Times New Roman" panose="02020603050405020304" pitchFamily="18" charset="0"/>
                <a:cs typeface="Times New Roman" panose="02020603050405020304" pitchFamily="18" charset="0"/>
              </a:rPr>
              <a:t>Curriculum Vitae</a:t>
            </a:r>
            <a:endParaRPr lang="en-IN" sz="2400" dirty="0">
              <a:effectLst/>
              <a:latin typeface="+mn-lt"/>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-For an experienced candidate</a:t>
            </a:r>
            <a:endParaRPr lang="en-IN" sz="2400" dirty="0">
              <a:effectLst/>
              <a:latin typeface="+mn-lt"/>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-Detailed information on the person's experience</a:t>
            </a:r>
            <a:endParaRPr lang="en-IN" sz="2400" dirty="0">
              <a:effectLst/>
              <a:latin typeface="+mn-lt"/>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a:t>
            </a:r>
            <a:endParaRPr lang="en-IN" sz="2400" dirty="0">
              <a:effectLst/>
              <a:latin typeface="+mn-lt"/>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 • </a:t>
            </a:r>
            <a:r>
              <a:rPr lang="en-IN" sz="2400" b="1" dirty="0">
                <a:solidFill>
                  <a:srgbClr val="000000"/>
                </a:solidFill>
                <a:effectLst/>
                <a:latin typeface="+mn-lt"/>
                <a:ea typeface="Times New Roman" panose="02020603050405020304" pitchFamily="18" charset="0"/>
                <a:cs typeface="Times New Roman" panose="02020603050405020304" pitchFamily="18" charset="0"/>
              </a:rPr>
              <a:t>Portfolio</a:t>
            </a:r>
            <a:endParaRPr lang="en-IN" sz="2400" dirty="0">
              <a:effectLst/>
              <a:latin typeface="+mn-lt"/>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-For artists — will have visual records of their works</a:t>
            </a:r>
            <a:endParaRPr lang="en-IN" sz="2400" dirty="0">
              <a:effectLst/>
              <a:latin typeface="+mn-lt"/>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-Example: Models will carry photos and videos of their photo shoots and ramp walks</a:t>
            </a:r>
            <a:endParaRPr lang="en-IN" sz="2400" dirty="0">
              <a:effectLst/>
              <a:latin typeface="+mn-lt"/>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mn-lt"/>
              <a:cs typeface="Times New Roman" panose="02020603050405020304" pitchFamily="18" charset="0"/>
            </a:endParaRPr>
          </a:p>
        </p:txBody>
      </p:sp>
    </p:spTree>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AS_UNIQUEID" val="46"/>
</p:tagLst>
</file>

<file path=ppt/tags/tag10.xml><?xml version="1.0" encoding="utf-8"?>
<p:tagLst xmlns:p="http://schemas.openxmlformats.org/presentationml/2006/main">
  <p:tag name="AS_UNIQUEID" val="63"/>
</p:tagLst>
</file>

<file path=ppt/tags/tag11.xml><?xml version="1.0" encoding="utf-8"?>
<p:tagLst xmlns:p="http://schemas.openxmlformats.org/presentationml/2006/main">
  <p:tag name="AS_UNIQUEID" val="60"/>
</p:tagLst>
</file>

<file path=ppt/tags/tag12.xml><?xml version="1.0" encoding="utf-8"?>
<p:tagLst xmlns:p="http://schemas.openxmlformats.org/presentationml/2006/main">
  <p:tag name="AS_UNIQUEID" val="61"/>
</p:tagLst>
</file>

<file path=ppt/tags/tag13.xml><?xml version="1.0" encoding="utf-8"?>
<p:tagLst xmlns:p="http://schemas.openxmlformats.org/presentationml/2006/main">
  <p:tag name="AS_UNIQUEID" val="62"/>
</p:tagLst>
</file>

<file path=ppt/tags/tag14.xml><?xml version="1.0" encoding="utf-8"?>
<p:tagLst xmlns:p="http://schemas.openxmlformats.org/presentationml/2006/main">
  <p:tag name="AS_UNIQUEID" val="63"/>
</p:tagLst>
</file>

<file path=ppt/tags/tag15.xml><?xml version="1.0" encoding="utf-8"?>
<p:tagLst xmlns:p="http://schemas.openxmlformats.org/presentationml/2006/main">
  <p:tag name="AS_UNIQUEID" val="60"/>
</p:tagLst>
</file>

<file path=ppt/tags/tag16.xml><?xml version="1.0" encoding="utf-8"?>
<p:tagLst xmlns:p="http://schemas.openxmlformats.org/presentationml/2006/main">
  <p:tag name="AS_UNIQUEID" val="61"/>
</p:tagLst>
</file>

<file path=ppt/tags/tag17.xml><?xml version="1.0" encoding="utf-8"?>
<p:tagLst xmlns:p="http://schemas.openxmlformats.org/presentationml/2006/main">
  <p:tag name="AS_UNIQUEID" val="62"/>
</p:tagLst>
</file>

<file path=ppt/tags/tag18.xml><?xml version="1.0" encoding="utf-8"?>
<p:tagLst xmlns:p="http://schemas.openxmlformats.org/presentationml/2006/main">
  <p:tag name="AS_UNIQUEID" val="63"/>
</p:tagLst>
</file>

<file path=ppt/tags/tag19.xml><?xml version="1.0" encoding="utf-8"?>
<p:tagLst xmlns:p="http://schemas.openxmlformats.org/presentationml/2006/main">
  <p:tag name="AS_UNIQUEID" val="60"/>
</p:tagLst>
</file>

<file path=ppt/tags/tag2.xml><?xml version="1.0" encoding="utf-8"?>
<p:tagLst xmlns:p="http://schemas.openxmlformats.org/presentationml/2006/main">
  <p:tag name="AS_UNIQUEID" val="47"/>
</p:tagLst>
</file>

<file path=ppt/tags/tag20.xml><?xml version="1.0" encoding="utf-8"?>
<p:tagLst xmlns:p="http://schemas.openxmlformats.org/presentationml/2006/main">
  <p:tag name="AS_UNIQUEID" val="61"/>
</p:tagLst>
</file>

<file path=ppt/tags/tag21.xml><?xml version="1.0" encoding="utf-8"?>
<p:tagLst xmlns:p="http://schemas.openxmlformats.org/presentationml/2006/main">
  <p:tag name="AS_UNIQUEID" val="62"/>
</p:tagLst>
</file>

<file path=ppt/tags/tag22.xml><?xml version="1.0" encoding="utf-8"?>
<p:tagLst xmlns:p="http://schemas.openxmlformats.org/presentationml/2006/main">
  <p:tag name="AS_UNIQUEID" val="63"/>
</p:tagLst>
</file>

<file path=ppt/tags/tag23.xml><?xml version="1.0" encoding="utf-8"?>
<p:tagLst xmlns:p="http://schemas.openxmlformats.org/presentationml/2006/main">
  <p:tag name="AS_UNIQUEID" val="60"/>
</p:tagLst>
</file>

<file path=ppt/tags/tag24.xml><?xml version="1.0" encoding="utf-8"?>
<p:tagLst xmlns:p="http://schemas.openxmlformats.org/presentationml/2006/main">
  <p:tag name="AS_UNIQUEID" val="61"/>
</p:tagLst>
</file>

<file path=ppt/tags/tag25.xml><?xml version="1.0" encoding="utf-8"?>
<p:tagLst xmlns:p="http://schemas.openxmlformats.org/presentationml/2006/main">
  <p:tag name="AS_UNIQUEID" val="62"/>
</p:tagLst>
</file>

<file path=ppt/tags/tag26.xml><?xml version="1.0" encoding="utf-8"?>
<p:tagLst xmlns:p="http://schemas.openxmlformats.org/presentationml/2006/main">
  <p:tag name="AS_UNIQUEID" val="63"/>
</p:tagLst>
</file>

<file path=ppt/tags/tag27.xml><?xml version="1.0" encoding="utf-8"?>
<p:tagLst xmlns:p="http://schemas.openxmlformats.org/presentationml/2006/main">
  <p:tag name="AS_UNIQUEID" val="60"/>
</p:tagLst>
</file>

<file path=ppt/tags/tag28.xml><?xml version="1.0" encoding="utf-8"?>
<p:tagLst xmlns:p="http://schemas.openxmlformats.org/presentationml/2006/main">
  <p:tag name="AS_UNIQUEID" val="61"/>
</p:tagLst>
</file>

<file path=ppt/tags/tag29.xml><?xml version="1.0" encoding="utf-8"?>
<p:tagLst xmlns:p="http://schemas.openxmlformats.org/presentationml/2006/main">
  <p:tag name="AS_UNIQUEID" val="62"/>
</p:tagLst>
</file>

<file path=ppt/tags/tag3.xml><?xml version="1.0" encoding="utf-8"?>
<p:tagLst xmlns:p="http://schemas.openxmlformats.org/presentationml/2006/main">
  <p:tag name="AS_UNIQUEID" val="60"/>
</p:tagLst>
</file>

<file path=ppt/tags/tag30.xml><?xml version="1.0" encoding="utf-8"?>
<p:tagLst xmlns:p="http://schemas.openxmlformats.org/presentationml/2006/main">
  <p:tag name="AS_UNIQUEID" val="63"/>
</p:tagLst>
</file>

<file path=ppt/tags/tag31.xml><?xml version="1.0" encoding="utf-8"?>
<p:tagLst xmlns:p="http://schemas.openxmlformats.org/presentationml/2006/main">
  <p:tag name="AS_UNIQUEID" val="60"/>
</p:tagLst>
</file>

<file path=ppt/tags/tag32.xml><?xml version="1.0" encoding="utf-8"?>
<p:tagLst xmlns:p="http://schemas.openxmlformats.org/presentationml/2006/main">
  <p:tag name="AS_UNIQUEID" val="61"/>
</p:tagLst>
</file>

<file path=ppt/tags/tag33.xml><?xml version="1.0" encoding="utf-8"?>
<p:tagLst xmlns:p="http://schemas.openxmlformats.org/presentationml/2006/main">
  <p:tag name="AS_UNIQUEID" val="62"/>
</p:tagLst>
</file>

<file path=ppt/tags/tag34.xml><?xml version="1.0" encoding="utf-8"?>
<p:tagLst xmlns:p="http://schemas.openxmlformats.org/presentationml/2006/main">
  <p:tag name="AS_UNIQUEID" val="63"/>
</p:tagLst>
</file>

<file path=ppt/tags/tag35.xml><?xml version="1.0" encoding="utf-8"?>
<p:tagLst xmlns:p="http://schemas.openxmlformats.org/presentationml/2006/main">
  <p:tag name="AS_UNIQUEID" val="60"/>
</p:tagLst>
</file>

<file path=ppt/tags/tag36.xml><?xml version="1.0" encoding="utf-8"?>
<p:tagLst xmlns:p="http://schemas.openxmlformats.org/presentationml/2006/main">
  <p:tag name="AS_UNIQUEID" val="61"/>
</p:tagLst>
</file>

<file path=ppt/tags/tag37.xml><?xml version="1.0" encoding="utf-8"?>
<p:tagLst xmlns:p="http://schemas.openxmlformats.org/presentationml/2006/main">
  <p:tag name="AS_UNIQUEID" val="62"/>
</p:tagLst>
</file>

<file path=ppt/tags/tag38.xml><?xml version="1.0" encoding="utf-8"?>
<p:tagLst xmlns:p="http://schemas.openxmlformats.org/presentationml/2006/main">
  <p:tag name="AS_UNIQUEID" val="63"/>
</p:tagLst>
</file>

<file path=ppt/tags/tag39.xml><?xml version="1.0" encoding="utf-8"?>
<p:tagLst xmlns:p="http://schemas.openxmlformats.org/presentationml/2006/main">
  <p:tag name="AS_UNIQUEID" val="60"/>
</p:tagLst>
</file>

<file path=ppt/tags/tag4.xml><?xml version="1.0" encoding="utf-8"?>
<p:tagLst xmlns:p="http://schemas.openxmlformats.org/presentationml/2006/main">
  <p:tag name="AS_UNIQUEID" val="61"/>
</p:tagLst>
</file>

<file path=ppt/tags/tag40.xml><?xml version="1.0" encoding="utf-8"?>
<p:tagLst xmlns:p="http://schemas.openxmlformats.org/presentationml/2006/main">
  <p:tag name="AS_UNIQUEID" val="61"/>
</p:tagLst>
</file>

<file path=ppt/tags/tag41.xml><?xml version="1.0" encoding="utf-8"?>
<p:tagLst xmlns:p="http://schemas.openxmlformats.org/presentationml/2006/main">
  <p:tag name="AS_UNIQUEID" val="62"/>
</p:tagLst>
</file>

<file path=ppt/tags/tag42.xml><?xml version="1.0" encoding="utf-8"?>
<p:tagLst xmlns:p="http://schemas.openxmlformats.org/presentationml/2006/main">
  <p:tag name="AS_UNIQUEID" val="63"/>
</p:tagLst>
</file>

<file path=ppt/tags/tag43.xml><?xml version="1.0" encoding="utf-8"?>
<p:tagLst xmlns:p="http://schemas.openxmlformats.org/presentationml/2006/main">
  <p:tag name="AS_UNIQUEID" val="60"/>
</p:tagLst>
</file>

<file path=ppt/tags/tag44.xml><?xml version="1.0" encoding="utf-8"?>
<p:tagLst xmlns:p="http://schemas.openxmlformats.org/presentationml/2006/main">
  <p:tag name="AS_UNIQUEID" val="61"/>
</p:tagLst>
</file>

<file path=ppt/tags/tag45.xml><?xml version="1.0" encoding="utf-8"?>
<p:tagLst xmlns:p="http://schemas.openxmlformats.org/presentationml/2006/main">
  <p:tag name="AS_UNIQUEID" val="62"/>
</p:tagLst>
</file>

<file path=ppt/tags/tag46.xml><?xml version="1.0" encoding="utf-8"?>
<p:tagLst xmlns:p="http://schemas.openxmlformats.org/presentationml/2006/main">
  <p:tag name="AS_UNIQUEID" val="63"/>
</p:tagLst>
</file>

<file path=ppt/tags/tag47.xml><?xml version="1.0" encoding="utf-8"?>
<p:tagLst xmlns:p="http://schemas.openxmlformats.org/presentationml/2006/main">
  <p:tag name="AS_UNIQUEID" val="60"/>
</p:tagLst>
</file>

<file path=ppt/tags/tag48.xml><?xml version="1.0" encoding="utf-8"?>
<p:tagLst xmlns:p="http://schemas.openxmlformats.org/presentationml/2006/main">
  <p:tag name="AS_UNIQUEID" val="61"/>
</p:tagLst>
</file>

<file path=ppt/tags/tag49.xml><?xml version="1.0" encoding="utf-8"?>
<p:tagLst xmlns:p="http://schemas.openxmlformats.org/presentationml/2006/main">
  <p:tag name="AS_UNIQUEID" val="62"/>
</p:tagLst>
</file>

<file path=ppt/tags/tag5.xml><?xml version="1.0" encoding="utf-8"?>
<p:tagLst xmlns:p="http://schemas.openxmlformats.org/presentationml/2006/main">
  <p:tag name="AS_UNIQUEID" val="62"/>
</p:tagLst>
</file>

<file path=ppt/tags/tag50.xml><?xml version="1.0" encoding="utf-8"?>
<p:tagLst xmlns:p="http://schemas.openxmlformats.org/presentationml/2006/main">
  <p:tag name="AS_UNIQUEID" val="63"/>
</p:tagLst>
</file>

<file path=ppt/tags/tag51.xml><?xml version="1.0" encoding="utf-8"?>
<p:tagLst xmlns:p="http://schemas.openxmlformats.org/presentationml/2006/main">
  <p:tag name="AS_UNIQUEID" val="60"/>
</p:tagLst>
</file>

<file path=ppt/tags/tag52.xml><?xml version="1.0" encoding="utf-8"?>
<p:tagLst xmlns:p="http://schemas.openxmlformats.org/presentationml/2006/main">
  <p:tag name="AS_UNIQUEID" val="61"/>
</p:tagLst>
</file>

<file path=ppt/tags/tag53.xml><?xml version="1.0" encoding="utf-8"?>
<p:tagLst xmlns:p="http://schemas.openxmlformats.org/presentationml/2006/main">
  <p:tag name="AS_UNIQUEID" val="62"/>
</p:tagLst>
</file>

<file path=ppt/tags/tag54.xml><?xml version="1.0" encoding="utf-8"?>
<p:tagLst xmlns:p="http://schemas.openxmlformats.org/presentationml/2006/main">
  <p:tag name="AS_UNIQUEID" val="63"/>
</p:tagLst>
</file>

<file path=ppt/tags/tag55.xml><?xml version="1.0" encoding="utf-8"?>
<p:tagLst xmlns:p="http://schemas.openxmlformats.org/presentationml/2006/main">
  <p:tag name="AS_UNIQUEID" val="60"/>
</p:tagLst>
</file>

<file path=ppt/tags/tag56.xml><?xml version="1.0" encoding="utf-8"?>
<p:tagLst xmlns:p="http://schemas.openxmlformats.org/presentationml/2006/main">
  <p:tag name="AS_UNIQUEID" val="61"/>
</p:tagLst>
</file>

<file path=ppt/tags/tag57.xml><?xml version="1.0" encoding="utf-8"?>
<p:tagLst xmlns:p="http://schemas.openxmlformats.org/presentationml/2006/main">
  <p:tag name="AS_UNIQUEID" val="62"/>
</p:tagLst>
</file>

<file path=ppt/tags/tag58.xml><?xml version="1.0" encoding="utf-8"?>
<p:tagLst xmlns:p="http://schemas.openxmlformats.org/presentationml/2006/main">
  <p:tag name="AS_UNIQUEID" val="63"/>
</p:tagLst>
</file>

<file path=ppt/tags/tag59.xml><?xml version="1.0" encoding="utf-8"?>
<p:tagLst xmlns:p="http://schemas.openxmlformats.org/presentationml/2006/main">
  <p:tag name="AS_UNIQUEID" val="60"/>
</p:tagLst>
</file>

<file path=ppt/tags/tag6.xml><?xml version="1.0" encoding="utf-8"?>
<p:tagLst xmlns:p="http://schemas.openxmlformats.org/presentationml/2006/main">
  <p:tag name="AS_UNIQUEID" val="63"/>
</p:tagLst>
</file>

<file path=ppt/tags/tag60.xml><?xml version="1.0" encoding="utf-8"?>
<p:tagLst xmlns:p="http://schemas.openxmlformats.org/presentationml/2006/main">
  <p:tag name="AS_UNIQUEID" val="61"/>
</p:tagLst>
</file>

<file path=ppt/tags/tag61.xml><?xml version="1.0" encoding="utf-8"?>
<p:tagLst xmlns:p="http://schemas.openxmlformats.org/presentationml/2006/main">
  <p:tag name="AS_UNIQUEID" val="62"/>
</p:tagLst>
</file>

<file path=ppt/tags/tag62.xml><?xml version="1.0" encoding="utf-8"?>
<p:tagLst xmlns:p="http://schemas.openxmlformats.org/presentationml/2006/main">
  <p:tag name="AS_UNIQUEID" val="63"/>
</p:tagLst>
</file>

<file path=ppt/tags/tag63.xml><?xml version="1.0" encoding="utf-8"?>
<p:tagLst xmlns:p="http://schemas.openxmlformats.org/presentationml/2006/main">
  <p:tag name="AS_UNIQUEID" val="60"/>
</p:tagLst>
</file>

<file path=ppt/tags/tag64.xml><?xml version="1.0" encoding="utf-8"?>
<p:tagLst xmlns:p="http://schemas.openxmlformats.org/presentationml/2006/main">
  <p:tag name="AS_UNIQUEID" val="61"/>
</p:tagLst>
</file>

<file path=ppt/tags/tag65.xml><?xml version="1.0" encoding="utf-8"?>
<p:tagLst xmlns:p="http://schemas.openxmlformats.org/presentationml/2006/main">
  <p:tag name="AS_UNIQUEID" val="62"/>
</p:tagLst>
</file>

<file path=ppt/tags/tag66.xml><?xml version="1.0" encoding="utf-8"?>
<p:tagLst xmlns:p="http://schemas.openxmlformats.org/presentationml/2006/main">
  <p:tag name="AS_UNIQUEID" val="63"/>
</p:tagLst>
</file>

<file path=ppt/tags/tag67.xml><?xml version="1.0" encoding="utf-8"?>
<p:tagLst xmlns:p="http://schemas.openxmlformats.org/presentationml/2006/main">
  <p:tag name="AS_UNIQUEID" val="60"/>
</p:tagLst>
</file>

<file path=ppt/tags/tag68.xml><?xml version="1.0" encoding="utf-8"?>
<p:tagLst xmlns:p="http://schemas.openxmlformats.org/presentationml/2006/main">
  <p:tag name="AS_UNIQUEID" val="61"/>
</p:tagLst>
</file>

<file path=ppt/tags/tag69.xml><?xml version="1.0" encoding="utf-8"?>
<p:tagLst xmlns:p="http://schemas.openxmlformats.org/presentationml/2006/main">
  <p:tag name="AS_UNIQUEID" val="62"/>
</p:tagLst>
</file>

<file path=ppt/tags/tag7.xml><?xml version="1.0" encoding="utf-8"?>
<p:tagLst xmlns:p="http://schemas.openxmlformats.org/presentationml/2006/main">
  <p:tag name="AS_UNIQUEID" val="60"/>
</p:tagLst>
</file>

<file path=ppt/tags/tag70.xml><?xml version="1.0" encoding="utf-8"?>
<p:tagLst xmlns:p="http://schemas.openxmlformats.org/presentationml/2006/main">
  <p:tag name="AS_UNIQUEID" val="63"/>
</p:tagLst>
</file>

<file path=ppt/tags/tag71.xml><?xml version="1.0" encoding="utf-8"?>
<p:tagLst xmlns:p="http://schemas.openxmlformats.org/presentationml/2006/main">
  <p:tag name="AS_UNIQUEID" val="60"/>
</p:tagLst>
</file>

<file path=ppt/tags/tag72.xml><?xml version="1.0" encoding="utf-8"?>
<p:tagLst xmlns:p="http://schemas.openxmlformats.org/presentationml/2006/main">
  <p:tag name="AS_UNIQUEID" val="61"/>
</p:tagLst>
</file>

<file path=ppt/tags/tag73.xml><?xml version="1.0" encoding="utf-8"?>
<p:tagLst xmlns:p="http://schemas.openxmlformats.org/presentationml/2006/main">
  <p:tag name="AS_UNIQUEID" val="62"/>
</p:tagLst>
</file>

<file path=ppt/tags/tag74.xml><?xml version="1.0" encoding="utf-8"?>
<p:tagLst xmlns:p="http://schemas.openxmlformats.org/presentationml/2006/main">
  <p:tag name="AS_UNIQUEID" val="63"/>
</p:tagLst>
</file>

<file path=ppt/tags/tag75.xml><?xml version="1.0" encoding="utf-8"?>
<p:tagLst xmlns:p="http://schemas.openxmlformats.org/presentationml/2006/main">
  <p:tag name="AS_UNIQUEID" val="60"/>
</p:tagLst>
</file>

<file path=ppt/tags/tag76.xml><?xml version="1.0" encoding="utf-8"?>
<p:tagLst xmlns:p="http://schemas.openxmlformats.org/presentationml/2006/main">
  <p:tag name="AS_UNIQUEID" val="61"/>
</p:tagLst>
</file>

<file path=ppt/tags/tag77.xml><?xml version="1.0" encoding="utf-8"?>
<p:tagLst xmlns:p="http://schemas.openxmlformats.org/presentationml/2006/main">
  <p:tag name="AS_UNIQUEID" val="62"/>
</p:tagLst>
</file>

<file path=ppt/tags/tag78.xml><?xml version="1.0" encoding="utf-8"?>
<p:tagLst xmlns:p="http://schemas.openxmlformats.org/presentationml/2006/main">
  <p:tag name="AS_UNIQUEID" val="63"/>
</p:tagLst>
</file>

<file path=ppt/tags/tag79.xml><?xml version="1.0" encoding="utf-8"?>
<p:tagLst xmlns:p="http://schemas.openxmlformats.org/presentationml/2006/main">
  <p:tag name="AS_UNIQUEID" val="60"/>
</p:tagLst>
</file>

<file path=ppt/tags/tag8.xml><?xml version="1.0" encoding="utf-8"?>
<p:tagLst xmlns:p="http://schemas.openxmlformats.org/presentationml/2006/main">
  <p:tag name="AS_UNIQUEID" val="61"/>
</p:tagLst>
</file>

<file path=ppt/tags/tag80.xml><?xml version="1.0" encoding="utf-8"?>
<p:tagLst xmlns:p="http://schemas.openxmlformats.org/presentationml/2006/main">
  <p:tag name="AS_UNIQUEID" val="61"/>
</p:tagLst>
</file>

<file path=ppt/tags/tag81.xml><?xml version="1.0" encoding="utf-8"?>
<p:tagLst xmlns:p="http://schemas.openxmlformats.org/presentationml/2006/main">
  <p:tag name="AS_UNIQUEID" val="62"/>
</p:tagLst>
</file>

<file path=ppt/tags/tag82.xml><?xml version="1.0" encoding="utf-8"?>
<p:tagLst xmlns:p="http://schemas.openxmlformats.org/presentationml/2006/main">
  <p:tag name="AS_UNIQUEID" val="63"/>
</p:tagLst>
</file>

<file path=ppt/tags/tag83.xml><?xml version="1.0" encoding="utf-8"?>
<p:tagLst xmlns:p="http://schemas.openxmlformats.org/presentationml/2006/main">
  <p:tag name="AS_NET" val="4.0.30319.42000"/>
  <p:tag name="AS_OS" val="Microsoft Windows NT 6.2.9200.0"/>
  <p:tag name="AS_RELEASE_DATE" val="2020.03.14"/>
  <p:tag name="AS_TITLE" val="Aspose.Slides for .NET 2.0"/>
  <p:tag name="AS_VERSION" val="20.3"/>
</p:tagLst>
</file>

<file path=ppt/tags/tag9.xml><?xml version="1.0" encoding="utf-8"?>
<p:tagLst xmlns:p="http://schemas.openxmlformats.org/presentationml/2006/main">
  <p:tag name="AS_UNIQUEID" val="62"/>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0</TotalTime>
  <Words>5952</Words>
  <Application>WPS Presentation</Application>
  <PresentationFormat>On-screen Show (4:3)</PresentationFormat>
  <Paragraphs>230</Paragraphs>
  <Slides>27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SimSun</vt:lpstr>
      <vt:lpstr>Wingdings</vt:lpstr>
      <vt:lpstr>Wingdings 2</vt:lpstr>
      <vt:lpstr>Calibri</vt:lpstr>
      <vt:lpstr>Times New Roman</vt:lpstr>
      <vt:lpstr>Calibri</vt:lpstr>
      <vt:lpstr>Symbol</vt:lpstr>
      <vt:lpstr>Corbel</vt:lpstr>
      <vt:lpstr>Microsoft YaHei</vt:lpstr>
      <vt:lpstr>Arial Unicode MS</vt:lpstr>
      <vt:lpstr>Times New Roman</vt:lpstr>
      <vt:lpstr>Arial</vt:lpstr>
      <vt:lpstr>Frame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Types of Resumes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Paresh Parmar</cp:lastModifiedBy>
  <cp:revision>340</cp:revision>
  <cp:lastPrinted>2113-01-01T00:00:00Z</cp:lastPrinted>
  <dcterms:created xsi:type="dcterms:W3CDTF">2020-05-18T10:32:00Z</dcterms:created>
  <dcterms:modified xsi:type="dcterms:W3CDTF">2022-12-15T10:52:44Z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F7B34A244BAE485BBF804939D0CB7B1D</vt:lpwstr>
  </property>
  <property fmtid="{D5CDD505-2E9C-101B-9397-08002B2CF9AE}" pid="3" name="KSOProductBuildVer">
    <vt:lpwstr>1033-11.2.0.11417</vt:lpwstr>
  </property>
</Properties>
</file>