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5" r:id="rId1"/>
  </p:sldMasterIdLst>
  <p:notesMasterIdLst>
    <p:notesMasterId r:id="rId24"/>
  </p:notesMasterIdLst>
  <p:sldIdLst>
    <p:sldId id="257" r:id="rId2"/>
    <p:sldId id="260" r:id="rId3"/>
    <p:sldId id="307" r:id="rId4"/>
    <p:sldId id="352" r:id="rId5"/>
    <p:sldId id="360" r:id="rId6"/>
    <p:sldId id="356" r:id="rId7"/>
    <p:sldId id="361" r:id="rId8"/>
    <p:sldId id="362" r:id="rId9"/>
    <p:sldId id="363" r:id="rId10"/>
    <p:sldId id="364" r:id="rId11"/>
    <p:sldId id="365" r:id="rId12"/>
    <p:sldId id="366" r:id="rId13"/>
    <p:sldId id="367" r:id="rId14"/>
    <p:sldId id="368" r:id="rId15"/>
    <p:sldId id="369" r:id="rId16"/>
    <p:sldId id="370" r:id="rId17"/>
    <p:sldId id="371" r:id="rId18"/>
    <p:sldId id="372" r:id="rId19"/>
    <p:sldId id="374" r:id="rId20"/>
    <p:sldId id="375" r:id="rId21"/>
    <p:sldId id="376" r:id="rId22"/>
    <p:sldId id="266" r:id="rId23"/>
  </p:sldIdLst>
  <p:sldSz cx="9144000" cy="6858000" type="screen4x3"/>
  <p:notesSz cx="6858000" cy="9144000"/>
  <p:custDataLst>
    <p:tags r:id="rId2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notesViewPr>
    <p:cSldViewPr>
      <p:cViewPr>
        <p:scale>
          <a:sx n="10" d="100"/>
          <a:sy n="10" d="100"/>
        </p:scale>
        <p:origin x="-102" y="-2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4129AD-63EF-4941-A1EB-DF3FEE7F121D}"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IN"/>
        </a:p>
      </dgm:t>
    </dgm:pt>
    <dgm:pt modelId="{7D37D980-3B1B-41E9-BD90-A7CA36047EF3}">
      <dgm:prSet phldrT="[Text]" custT="1"/>
      <dgm:spPr/>
      <dgm:t>
        <a:bodyPr/>
        <a:lstStyle/>
        <a:p>
          <a:r>
            <a:rPr lang="en-IN" sz="2000" dirty="0">
              <a:latin typeface="+mn-lt"/>
              <a:cs typeface="Arial" panose="020B0604020202020204" pitchFamily="34" charset="0"/>
            </a:rPr>
            <a:t>Driver</a:t>
          </a:r>
        </a:p>
      </dgm:t>
    </dgm:pt>
    <dgm:pt modelId="{B858B98A-D55C-478E-A7CE-29D6C0FCC8B9}" type="parTrans" cxnId="{B253A522-1D69-4FA4-9E1E-E872AD1E2A8D}">
      <dgm:prSet/>
      <dgm:spPr/>
      <dgm:t>
        <a:bodyPr/>
        <a:lstStyle/>
        <a:p>
          <a:endParaRPr lang="en-IN"/>
        </a:p>
      </dgm:t>
    </dgm:pt>
    <dgm:pt modelId="{0FA51B6C-4B8F-4759-AFD4-9403282475AF}" type="sibTrans" cxnId="{B253A522-1D69-4FA4-9E1E-E872AD1E2A8D}">
      <dgm:prSet/>
      <dgm:spPr/>
      <dgm:t>
        <a:bodyPr/>
        <a:lstStyle/>
        <a:p>
          <a:endParaRPr lang="en-IN"/>
        </a:p>
      </dgm:t>
    </dgm:pt>
    <dgm:pt modelId="{99D283C3-8F08-40D2-BEB2-6F262D618499}">
      <dgm:prSet phldrT="[Text]" custT="1"/>
      <dgm:spPr/>
      <dgm:t>
        <a:bodyPr/>
        <a:lstStyle/>
        <a:p>
          <a:r>
            <a:rPr lang="en-IN" sz="2000" dirty="0">
              <a:latin typeface="+mn-lt"/>
              <a:cs typeface="Arial" panose="020B0604020202020204" pitchFamily="34" charset="0"/>
            </a:rPr>
            <a:t>Drunk &amp; Drive</a:t>
          </a:r>
        </a:p>
      </dgm:t>
    </dgm:pt>
    <dgm:pt modelId="{E398B9E1-973F-491F-8A05-FBE05608A84A}" type="parTrans" cxnId="{C2C51D12-969A-491E-91A5-7B90CB730F96}">
      <dgm:prSet/>
      <dgm:spPr/>
      <dgm:t>
        <a:bodyPr/>
        <a:lstStyle/>
        <a:p>
          <a:endParaRPr lang="en-IN">
            <a:latin typeface="Arial" panose="020B0604020202020204" pitchFamily="34" charset="0"/>
            <a:cs typeface="Arial" panose="020B0604020202020204" pitchFamily="34" charset="0"/>
          </a:endParaRPr>
        </a:p>
      </dgm:t>
    </dgm:pt>
    <dgm:pt modelId="{6C8DCCF3-1DD9-48D0-BF74-DE038450AC8D}" type="sibTrans" cxnId="{C2C51D12-969A-491E-91A5-7B90CB730F96}">
      <dgm:prSet/>
      <dgm:spPr/>
      <dgm:t>
        <a:bodyPr/>
        <a:lstStyle/>
        <a:p>
          <a:endParaRPr lang="en-IN"/>
        </a:p>
      </dgm:t>
    </dgm:pt>
    <dgm:pt modelId="{E34A06D2-AFD7-4371-9066-C4D519A7610B}">
      <dgm:prSet phldrT="[Text]" custT="1"/>
      <dgm:spPr/>
      <dgm:t>
        <a:bodyPr/>
        <a:lstStyle/>
        <a:p>
          <a:r>
            <a:rPr lang="en-IN" sz="2000" dirty="0">
              <a:latin typeface="+mn-lt"/>
              <a:cs typeface="Arial" panose="020B0604020202020204" pitchFamily="34" charset="0"/>
            </a:rPr>
            <a:t>Violation of rules</a:t>
          </a:r>
        </a:p>
      </dgm:t>
    </dgm:pt>
    <dgm:pt modelId="{75590C07-AA52-4C79-81C7-B5F472C8C157}" type="sibTrans" cxnId="{7D68B241-29D1-4078-9485-54B0997DA358}">
      <dgm:prSet/>
      <dgm:spPr/>
      <dgm:t>
        <a:bodyPr/>
        <a:lstStyle/>
        <a:p>
          <a:endParaRPr lang="en-IN"/>
        </a:p>
      </dgm:t>
    </dgm:pt>
    <dgm:pt modelId="{3E8E8FAE-2EAB-431A-BEA0-111313D9F4B0}" type="parTrans" cxnId="{7D68B241-29D1-4078-9485-54B0997DA358}">
      <dgm:prSet/>
      <dgm:spPr/>
      <dgm:t>
        <a:bodyPr/>
        <a:lstStyle/>
        <a:p>
          <a:endParaRPr lang="en-IN">
            <a:latin typeface="Arial" panose="020B0604020202020204" pitchFamily="34" charset="0"/>
            <a:cs typeface="Arial" panose="020B0604020202020204" pitchFamily="34" charset="0"/>
          </a:endParaRPr>
        </a:p>
      </dgm:t>
    </dgm:pt>
    <dgm:pt modelId="{0F9273E1-5A9B-4846-92E5-F395E27B71F9}">
      <dgm:prSet phldrT="[Text]" custT="1"/>
      <dgm:spPr/>
      <dgm:t>
        <a:bodyPr/>
        <a:lstStyle/>
        <a:p>
          <a:r>
            <a:rPr lang="en-IN" sz="2000" dirty="0">
              <a:latin typeface="+mn-lt"/>
              <a:cs typeface="Arial" panose="020B0604020202020204" pitchFamily="34" charset="0"/>
            </a:rPr>
            <a:t>Use of mobile phones</a:t>
          </a:r>
        </a:p>
      </dgm:t>
    </dgm:pt>
    <dgm:pt modelId="{6441065C-B543-4CED-B8D5-005E5ECCB947}" type="parTrans" cxnId="{CEF9E4E8-53A8-4B87-98AA-35A3AD820D9C}">
      <dgm:prSet/>
      <dgm:spPr/>
      <dgm:t>
        <a:bodyPr/>
        <a:lstStyle/>
        <a:p>
          <a:endParaRPr lang="en-IN">
            <a:latin typeface="Arial" panose="020B0604020202020204" pitchFamily="34" charset="0"/>
            <a:cs typeface="Arial" panose="020B0604020202020204" pitchFamily="34" charset="0"/>
          </a:endParaRPr>
        </a:p>
      </dgm:t>
    </dgm:pt>
    <dgm:pt modelId="{8F995619-3CFD-49D4-B62E-D2EC6E032376}" type="sibTrans" cxnId="{CEF9E4E8-53A8-4B87-98AA-35A3AD820D9C}">
      <dgm:prSet/>
      <dgm:spPr/>
      <dgm:t>
        <a:bodyPr/>
        <a:lstStyle/>
        <a:p>
          <a:endParaRPr lang="en-IN"/>
        </a:p>
      </dgm:t>
    </dgm:pt>
    <dgm:pt modelId="{538BDE40-150E-4B88-A8F9-4DEE48EE8930}" type="pres">
      <dgm:prSet presAssocID="{324129AD-63EF-4941-A1EB-DF3FEE7F121D}" presName="diagram" presStyleCnt="0">
        <dgm:presLayoutVars>
          <dgm:chPref val="1"/>
          <dgm:dir/>
          <dgm:animOne val="branch"/>
          <dgm:animLvl val="lvl"/>
          <dgm:resizeHandles val="exact"/>
        </dgm:presLayoutVars>
      </dgm:prSet>
      <dgm:spPr/>
    </dgm:pt>
    <dgm:pt modelId="{DC2B3724-89CD-4C58-A4A7-C6AC3AB3952A}" type="pres">
      <dgm:prSet presAssocID="{7D37D980-3B1B-41E9-BD90-A7CA36047EF3}" presName="root1" presStyleCnt="0"/>
      <dgm:spPr/>
    </dgm:pt>
    <dgm:pt modelId="{BF2020D0-3151-4D53-8C94-E6164264C16B}" type="pres">
      <dgm:prSet presAssocID="{7D37D980-3B1B-41E9-BD90-A7CA36047EF3}" presName="LevelOneTextNode" presStyleLbl="node0" presStyleIdx="0" presStyleCnt="1">
        <dgm:presLayoutVars>
          <dgm:chPref val="3"/>
        </dgm:presLayoutVars>
      </dgm:prSet>
      <dgm:spPr/>
    </dgm:pt>
    <dgm:pt modelId="{80EF1785-F964-4E2A-AE4A-D2AB8833B53C}" type="pres">
      <dgm:prSet presAssocID="{7D37D980-3B1B-41E9-BD90-A7CA36047EF3}" presName="level2hierChild" presStyleCnt="0"/>
      <dgm:spPr/>
    </dgm:pt>
    <dgm:pt modelId="{6B7733C1-F54A-464D-8ADF-73EB9665A85A}" type="pres">
      <dgm:prSet presAssocID="{3E8E8FAE-2EAB-431A-BEA0-111313D9F4B0}" presName="conn2-1" presStyleLbl="parChTrans1D2" presStyleIdx="0" presStyleCnt="3"/>
      <dgm:spPr/>
    </dgm:pt>
    <dgm:pt modelId="{2E088F64-C377-49A3-A2B8-85078DD7D425}" type="pres">
      <dgm:prSet presAssocID="{3E8E8FAE-2EAB-431A-BEA0-111313D9F4B0}" presName="connTx" presStyleLbl="parChTrans1D2" presStyleIdx="0" presStyleCnt="3"/>
      <dgm:spPr/>
    </dgm:pt>
    <dgm:pt modelId="{2A71AB61-FEDA-4774-8587-753137255744}" type="pres">
      <dgm:prSet presAssocID="{E34A06D2-AFD7-4371-9066-C4D519A7610B}" presName="root2" presStyleCnt="0"/>
      <dgm:spPr/>
    </dgm:pt>
    <dgm:pt modelId="{ACE3102B-0C35-4D8D-8C32-9046DDA840B2}" type="pres">
      <dgm:prSet presAssocID="{E34A06D2-AFD7-4371-9066-C4D519A7610B}" presName="LevelTwoTextNode" presStyleLbl="node2" presStyleIdx="0" presStyleCnt="3" custLinFactNeighborX="-1625" custLinFactNeighborY="-50386">
        <dgm:presLayoutVars>
          <dgm:chPref val="3"/>
        </dgm:presLayoutVars>
      </dgm:prSet>
      <dgm:spPr/>
    </dgm:pt>
    <dgm:pt modelId="{24CB808E-7938-49D4-A563-2F05B12AC57B}" type="pres">
      <dgm:prSet presAssocID="{E34A06D2-AFD7-4371-9066-C4D519A7610B}" presName="level3hierChild" presStyleCnt="0"/>
      <dgm:spPr/>
    </dgm:pt>
    <dgm:pt modelId="{61E86319-9F15-4B6A-9A4E-0644AF073F0F}" type="pres">
      <dgm:prSet presAssocID="{E398B9E1-973F-491F-8A05-FBE05608A84A}" presName="conn2-1" presStyleLbl="parChTrans1D2" presStyleIdx="1" presStyleCnt="3"/>
      <dgm:spPr/>
    </dgm:pt>
    <dgm:pt modelId="{5879F098-FE5C-46A1-9050-89AEDA01673F}" type="pres">
      <dgm:prSet presAssocID="{E398B9E1-973F-491F-8A05-FBE05608A84A}" presName="connTx" presStyleLbl="parChTrans1D2" presStyleIdx="1" presStyleCnt="3"/>
      <dgm:spPr/>
    </dgm:pt>
    <dgm:pt modelId="{39B42FC2-B594-49CF-B448-3973BD717E0B}" type="pres">
      <dgm:prSet presAssocID="{99D283C3-8F08-40D2-BEB2-6F262D618499}" presName="root2" presStyleCnt="0"/>
      <dgm:spPr/>
    </dgm:pt>
    <dgm:pt modelId="{5E00CB86-0FC8-42CD-BFAB-83A43A45B523}" type="pres">
      <dgm:prSet presAssocID="{99D283C3-8F08-40D2-BEB2-6F262D618499}" presName="LevelTwoTextNode" presStyleLbl="node2" presStyleIdx="1" presStyleCnt="3">
        <dgm:presLayoutVars>
          <dgm:chPref val="3"/>
        </dgm:presLayoutVars>
      </dgm:prSet>
      <dgm:spPr/>
    </dgm:pt>
    <dgm:pt modelId="{FF570D29-0749-4B73-9838-3CA86F46F541}" type="pres">
      <dgm:prSet presAssocID="{99D283C3-8F08-40D2-BEB2-6F262D618499}" presName="level3hierChild" presStyleCnt="0"/>
      <dgm:spPr/>
    </dgm:pt>
    <dgm:pt modelId="{15CA9EFD-8EB3-462E-A367-021A473C2649}" type="pres">
      <dgm:prSet presAssocID="{6441065C-B543-4CED-B8D5-005E5ECCB947}" presName="conn2-1" presStyleLbl="parChTrans1D2" presStyleIdx="2" presStyleCnt="3"/>
      <dgm:spPr/>
    </dgm:pt>
    <dgm:pt modelId="{C179B401-3F47-4AB1-9F71-7D7EA766E083}" type="pres">
      <dgm:prSet presAssocID="{6441065C-B543-4CED-B8D5-005E5ECCB947}" presName="connTx" presStyleLbl="parChTrans1D2" presStyleIdx="2" presStyleCnt="3"/>
      <dgm:spPr/>
    </dgm:pt>
    <dgm:pt modelId="{AC753686-8A5B-4A21-8CE0-2C872126F358}" type="pres">
      <dgm:prSet presAssocID="{0F9273E1-5A9B-4846-92E5-F395E27B71F9}" presName="root2" presStyleCnt="0"/>
      <dgm:spPr/>
    </dgm:pt>
    <dgm:pt modelId="{A7B62EBF-1098-4D67-8463-AB611A3B6689}" type="pres">
      <dgm:prSet presAssocID="{0F9273E1-5A9B-4846-92E5-F395E27B71F9}" presName="LevelTwoTextNode" presStyleLbl="node2" presStyleIdx="2" presStyleCnt="3">
        <dgm:presLayoutVars>
          <dgm:chPref val="3"/>
        </dgm:presLayoutVars>
      </dgm:prSet>
      <dgm:spPr/>
    </dgm:pt>
    <dgm:pt modelId="{87025F36-FC04-45B6-803F-8FB80A00B22F}" type="pres">
      <dgm:prSet presAssocID="{0F9273E1-5A9B-4846-92E5-F395E27B71F9}" presName="level3hierChild" presStyleCnt="0"/>
      <dgm:spPr/>
    </dgm:pt>
  </dgm:ptLst>
  <dgm:cxnLst>
    <dgm:cxn modelId="{C2C51D12-969A-491E-91A5-7B90CB730F96}" srcId="{7D37D980-3B1B-41E9-BD90-A7CA36047EF3}" destId="{99D283C3-8F08-40D2-BEB2-6F262D618499}" srcOrd="1" destOrd="0" parTransId="{E398B9E1-973F-491F-8A05-FBE05608A84A}" sibTransId="{6C8DCCF3-1DD9-48D0-BF74-DE038450AC8D}"/>
    <dgm:cxn modelId="{B253A522-1D69-4FA4-9E1E-E872AD1E2A8D}" srcId="{324129AD-63EF-4941-A1EB-DF3FEE7F121D}" destId="{7D37D980-3B1B-41E9-BD90-A7CA36047EF3}" srcOrd="0" destOrd="0" parTransId="{B858B98A-D55C-478E-A7CE-29D6C0FCC8B9}" sibTransId="{0FA51B6C-4B8F-4759-AFD4-9403282475AF}"/>
    <dgm:cxn modelId="{4E22F636-DFBE-4DF2-B5B9-D081FAF77913}" type="presOf" srcId="{324129AD-63EF-4941-A1EB-DF3FEE7F121D}" destId="{538BDE40-150E-4B88-A8F9-4DEE48EE8930}" srcOrd="0" destOrd="0" presId="urn:microsoft.com/office/officeart/2005/8/layout/hierarchy2"/>
    <dgm:cxn modelId="{06B3173C-E2B6-4724-8A2C-008B3845F0E6}" type="presOf" srcId="{E398B9E1-973F-491F-8A05-FBE05608A84A}" destId="{5879F098-FE5C-46A1-9050-89AEDA01673F}" srcOrd="1" destOrd="0" presId="urn:microsoft.com/office/officeart/2005/8/layout/hierarchy2"/>
    <dgm:cxn modelId="{292EA73E-F215-42F2-8F00-E482C7D9E48B}" type="presOf" srcId="{7D37D980-3B1B-41E9-BD90-A7CA36047EF3}" destId="{BF2020D0-3151-4D53-8C94-E6164264C16B}" srcOrd="0" destOrd="0" presId="urn:microsoft.com/office/officeart/2005/8/layout/hierarchy2"/>
    <dgm:cxn modelId="{5CCD6C5C-7B58-4AD9-B751-3AEA8A88A39D}" type="presOf" srcId="{99D283C3-8F08-40D2-BEB2-6F262D618499}" destId="{5E00CB86-0FC8-42CD-BFAB-83A43A45B523}" srcOrd="0" destOrd="0" presId="urn:microsoft.com/office/officeart/2005/8/layout/hierarchy2"/>
    <dgm:cxn modelId="{7D68B241-29D1-4078-9485-54B0997DA358}" srcId="{7D37D980-3B1B-41E9-BD90-A7CA36047EF3}" destId="{E34A06D2-AFD7-4371-9066-C4D519A7610B}" srcOrd="0" destOrd="0" parTransId="{3E8E8FAE-2EAB-431A-BEA0-111313D9F4B0}" sibTransId="{75590C07-AA52-4C79-81C7-B5F472C8C157}"/>
    <dgm:cxn modelId="{79A0B966-72E7-4C66-B3AC-2B7175C238D6}" type="presOf" srcId="{3E8E8FAE-2EAB-431A-BEA0-111313D9F4B0}" destId="{2E088F64-C377-49A3-A2B8-85078DD7D425}" srcOrd="1" destOrd="0" presId="urn:microsoft.com/office/officeart/2005/8/layout/hierarchy2"/>
    <dgm:cxn modelId="{CAD8F769-86A0-452B-87FD-7F7F60C123B5}" type="presOf" srcId="{E34A06D2-AFD7-4371-9066-C4D519A7610B}" destId="{ACE3102B-0C35-4D8D-8C32-9046DDA840B2}" srcOrd="0" destOrd="0" presId="urn:microsoft.com/office/officeart/2005/8/layout/hierarchy2"/>
    <dgm:cxn modelId="{161BFC6A-4E28-4F3A-B0C7-647BB62F3EA1}" type="presOf" srcId="{6441065C-B543-4CED-B8D5-005E5ECCB947}" destId="{15CA9EFD-8EB3-462E-A367-021A473C2649}" srcOrd="0" destOrd="0" presId="urn:microsoft.com/office/officeart/2005/8/layout/hierarchy2"/>
    <dgm:cxn modelId="{353FB97A-50CC-44C9-90C5-5275A5E57A60}" type="presOf" srcId="{3E8E8FAE-2EAB-431A-BEA0-111313D9F4B0}" destId="{6B7733C1-F54A-464D-8ADF-73EB9665A85A}" srcOrd="0" destOrd="0" presId="urn:microsoft.com/office/officeart/2005/8/layout/hierarchy2"/>
    <dgm:cxn modelId="{C4C8828C-BB9E-4D34-8983-AAF6961967A1}" type="presOf" srcId="{E398B9E1-973F-491F-8A05-FBE05608A84A}" destId="{61E86319-9F15-4B6A-9A4E-0644AF073F0F}" srcOrd="0" destOrd="0" presId="urn:microsoft.com/office/officeart/2005/8/layout/hierarchy2"/>
    <dgm:cxn modelId="{037FD68F-2DEB-4C28-8DCE-9CA56D5161E9}" type="presOf" srcId="{6441065C-B543-4CED-B8D5-005E5ECCB947}" destId="{C179B401-3F47-4AB1-9F71-7D7EA766E083}" srcOrd="1" destOrd="0" presId="urn:microsoft.com/office/officeart/2005/8/layout/hierarchy2"/>
    <dgm:cxn modelId="{DA2AD2CF-183A-4D67-9569-4C2F89FED02B}" type="presOf" srcId="{0F9273E1-5A9B-4846-92E5-F395E27B71F9}" destId="{A7B62EBF-1098-4D67-8463-AB611A3B6689}" srcOrd="0" destOrd="0" presId="urn:microsoft.com/office/officeart/2005/8/layout/hierarchy2"/>
    <dgm:cxn modelId="{CEF9E4E8-53A8-4B87-98AA-35A3AD820D9C}" srcId="{7D37D980-3B1B-41E9-BD90-A7CA36047EF3}" destId="{0F9273E1-5A9B-4846-92E5-F395E27B71F9}" srcOrd="2" destOrd="0" parTransId="{6441065C-B543-4CED-B8D5-005E5ECCB947}" sibTransId="{8F995619-3CFD-49D4-B62E-D2EC6E032376}"/>
    <dgm:cxn modelId="{41442400-D307-4D02-9292-D6D1560563FB}" type="presParOf" srcId="{538BDE40-150E-4B88-A8F9-4DEE48EE8930}" destId="{DC2B3724-89CD-4C58-A4A7-C6AC3AB3952A}" srcOrd="0" destOrd="0" presId="urn:microsoft.com/office/officeart/2005/8/layout/hierarchy2"/>
    <dgm:cxn modelId="{BA9D2406-9193-484F-BC20-B9E55F45432F}" type="presParOf" srcId="{DC2B3724-89CD-4C58-A4A7-C6AC3AB3952A}" destId="{BF2020D0-3151-4D53-8C94-E6164264C16B}" srcOrd="0" destOrd="0" presId="urn:microsoft.com/office/officeart/2005/8/layout/hierarchy2"/>
    <dgm:cxn modelId="{E6532DF8-3F66-47FF-A478-725031259127}" type="presParOf" srcId="{DC2B3724-89CD-4C58-A4A7-C6AC3AB3952A}" destId="{80EF1785-F964-4E2A-AE4A-D2AB8833B53C}" srcOrd="1" destOrd="0" presId="urn:microsoft.com/office/officeart/2005/8/layout/hierarchy2"/>
    <dgm:cxn modelId="{683FEFEC-872E-4764-8D0D-9A0D0DE8DB78}" type="presParOf" srcId="{80EF1785-F964-4E2A-AE4A-D2AB8833B53C}" destId="{6B7733C1-F54A-464D-8ADF-73EB9665A85A}" srcOrd="0" destOrd="0" presId="urn:microsoft.com/office/officeart/2005/8/layout/hierarchy2"/>
    <dgm:cxn modelId="{586BAC2E-DE34-4B41-8BB9-0D6F7665E67D}" type="presParOf" srcId="{6B7733C1-F54A-464D-8ADF-73EB9665A85A}" destId="{2E088F64-C377-49A3-A2B8-85078DD7D425}" srcOrd="0" destOrd="0" presId="urn:microsoft.com/office/officeart/2005/8/layout/hierarchy2"/>
    <dgm:cxn modelId="{9004EBB8-025C-4601-A649-736C5BE7248C}" type="presParOf" srcId="{80EF1785-F964-4E2A-AE4A-D2AB8833B53C}" destId="{2A71AB61-FEDA-4774-8587-753137255744}" srcOrd="1" destOrd="0" presId="urn:microsoft.com/office/officeart/2005/8/layout/hierarchy2"/>
    <dgm:cxn modelId="{A7830EE2-DD72-48AB-975E-4B0691692027}" type="presParOf" srcId="{2A71AB61-FEDA-4774-8587-753137255744}" destId="{ACE3102B-0C35-4D8D-8C32-9046DDA840B2}" srcOrd="0" destOrd="0" presId="urn:microsoft.com/office/officeart/2005/8/layout/hierarchy2"/>
    <dgm:cxn modelId="{127D0B60-C533-4E47-985A-70C83D3F0424}" type="presParOf" srcId="{2A71AB61-FEDA-4774-8587-753137255744}" destId="{24CB808E-7938-49D4-A563-2F05B12AC57B}" srcOrd="1" destOrd="0" presId="urn:microsoft.com/office/officeart/2005/8/layout/hierarchy2"/>
    <dgm:cxn modelId="{128BC653-EAA8-427C-9A6E-8FD405A8BE34}" type="presParOf" srcId="{80EF1785-F964-4E2A-AE4A-D2AB8833B53C}" destId="{61E86319-9F15-4B6A-9A4E-0644AF073F0F}" srcOrd="2" destOrd="0" presId="urn:microsoft.com/office/officeart/2005/8/layout/hierarchy2"/>
    <dgm:cxn modelId="{ECD0942E-4A49-48FF-A32D-BA45E50DD870}" type="presParOf" srcId="{61E86319-9F15-4B6A-9A4E-0644AF073F0F}" destId="{5879F098-FE5C-46A1-9050-89AEDA01673F}" srcOrd="0" destOrd="0" presId="urn:microsoft.com/office/officeart/2005/8/layout/hierarchy2"/>
    <dgm:cxn modelId="{5E237DA1-9242-49A3-81A8-166F1316383B}" type="presParOf" srcId="{80EF1785-F964-4E2A-AE4A-D2AB8833B53C}" destId="{39B42FC2-B594-49CF-B448-3973BD717E0B}" srcOrd="3" destOrd="0" presId="urn:microsoft.com/office/officeart/2005/8/layout/hierarchy2"/>
    <dgm:cxn modelId="{7726A29B-697A-483C-B5E8-24E302E59C84}" type="presParOf" srcId="{39B42FC2-B594-49CF-B448-3973BD717E0B}" destId="{5E00CB86-0FC8-42CD-BFAB-83A43A45B523}" srcOrd="0" destOrd="0" presId="urn:microsoft.com/office/officeart/2005/8/layout/hierarchy2"/>
    <dgm:cxn modelId="{AC4F4241-DB10-4E14-B381-14B41BA1B41E}" type="presParOf" srcId="{39B42FC2-B594-49CF-B448-3973BD717E0B}" destId="{FF570D29-0749-4B73-9838-3CA86F46F541}" srcOrd="1" destOrd="0" presId="urn:microsoft.com/office/officeart/2005/8/layout/hierarchy2"/>
    <dgm:cxn modelId="{A5B4AA0C-D997-450E-9316-03F79ED21687}" type="presParOf" srcId="{80EF1785-F964-4E2A-AE4A-D2AB8833B53C}" destId="{15CA9EFD-8EB3-462E-A367-021A473C2649}" srcOrd="4" destOrd="0" presId="urn:microsoft.com/office/officeart/2005/8/layout/hierarchy2"/>
    <dgm:cxn modelId="{F8F69F20-89E0-428E-8B6C-99A6E61149B9}" type="presParOf" srcId="{15CA9EFD-8EB3-462E-A367-021A473C2649}" destId="{C179B401-3F47-4AB1-9F71-7D7EA766E083}" srcOrd="0" destOrd="0" presId="urn:microsoft.com/office/officeart/2005/8/layout/hierarchy2"/>
    <dgm:cxn modelId="{DCBFDDAA-0CAC-4001-872E-5659621E4F24}" type="presParOf" srcId="{80EF1785-F964-4E2A-AE4A-D2AB8833B53C}" destId="{AC753686-8A5B-4A21-8CE0-2C872126F358}" srcOrd="5" destOrd="0" presId="urn:microsoft.com/office/officeart/2005/8/layout/hierarchy2"/>
    <dgm:cxn modelId="{3A38FAD9-6644-438E-9DC2-3899077A12CC}" type="presParOf" srcId="{AC753686-8A5B-4A21-8CE0-2C872126F358}" destId="{A7B62EBF-1098-4D67-8463-AB611A3B6689}" srcOrd="0" destOrd="0" presId="urn:microsoft.com/office/officeart/2005/8/layout/hierarchy2"/>
    <dgm:cxn modelId="{75F90580-646F-4CA8-9E0E-D26206942761}" type="presParOf" srcId="{AC753686-8A5B-4A21-8CE0-2C872126F358}" destId="{87025F36-FC04-45B6-803F-8FB80A00B22F}"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4129AD-63EF-4941-A1EB-DF3FEE7F121D}"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IN"/>
        </a:p>
      </dgm:t>
    </dgm:pt>
    <dgm:pt modelId="{7D37D980-3B1B-41E9-BD90-A7CA36047EF3}">
      <dgm:prSet phldrT="[Text]" custT="1"/>
      <dgm:spPr/>
      <dgm:t>
        <a:bodyPr/>
        <a:lstStyle/>
        <a:p>
          <a:r>
            <a:rPr lang="en-IN" sz="2000" dirty="0">
              <a:latin typeface="+mn-lt"/>
              <a:cs typeface="Arial" panose="020B0604020202020204" pitchFamily="34" charset="0"/>
            </a:rPr>
            <a:t>Pedestrians</a:t>
          </a:r>
        </a:p>
      </dgm:t>
    </dgm:pt>
    <dgm:pt modelId="{B858B98A-D55C-478E-A7CE-29D6C0FCC8B9}" type="parTrans" cxnId="{B253A522-1D69-4FA4-9E1E-E872AD1E2A8D}">
      <dgm:prSet/>
      <dgm:spPr/>
      <dgm:t>
        <a:bodyPr/>
        <a:lstStyle/>
        <a:p>
          <a:endParaRPr lang="en-IN"/>
        </a:p>
      </dgm:t>
    </dgm:pt>
    <dgm:pt modelId="{0FA51B6C-4B8F-4759-AFD4-9403282475AF}" type="sibTrans" cxnId="{B253A522-1D69-4FA4-9E1E-E872AD1E2A8D}">
      <dgm:prSet/>
      <dgm:spPr/>
      <dgm:t>
        <a:bodyPr/>
        <a:lstStyle/>
        <a:p>
          <a:endParaRPr lang="en-IN"/>
        </a:p>
      </dgm:t>
    </dgm:pt>
    <dgm:pt modelId="{99D283C3-8F08-40D2-BEB2-6F262D618499}">
      <dgm:prSet phldrT="[Text]" custT="1"/>
      <dgm:spPr/>
      <dgm:t>
        <a:bodyPr/>
        <a:lstStyle/>
        <a:p>
          <a:r>
            <a:rPr lang="en-IN" sz="2000" dirty="0">
              <a:latin typeface="+mn-lt"/>
              <a:cs typeface="Arial" panose="020B0604020202020204" pitchFamily="34" charset="0"/>
            </a:rPr>
            <a:t>use of mobile phones</a:t>
          </a:r>
        </a:p>
      </dgm:t>
    </dgm:pt>
    <dgm:pt modelId="{E398B9E1-973F-491F-8A05-FBE05608A84A}" type="parTrans" cxnId="{C2C51D12-969A-491E-91A5-7B90CB730F96}">
      <dgm:prSet/>
      <dgm:spPr/>
      <dgm:t>
        <a:bodyPr/>
        <a:lstStyle/>
        <a:p>
          <a:endParaRPr lang="en-IN"/>
        </a:p>
      </dgm:t>
    </dgm:pt>
    <dgm:pt modelId="{6C8DCCF3-1DD9-48D0-BF74-DE038450AC8D}" type="sibTrans" cxnId="{C2C51D12-969A-491E-91A5-7B90CB730F96}">
      <dgm:prSet/>
      <dgm:spPr/>
      <dgm:t>
        <a:bodyPr/>
        <a:lstStyle/>
        <a:p>
          <a:endParaRPr lang="en-IN"/>
        </a:p>
      </dgm:t>
    </dgm:pt>
    <dgm:pt modelId="{E34A06D2-AFD7-4371-9066-C4D519A7610B}">
      <dgm:prSet phldrT="[Text]" custT="1"/>
      <dgm:spPr/>
      <dgm:t>
        <a:bodyPr/>
        <a:lstStyle/>
        <a:p>
          <a:r>
            <a:rPr lang="en-IN" sz="2000" dirty="0">
              <a:latin typeface="+mn-lt"/>
              <a:cs typeface="Arial" panose="020B0604020202020204" pitchFamily="34" charset="0"/>
            </a:rPr>
            <a:t>Violation of rules</a:t>
          </a:r>
        </a:p>
      </dgm:t>
    </dgm:pt>
    <dgm:pt modelId="{75590C07-AA52-4C79-81C7-B5F472C8C157}" type="sibTrans" cxnId="{7D68B241-29D1-4078-9485-54B0997DA358}">
      <dgm:prSet/>
      <dgm:spPr/>
      <dgm:t>
        <a:bodyPr/>
        <a:lstStyle/>
        <a:p>
          <a:endParaRPr lang="en-IN"/>
        </a:p>
      </dgm:t>
    </dgm:pt>
    <dgm:pt modelId="{3E8E8FAE-2EAB-431A-BEA0-111313D9F4B0}" type="parTrans" cxnId="{7D68B241-29D1-4078-9485-54B0997DA358}">
      <dgm:prSet/>
      <dgm:spPr/>
      <dgm:t>
        <a:bodyPr/>
        <a:lstStyle/>
        <a:p>
          <a:endParaRPr lang="en-IN"/>
        </a:p>
      </dgm:t>
    </dgm:pt>
    <dgm:pt modelId="{538BDE40-150E-4B88-A8F9-4DEE48EE8930}" type="pres">
      <dgm:prSet presAssocID="{324129AD-63EF-4941-A1EB-DF3FEE7F121D}" presName="diagram" presStyleCnt="0">
        <dgm:presLayoutVars>
          <dgm:chPref val="1"/>
          <dgm:dir/>
          <dgm:animOne val="branch"/>
          <dgm:animLvl val="lvl"/>
          <dgm:resizeHandles val="exact"/>
        </dgm:presLayoutVars>
      </dgm:prSet>
      <dgm:spPr/>
    </dgm:pt>
    <dgm:pt modelId="{DC2B3724-89CD-4C58-A4A7-C6AC3AB3952A}" type="pres">
      <dgm:prSet presAssocID="{7D37D980-3B1B-41E9-BD90-A7CA36047EF3}" presName="root1" presStyleCnt="0"/>
      <dgm:spPr/>
    </dgm:pt>
    <dgm:pt modelId="{BF2020D0-3151-4D53-8C94-E6164264C16B}" type="pres">
      <dgm:prSet presAssocID="{7D37D980-3B1B-41E9-BD90-A7CA36047EF3}" presName="LevelOneTextNode" presStyleLbl="node0" presStyleIdx="0" presStyleCnt="1">
        <dgm:presLayoutVars>
          <dgm:chPref val="3"/>
        </dgm:presLayoutVars>
      </dgm:prSet>
      <dgm:spPr/>
    </dgm:pt>
    <dgm:pt modelId="{80EF1785-F964-4E2A-AE4A-D2AB8833B53C}" type="pres">
      <dgm:prSet presAssocID="{7D37D980-3B1B-41E9-BD90-A7CA36047EF3}" presName="level2hierChild" presStyleCnt="0"/>
      <dgm:spPr/>
    </dgm:pt>
    <dgm:pt modelId="{6B7733C1-F54A-464D-8ADF-73EB9665A85A}" type="pres">
      <dgm:prSet presAssocID="{3E8E8FAE-2EAB-431A-BEA0-111313D9F4B0}" presName="conn2-1" presStyleLbl="parChTrans1D2" presStyleIdx="0" presStyleCnt="2"/>
      <dgm:spPr/>
    </dgm:pt>
    <dgm:pt modelId="{2E088F64-C377-49A3-A2B8-85078DD7D425}" type="pres">
      <dgm:prSet presAssocID="{3E8E8FAE-2EAB-431A-BEA0-111313D9F4B0}" presName="connTx" presStyleLbl="parChTrans1D2" presStyleIdx="0" presStyleCnt="2"/>
      <dgm:spPr/>
    </dgm:pt>
    <dgm:pt modelId="{2A71AB61-FEDA-4774-8587-753137255744}" type="pres">
      <dgm:prSet presAssocID="{E34A06D2-AFD7-4371-9066-C4D519A7610B}" presName="root2" presStyleCnt="0"/>
      <dgm:spPr/>
    </dgm:pt>
    <dgm:pt modelId="{ACE3102B-0C35-4D8D-8C32-9046DDA840B2}" type="pres">
      <dgm:prSet presAssocID="{E34A06D2-AFD7-4371-9066-C4D519A7610B}" presName="LevelTwoTextNode" presStyleLbl="node2" presStyleIdx="0" presStyleCnt="2">
        <dgm:presLayoutVars>
          <dgm:chPref val="3"/>
        </dgm:presLayoutVars>
      </dgm:prSet>
      <dgm:spPr/>
    </dgm:pt>
    <dgm:pt modelId="{24CB808E-7938-49D4-A563-2F05B12AC57B}" type="pres">
      <dgm:prSet presAssocID="{E34A06D2-AFD7-4371-9066-C4D519A7610B}" presName="level3hierChild" presStyleCnt="0"/>
      <dgm:spPr/>
    </dgm:pt>
    <dgm:pt modelId="{61E86319-9F15-4B6A-9A4E-0644AF073F0F}" type="pres">
      <dgm:prSet presAssocID="{E398B9E1-973F-491F-8A05-FBE05608A84A}" presName="conn2-1" presStyleLbl="parChTrans1D2" presStyleIdx="1" presStyleCnt="2"/>
      <dgm:spPr/>
    </dgm:pt>
    <dgm:pt modelId="{5879F098-FE5C-46A1-9050-89AEDA01673F}" type="pres">
      <dgm:prSet presAssocID="{E398B9E1-973F-491F-8A05-FBE05608A84A}" presName="connTx" presStyleLbl="parChTrans1D2" presStyleIdx="1" presStyleCnt="2"/>
      <dgm:spPr/>
    </dgm:pt>
    <dgm:pt modelId="{39B42FC2-B594-49CF-B448-3973BD717E0B}" type="pres">
      <dgm:prSet presAssocID="{99D283C3-8F08-40D2-BEB2-6F262D618499}" presName="root2" presStyleCnt="0"/>
      <dgm:spPr/>
    </dgm:pt>
    <dgm:pt modelId="{5E00CB86-0FC8-42CD-BFAB-83A43A45B523}" type="pres">
      <dgm:prSet presAssocID="{99D283C3-8F08-40D2-BEB2-6F262D618499}" presName="LevelTwoTextNode" presStyleLbl="node2" presStyleIdx="1" presStyleCnt="2">
        <dgm:presLayoutVars>
          <dgm:chPref val="3"/>
        </dgm:presLayoutVars>
      </dgm:prSet>
      <dgm:spPr/>
    </dgm:pt>
    <dgm:pt modelId="{FF570D29-0749-4B73-9838-3CA86F46F541}" type="pres">
      <dgm:prSet presAssocID="{99D283C3-8F08-40D2-BEB2-6F262D618499}" presName="level3hierChild" presStyleCnt="0"/>
      <dgm:spPr/>
    </dgm:pt>
  </dgm:ptLst>
  <dgm:cxnLst>
    <dgm:cxn modelId="{C2C51D12-969A-491E-91A5-7B90CB730F96}" srcId="{7D37D980-3B1B-41E9-BD90-A7CA36047EF3}" destId="{99D283C3-8F08-40D2-BEB2-6F262D618499}" srcOrd="1" destOrd="0" parTransId="{E398B9E1-973F-491F-8A05-FBE05608A84A}" sibTransId="{6C8DCCF3-1DD9-48D0-BF74-DE038450AC8D}"/>
    <dgm:cxn modelId="{B253A522-1D69-4FA4-9E1E-E872AD1E2A8D}" srcId="{324129AD-63EF-4941-A1EB-DF3FEE7F121D}" destId="{7D37D980-3B1B-41E9-BD90-A7CA36047EF3}" srcOrd="0" destOrd="0" parTransId="{B858B98A-D55C-478E-A7CE-29D6C0FCC8B9}" sibTransId="{0FA51B6C-4B8F-4759-AFD4-9403282475AF}"/>
    <dgm:cxn modelId="{4E22F636-DFBE-4DF2-B5B9-D081FAF77913}" type="presOf" srcId="{324129AD-63EF-4941-A1EB-DF3FEE7F121D}" destId="{538BDE40-150E-4B88-A8F9-4DEE48EE8930}" srcOrd="0" destOrd="0" presId="urn:microsoft.com/office/officeart/2005/8/layout/hierarchy2"/>
    <dgm:cxn modelId="{06B3173C-E2B6-4724-8A2C-008B3845F0E6}" type="presOf" srcId="{E398B9E1-973F-491F-8A05-FBE05608A84A}" destId="{5879F098-FE5C-46A1-9050-89AEDA01673F}" srcOrd="1" destOrd="0" presId="urn:microsoft.com/office/officeart/2005/8/layout/hierarchy2"/>
    <dgm:cxn modelId="{292EA73E-F215-42F2-8F00-E482C7D9E48B}" type="presOf" srcId="{7D37D980-3B1B-41E9-BD90-A7CA36047EF3}" destId="{BF2020D0-3151-4D53-8C94-E6164264C16B}" srcOrd="0" destOrd="0" presId="urn:microsoft.com/office/officeart/2005/8/layout/hierarchy2"/>
    <dgm:cxn modelId="{5CCD6C5C-7B58-4AD9-B751-3AEA8A88A39D}" type="presOf" srcId="{99D283C3-8F08-40D2-BEB2-6F262D618499}" destId="{5E00CB86-0FC8-42CD-BFAB-83A43A45B523}" srcOrd="0" destOrd="0" presId="urn:microsoft.com/office/officeart/2005/8/layout/hierarchy2"/>
    <dgm:cxn modelId="{7D68B241-29D1-4078-9485-54B0997DA358}" srcId="{7D37D980-3B1B-41E9-BD90-A7CA36047EF3}" destId="{E34A06D2-AFD7-4371-9066-C4D519A7610B}" srcOrd="0" destOrd="0" parTransId="{3E8E8FAE-2EAB-431A-BEA0-111313D9F4B0}" sibTransId="{75590C07-AA52-4C79-81C7-B5F472C8C157}"/>
    <dgm:cxn modelId="{79A0B966-72E7-4C66-B3AC-2B7175C238D6}" type="presOf" srcId="{3E8E8FAE-2EAB-431A-BEA0-111313D9F4B0}" destId="{2E088F64-C377-49A3-A2B8-85078DD7D425}" srcOrd="1" destOrd="0" presId="urn:microsoft.com/office/officeart/2005/8/layout/hierarchy2"/>
    <dgm:cxn modelId="{CAD8F769-86A0-452B-87FD-7F7F60C123B5}" type="presOf" srcId="{E34A06D2-AFD7-4371-9066-C4D519A7610B}" destId="{ACE3102B-0C35-4D8D-8C32-9046DDA840B2}" srcOrd="0" destOrd="0" presId="urn:microsoft.com/office/officeart/2005/8/layout/hierarchy2"/>
    <dgm:cxn modelId="{353FB97A-50CC-44C9-90C5-5275A5E57A60}" type="presOf" srcId="{3E8E8FAE-2EAB-431A-BEA0-111313D9F4B0}" destId="{6B7733C1-F54A-464D-8ADF-73EB9665A85A}" srcOrd="0" destOrd="0" presId="urn:microsoft.com/office/officeart/2005/8/layout/hierarchy2"/>
    <dgm:cxn modelId="{C4C8828C-BB9E-4D34-8983-AAF6961967A1}" type="presOf" srcId="{E398B9E1-973F-491F-8A05-FBE05608A84A}" destId="{61E86319-9F15-4B6A-9A4E-0644AF073F0F}" srcOrd="0" destOrd="0" presId="urn:microsoft.com/office/officeart/2005/8/layout/hierarchy2"/>
    <dgm:cxn modelId="{41442400-D307-4D02-9292-D6D1560563FB}" type="presParOf" srcId="{538BDE40-150E-4B88-A8F9-4DEE48EE8930}" destId="{DC2B3724-89CD-4C58-A4A7-C6AC3AB3952A}" srcOrd="0" destOrd="0" presId="urn:microsoft.com/office/officeart/2005/8/layout/hierarchy2"/>
    <dgm:cxn modelId="{BA9D2406-9193-484F-BC20-B9E55F45432F}" type="presParOf" srcId="{DC2B3724-89CD-4C58-A4A7-C6AC3AB3952A}" destId="{BF2020D0-3151-4D53-8C94-E6164264C16B}" srcOrd="0" destOrd="0" presId="urn:microsoft.com/office/officeart/2005/8/layout/hierarchy2"/>
    <dgm:cxn modelId="{E6532DF8-3F66-47FF-A478-725031259127}" type="presParOf" srcId="{DC2B3724-89CD-4C58-A4A7-C6AC3AB3952A}" destId="{80EF1785-F964-4E2A-AE4A-D2AB8833B53C}" srcOrd="1" destOrd="0" presId="urn:microsoft.com/office/officeart/2005/8/layout/hierarchy2"/>
    <dgm:cxn modelId="{683FEFEC-872E-4764-8D0D-9A0D0DE8DB78}" type="presParOf" srcId="{80EF1785-F964-4E2A-AE4A-D2AB8833B53C}" destId="{6B7733C1-F54A-464D-8ADF-73EB9665A85A}" srcOrd="0" destOrd="0" presId="urn:microsoft.com/office/officeart/2005/8/layout/hierarchy2"/>
    <dgm:cxn modelId="{586BAC2E-DE34-4B41-8BB9-0D6F7665E67D}" type="presParOf" srcId="{6B7733C1-F54A-464D-8ADF-73EB9665A85A}" destId="{2E088F64-C377-49A3-A2B8-85078DD7D425}" srcOrd="0" destOrd="0" presId="urn:microsoft.com/office/officeart/2005/8/layout/hierarchy2"/>
    <dgm:cxn modelId="{9004EBB8-025C-4601-A649-736C5BE7248C}" type="presParOf" srcId="{80EF1785-F964-4E2A-AE4A-D2AB8833B53C}" destId="{2A71AB61-FEDA-4774-8587-753137255744}" srcOrd="1" destOrd="0" presId="urn:microsoft.com/office/officeart/2005/8/layout/hierarchy2"/>
    <dgm:cxn modelId="{A7830EE2-DD72-48AB-975E-4B0691692027}" type="presParOf" srcId="{2A71AB61-FEDA-4774-8587-753137255744}" destId="{ACE3102B-0C35-4D8D-8C32-9046DDA840B2}" srcOrd="0" destOrd="0" presId="urn:microsoft.com/office/officeart/2005/8/layout/hierarchy2"/>
    <dgm:cxn modelId="{127D0B60-C533-4E47-985A-70C83D3F0424}" type="presParOf" srcId="{2A71AB61-FEDA-4774-8587-753137255744}" destId="{24CB808E-7938-49D4-A563-2F05B12AC57B}" srcOrd="1" destOrd="0" presId="urn:microsoft.com/office/officeart/2005/8/layout/hierarchy2"/>
    <dgm:cxn modelId="{128BC653-EAA8-427C-9A6E-8FD405A8BE34}" type="presParOf" srcId="{80EF1785-F964-4E2A-AE4A-D2AB8833B53C}" destId="{61E86319-9F15-4B6A-9A4E-0644AF073F0F}" srcOrd="2" destOrd="0" presId="urn:microsoft.com/office/officeart/2005/8/layout/hierarchy2"/>
    <dgm:cxn modelId="{ECD0942E-4A49-48FF-A32D-BA45E50DD870}" type="presParOf" srcId="{61E86319-9F15-4B6A-9A4E-0644AF073F0F}" destId="{5879F098-FE5C-46A1-9050-89AEDA01673F}" srcOrd="0" destOrd="0" presId="urn:microsoft.com/office/officeart/2005/8/layout/hierarchy2"/>
    <dgm:cxn modelId="{5E237DA1-9242-49A3-81A8-166F1316383B}" type="presParOf" srcId="{80EF1785-F964-4E2A-AE4A-D2AB8833B53C}" destId="{39B42FC2-B594-49CF-B448-3973BD717E0B}" srcOrd="3" destOrd="0" presId="urn:microsoft.com/office/officeart/2005/8/layout/hierarchy2"/>
    <dgm:cxn modelId="{7726A29B-697A-483C-B5E8-24E302E59C84}" type="presParOf" srcId="{39B42FC2-B594-49CF-B448-3973BD717E0B}" destId="{5E00CB86-0FC8-42CD-BFAB-83A43A45B523}" srcOrd="0" destOrd="0" presId="urn:microsoft.com/office/officeart/2005/8/layout/hierarchy2"/>
    <dgm:cxn modelId="{AC4F4241-DB10-4E14-B381-14B41BA1B41E}" type="presParOf" srcId="{39B42FC2-B594-49CF-B448-3973BD717E0B}" destId="{FF570D29-0749-4B73-9838-3CA86F46F541}" srcOrd="1" destOrd="0" presId="urn:microsoft.com/office/officeart/2005/8/layout/hierarchy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4129AD-63EF-4941-A1EB-DF3FEE7F121D}"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IN"/>
        </a:p>
      </dgm:t>
    </dgm:pt>
    <dgm:pt modelId="{7D37D980-3B1B-41E9-BD90-A7CA36047EF3}">
      <dgm:prSet phldrT="[Text]" custT="1"/>
      <dgm:spPr/>
      <dgm:t>
        <a:bodyPr/>
        <a:lstStyle/>
        <a:p>
          <a:r>
            <a:rPr lang="en-IN" sz="2000" dirty="0">
              <a:latin typeface="+mn-lt"/>
              <a:cs typeface="Arial" panose="020B0604020202020204" pitchFamily="34" charset="0"/>
            </a:rPr>
            <a:t>Road accidents</a:t>
          </a:r>
        </a:p>
      </dgm:t>
    </dgm:pt>
    <dgm:pt modelId="{B858B98A-D55C-478E-A7CE-29D6C0FCC8B9}" type="parTrans" cxnId="{B253A522-1D69-4FA4-9E1E-E872AD1E2A8D}">
      <dgm:prSet/>
      <dgm:spPr/>
      <dgm:t>
        <a:bodyPr/>
        <a:lstStyle/>
        <a:p>
          <a:endParaRPr lang="en-IN"/>
        </a:p>
      </dgm:t>
    </dgm:pt>
    <dgm:pt modelId="{0FA51B6C-4B8F-4759-AFD4-9403282475AF}" type="sibTrans" cxnId="{B253A522-1D69-4FA4-9E1E-E872AD1E2A8D}">
      <dgm:prSet/>
      <dgm:spPr/>
      <dgm:t>
        <a:bodyPr/>
        <a:lstStyle/>
        <a:p>
          <a:endParaRPr lang="en-IN"/>
        </a:p>
      </dgm:t>
    </dgm:pt>
    <dgm:pt modelId="{99D283C3-8F08-40D2-BEB2-6F262D618499}">
      <dgm:prSet phldrT="[Text]" custT="1"/>
      <dgm:spPr/>
      <dgm:t>
        <a:bodyPr/>
        <a:lstStyle/>
        <a:p>
          <a:r>
            <a:rPr lang="en-IN" sz="2000" dirty="0">
              <a:latin typeface="+mn-lt"/>
              <a:cs typeface="Arial" panose="020B0604020202020204" pitchFamily="34" charset="0"/>
            </a:rPr>
            <a:t>RTO</a:t>
          </a:r>
        </a:p>
      </dgm:t>
    </dgm:pt>
    <dgm:pt modelId="{E398B9E1-973F-491F-8A05-FBE05608A84A}" type="parTrans" cxnId="{C2C51D12-969A-491E-91A5-7B90CB730F96}">
      <dgm:prSet custT="1"/>
      <dgm:spPr/>
      <dgm:t>
        <a:bodyPr/>
        <a:lstStyle/>
        <a:p>
          <a:endParaRPr lang="en-IN" sz="1200">
            <a:latin typeface="Arial" panose="020B0604020202020204" pitchFamily="34" charset="0"/>
            <a:cs typeface="Arial" panose="020B0604020202020204" pitchFamily="34" charset="0"/>
          </a:endParaRPr>
        </a:p>
      </dgm:t>
    </dgm:pt>
    <dgm:pt modelId="{6C8DCCF3-1DD9-48D0-BF74-DE038450AC8D}" type="sibTrans" cxnId="{C2C51D12-969A-491E-91A5-7B90CB730F96}">
      <dgm:prSet/>
      <dgm:spPr/>
      <dgm:t>
        <a:bodyPr/>
        <a:lstStyle/>
        <a:p>
          <a:endParaRPr lang="en-IN"/>
        </a:p>
      </dgm:t>
    </dgm:pt>
    <dgm:pt modelId="{E34A06D2-AFD7-4371-9066-C4D519A7610B}">
      <dgm:prSet phldrT="[Text]" custT="1"/>
      <dgm:spPr/>
      <dgm:t>
        <a:bodyPr/>
        <a:lstStyle/>
        <a:p>
          <a:r>
            <a:rPr lang="en-IN" sz="2000" dirty="0">
              <a:latin typeface="+mn-lt"/>
              <a:cs typeface="Arial" panose="020B0604020202020204" pitchFamily="34" charset="0"/>
            </a:rPr>
            <a:t>Traffic police</a:t>
          </a:r>
        </a:p>
      </dgm:t>
    </dgm:pt>
    <dgm:pt modelId="{75590C07-AA52-4C79-81C7-B5F472C8C157}" type="sibTrans" cxnId="{7D68B241-29D1-4078-9485-54B0997DA358}">
      <dgm:prSet/>
      <dgm:spPr/>
      <dgm:t>
        <a:bodyPr/>
        <a:lstStyle/>
        <a:p>
          <a:endParaRPr lang="en-IN"/>
        </a:p>
      </dgm:t>
    </dgm:pt>
    <dgm:pt modelId="{3E8E8FAE-2EAB-431A-BEA0-111313D9F4B0}" type="parTrans" cxnId="{7D68B241-29D1-4078-9485-54B0997DA358}">
      <dgm:prSet custT="1"/>
      <dgm:spPr/>
      <dgm:t>
        <a:bodyPr/>
        <a:lstStyle/>
        <a:p>
          <a:endParaRPr lang="en-IN" sz="1200">
            <a:latin typeface="Arial" panose="020B0604020202020204" pitchFamily="34" charset="0"/>
            <a:cs typeface="Arial" panose="020B0604020202020204" pitchFamily="34" charset="0"/>
          </a:endParaRPr>
        </a:p>
      </dgm:t>
    </dgm:pt>
    <dgm:pt modelId="{0F9273E1-5A9B-4846-92E5-F395E27B71F9}">
      <dgm:prSet phldrT="[Text]" custT="1"/>
      <dgm:spPr/>
      <dgm:t>
        <a:bodyPr/>
        <a:lstStyle/>
        <a:p>
          <a:r>
            <a:rPr lang="en-IN" sz="2000" dirty="0">
              <a:latin typeface="+mn-lt"/>
              <a:cs typeface="Arial" panose="020B0604020202020204" pitchFamily="34" charset="0"/>
            </a:rPr>
            <a:t>PWD</a:t>
          </a:r>
        </a:p>
      </dgm:t>
    </dgm:pt>
    <dgm:pt modelId="{6441065C-B543-4CED-B8D5-005E5ECCB947}" type="parTrans" cxnId="{CEF9E4E8-53A8-4B87-98AA-35A3AD820D9C}">
      <dgm:prSet custT="1"/>
      <dgm:spPr/>
      <dgm:t>
        <a:bodyPr/>
        <a:lstStyle/>
        <a:p>
          <a:endParaRPr lang="en-IN" sz="1200">
            <a:latin typeface="Arial" panose="020B0604020202020204" pitchFamily="34" charset="0"/>
            <a:cs typeface="Arial" panose="020B0604020202020204" pitchFamily="34" charset="0"/>
          </a:endParaRPr>
        </a:p>
      </dgm:t>
    </dgm:pt>
    <dgm:pt modelId="{8F995619-3CFD-49D4-B62E-D2EC6E032376}" type="sibTrans" cxnId="{CEF9E4E8-53A8-4B87-98AA-35A3AD820D9C}">
      <dgm:prSet/>
      <dgm:spPr/>
      <dgm:t>
        <a:bodyPr/>
        <a:lstStyle/>
        <a:p>
          <a:endParaRPr lang="en-IN"/>
        </a:p>
      </dgm:t>
    </dgm:pt>
    <dgm:pt modelId="{538BDE40-150E-4B88-A8F9-4DEE48EE8930}" type="pres">
      <dgm:prSet presAssocID="{324129AD-63EF-4941-A1EB-DF3FEE7F121D}" presName="diagram" presStyleCnt="0">
        <dgm:presLayoutVars>
          <dgm:chPref val="1"/>
          <dgm:dir/>
          <dgm:animOne val="branch"/>
          <dgm:animLvl val="lvl"/>
          <dgm:resizeHandles val="exact"/>
        </dgm:presLayoutVars>
      </dgm:prSet>
      <dgm:spPr/>
    </dgm:pt>
    <dgm:pt modelId="{DC2B3724-89CD-4C58-A4A7-C6AC3AB3952A}" type="pres">
      <dgm:prSet presAssocID="{7D37D980-3B1B-41E9-BD90-A7CA36047EF3}" presName="root1" presStyleCnt="0"/>
      <dgm:spPr/>
    </dgm:pt>
    <dgm:pt modelId="{BF2020D0-3151-4D53-8C94-E6164264C16B}" type="pres">
      <dgm:prSet presAssocID="{7D37D980-3B1B-41E9-BD90-A7CA36047EF3}" presName="LevelOneTextNode" presStyleLbl="node0" presStyleIdx="0" presStyleCnt="1">
        <dgm:presLayoutVars>
          <dgm:chPref val="3"/>
        </dgm:presLayoutVars>
      </dgm:prSet>
      <dgm:spPr/>
    </dgm:pt>
    <dgm:pt modelId="{80EF1785-F964-4E2A-AE4A-D2AB8833B53C}" type="pres">
      <dgm:prSet presAssocID="{7D37D980-3B1B-41E9-BD90-A7CA36047EF3}" presName="level2hierChild" presStyleCnt="0"/>
      <dgm:spPr/>
    </dgm:pt>
    <dgm:pt modelId="{6B7733C1-F54A-464D-8ADF-73EB9665A85A}" type="pres">
      <dgm:prSet presAssocID="{3E8E8FAE-2EAB-431A-BEA0-111313D9F4B0}" presName="conn2-1" presStyleLbl="parChTrans1D2" presStyleIdx="0" presStyleCnt="3"/>
      <dgm:spPr/>
    </dgm:pt>
    <dgm:pt modelId="{2E088F64-C377-49A3-A2B8-85078DD7D425}" type="pres">
      <dgm:prSet presAssocID="{3E8E8FAE-2EAB-431A-BEA0-111313D9F4B0}" presName="connTx" presStyleLbl="parChTrans1D2" presStyleIdx="0" presStyleCnt="3"/>
      <dgm:spPr/>
    </dgm:pt>
    <dgm:pt modelId="{2A71AB61-FEDA-4774-8587-753137255744}" type="pres">
      <dgm:prSet presAssocID="{E34A06D2-AFD7-4371-9066-C4D519A7610B}" presName="root2" presStyleCnt="0"/>
      <dgm:spPr/>
    </dgm:pt>
    <dgm:pt modelId="{ACE3102B-0C35-4D8D-8C32-9046DDA840B2}" type="pres">
      <dgm:prSet presAssocID="{E34A06D2-AFD7-4371-9066-C4D519A7610B}" presName="LevelTwoTextNode" presStyleLbl="node2" presStyleIdx="0" presStyleCnt="3">
        <dgm:presLayoutVars>
          <dgm:chPref val="3"/>
        </dgm:presLayoutVars>
      </dgm:prSet>
      <dgm:spPr/>
    </dgm:pt>
    <dgm:pt modelId="{24CB808E-7938-49D4-A563-2F05B12AC57B}" type="pres">
      <dgm:prSet presAssocID="{E34A06D2-AFD7-4371-9066-C4D519A7610B}" presName="level3hierChild" presStyleCnt="0"/>
      <dgm:spPr/>
    </dgm:pt>
    <dgm:pt modelId="{61E86319-9F15-4B6A-9A4E-0644AF073F0F}" type="pres">
      <dgm:prSet presAssocID="{E398B9E1-973F-491F-8A05-FBE05608A84A}" presName="conn2-1" presStyleLbl="parChTrans1D2" presStyleIdx="1" presStyleCnt="3"/>
      <dgm:spPr/>
    </dgm:pt>
    <dgm:pt modelId="{5879F098-FE5C-46A1-9050-89AEDA01673F}" type="pres">
      <dgm:prSet presAssocID="{E398B9E1-973F-491F-8A05-FBE05608A84A}" presName="connTx" presStyleLbl="parChTrans1D2" presStyleIdx="1" presStyleCnt="3"/>
      <dgm:spPr/>
    </dgm:pt>
    <dgm:pt modelId="{39B42FC2-B594-49CF-B448-3973BD717E0B}" type="pres">
      <dgm:prSet presAssocID="{99D283C3-8F08-40D2-BEB2-6F262D618499}" presName="root2" presStyleCnt="0"/>
      <dgm:spPr/>
    </dgm:pt>
    <dgm:pt modelId="{5E00CB86-0FC8-42CD-BFAB-83A43A45B523}" type="pres">
      <dgm:prSet presAssocID="{99D283C3-8F08-40D2-BEB2-6F262D618499}" presName="LevelTwoTextNode" presStyleLbl="node2" presStyleIdx="1" presStyleCnt="3">
        <dgm:presLayoutVars>
          <dgm:chPref val="3"/>
        </dgm:presLayoutVars>
      </dgm:prSet>
      <dgm:spPr/>
    </dgm:pt>
    <dgm:pt modelId="{FF570D29-0749-4B73-9838-3CA86F46F541}" type="pres">
      <dgm:prSet presAssocID="{99D283C3-8F08-40D2-BEB2-6F262D618499}" presName="level3hierChild" presStyleCnt="0"/>
      <dgm:spPr/>
    </dgm:pt>
    <dgm:pt modelId="{15CA9EFD-8EB3-462E-A367-021A473C2649}" type="pres">
      <dgm:prSet presAssocID="{6441065C-B543-4CED-B8D5-005E5ECCB947}" presName="conn2-1" presStyleLbl="parChTrans1D2" presStyleIdx="2" presStyleCnt="3"/>
      <dgm:spPr/>
    </dgm:pt>
    <dgm:pt modelId="{C179B401-3F47-4AB1-9F71-7D7EA766E083}" type="pres">
      <dgm:prSet presAssocID="{6441065C-B543-4CED-B8D5-005E5ECCB947}" presName="connTx" presStyleLbl="parChTrans1D2" presStyleIdx="2" presStyleCnt="3"/>
      <dgm:spPr/>
    </dgm:pt>
    <dgm:pt modelId="{AC753686-8A5B-4A21-8CE0-2C872126F358}" type="pres">
      <dgm:prSet presAssocID="{0F9273E1-5A9B-4846-92E5-F395E27B71F9}" presName="root2" presStyleCnt="0"/>
      <dgm:spPr/>
    </dgm:pt>
    <dgm:pt modelId="{A7B62EBF-1098-4D67-8463-AB611A3B6689}" type="pres">
      <dgm:prSet presAssocID="{0F9273E1-5A9B-4846-92E5-F395E27B71F9}" presName="LevelTwoTextNode" presStyleLbl="node2" presStyleIdx="2" presStyleCnt="3">
        <dgm:presLayoutVars>
          <dgm:chPref val="3"/>
        </dgm:presLayoutVars>
      </dgm:prSet>
      <dgm:spPr/>
    </dgm:pt>
    <dgm:pt modelId="{87025F36-FC04-45B6-803F-8FB80A00B22F}" type="pres">
      <dgm:prSet presAssocID="{0F9273E1-5A9B-4846-92E5-F395E27B71F9}" presName="level3hierChild" presStyleCnt="0"/>
      <dgm:spPr/>
    </dgm:pt>
  </dgm:ptLst>
  <dgm:cxnLst>
    <dgm:cxn modelId="{C2C51D12-969A-491E-91A5-7B90CB730F96}" srcId="{7D37D980-3B1B-41E9-BD90-A7CA36047EF3}" destId="{99D283C3-8F08-40D2-BEB2-6F262D618499}" srcOrd="1" destOrd="0" parTransId="{E398B9E1-973F-491F-8A05-FBE05608A84A}" sibTransId="{6C8DCCF3-1DD9-48D0-BF74-DE038450AC8D}"/>
    <dgm:cxn modelId="{B253A522-1D69-4FA4-9E1E-E872AD1E2A8D}" srcId="{324129AD-63EF-4941-A1EB-DF3FEE7F121D}" destId="{7D37D980-3B1B-41E9-BD90-A7CA36047EF3}" srcOrd="0" destOrd="0" parTransId="{B858B98A-D55C-478E-A7CE-29D6C0FCC8B9}" sibTransId="{0FA51B6C-4B8F-4759-AFD4-9403282475AF}"/>
    <dgm:cxn modelId="{4E22F636-DFBE-4DF2-B5B9-D081FAF77913}" type="presOf" srcId="{324129AD-63EF-4941-A1EB-DF3FEE7F121D}" destId="{538BDE40-150E-4B88-A8F9-4DEE48EE8930}" srcOrd="0" destOrd="0" presId="urn:microsoft.com/office/officeart/2005/8/layout/hierarchy2"/>
    <dgm:cxn modelId="{06B3173C-E2B6-4724-8A2C-008B3845F0E6}" type="presOf" srcId="{E398B9E1-973F-491F-8A05-FBE05608A84A}" destId="{5879F098-FE5C-46A1-9050-89AEDA01673F}" srcOrd="1" destOrd="0" presId="urn:microsoft.com/office/officeart/2005/8/layout/hierarchy2"/>
    <dgm:cxn modelId="{292EA73E-F215-42F2-8F00-E482C7D9E48B}" type="presOf" srcId="{7D37D980-3B1B-41E9-BD90-A7CA36047EF3}" destId="{BF2020D0-3151-4D53-8C94-E6164264C16B}" srcOrd="0" destOrd="0" presId="urn:microsoft.com/office/officeart/2005/8/layout/hierarchy2"/>
    <dgm:cxn modelId="{5CCD6C5C-7B58-4AD9-B751-3AEA8A88A39D}" type="presOf" srcId="{99D283C3-8F08-40D2-BEB2-6F262D618499}" destId="{5E00CB86-0FC8-42CD-BFAB-83A43A45B523}" srcOrd="0" destOrd="0" presId="urn:microsoft.com/office/officeart/2005/8/layout/hierarchy2"/>
    <dgm:cxn modelId="{7D68B241-29D1-4078-9485-54B0997DA358}" srcId="{7D37D980-3B1B-41E9-BD90-A7CA36047EF3}" destId="{E34A06D2-AFD7-4371-9066-C4D519A7610B}" srcOrd="0" destOrd="0" parTransId="{3E8E8FAE-2EAB-431A-BEA0-111313D9F4B0}" sibTransId="{75590C07-AA52-4C79-81C7-B5F472C8C157}"/>
    <dgm:cxn modelId="{79A0B966-72E7-4C66-B3AC-2B7175C238D6}" type="presOf" srcId="{3E8E8FAE-2EAB-431A-BEA0-111313D9F4B0}" destId="{2E088F64-C377-49A3-A2B8-85078DD7D425}" srcOrd="1" destOrd="0" presId="urn:microsoft.com/office/officeart/2005/8/layout/hierarchy2"/>
    <dgm:cxn modelId="{CAD8F769-86A0-452B-87FD-7F7F60C123B5}" type="presOf" srcId="{E34A06D2-AFD7-4371-9066-C4D519A7610B}" destId="{ACE3102B-0C35-4D8D-8C32-9046DDA840B2}" srcOrd="0" destOrd="0" presId="urn:microsoft.com/office/officeart/2005/8/layout/hierarchy2"/>
    <dgm:cxn modelId="{161BFC6A-4E28-4F3A-B0C7-647BB62F3EA1}" type="presOf" srcId="{6441065C-B543-4CED-B8D5-005E5ECCB947}" destId="{15CA9EFD-8EB3-462E-A367-021A473C2649}" srcOrd="0" destOrd="0" presId="urn:microsoft.com/office/officeart/2005/8/layout/hierarchy2"/>
    <dgm:cxn modelId="{353FB97A-50CC-44C9-90C5-5275A5E57A60}" type="presOf" srcId="{3E8E8FAE-2EAB-431A-BEA0-111313D9F4B0}" destId="{6B7733C1-F54A-464D-8ADF-73EB9665A85A}" srcOrd="0" destOrd="0" presId="urn:microsoft.com/office/officeart/2005/8/layout/hierarchy2"/>
    <dgm:cxn modelId="{C4C8828C-BB9E-4D34-8983-AAF6961967A1}" type="presOf" srcId="{E398B9E1-973F-491F-8A05-FBE05608A84A}" destId="{61E86319-9F15-4B6A-9A4E-0644AF073F0F}" srcOrd="0" destOrd="0" presId="urn:microsoft.com/office/officeart/2005/8/layout/hierarchy2"/>
    <dgm:cxn modelId="{037FD68F-2DEB-4C28-8DCE-9CA56D5161E9}" type="presOf" srcId="{6441065C-B543-4CED-B8D5-005E5ECCB947}" destId="{C179B401-3F47-4AB1-9F71-7D7EA766E083}" srcOrd="1" destOrd="0" presId="urn:microsoft.com/office/officeart/2005/8/layout/hierarchy2"/>
    <dgm:cxn modelId="{DA2AD2CF-183A-4D67-9569-4C2F89FED02B}" type="presOf" srcId="{0F9273E1-5A9B-4846-92E5-F395E27B71F9}" destId="{A7B62EBF-1098-4D67-8463-AB611A3B6689}" srcOrd="0" destOrd="0" presId="urn:microsoft.com/office/officeart/2005/8/layout/hierarchy2"/>
    <dgm:cxn modelId="{CEF9E4E8-53A8-4B87-98AA-35A3AD820D9C}" srcId="{7D37D980-3B1B-41E9-BD90-A7CA36047EF3}" destId="{0F9273E1-5A9B-4846-92E5-F395E27B71F9}" srcOrd="2" destOrd="0" parTransId="{6441065C-B543-4CED-B8D5-005E5ECCB947}" sibTransId="{8F995619-3CFD-49D4-B62E-D2EC6E032376}"/>
    <dgm:cxn modelId="{41442400-D307-4D02-9292-D6D1560563FB}" type="presParOf" srcId="{538BDE40-150E-4B88-A8F9-4DEE48EE8930}" destId="{DC2B3724-89CD-4C58-A4A7-C6AC3AB3952A}" srcOrd="0" destOrd="0" presId="urn:microsoft.com/office/officeart/2005/8/layout/hierarchy2"/>
    <dgm:cxn modelId="{BA9D2406-9193-484F-BC20-B9E55F45432F}" type="presParOf" srcId="{DC2B3724-89CD-4C58-A4A7-C6AC3AB3952A}" destId="{BF2020D0-3151-4D53-8C94-E6164264C16B}" srcOrd="0" destOrd="0" presId="urn:microsoft.com/office/officeart/2005/8/layout/hierarchy2"/>
    <dgm:cxn modelId="{E6532DF8-3F66-47FF-A478-725031259127}" type="presParOf" srcId="{DC2B3724-89CD-4C58-A4A7-C6AC3AB3952A}" destId="{80EF1785-F964-4E2A-AE4A-D2AB8833B53C}" srcOrd="1" destOrd="0" presId="urn:microsoft.com/office/officeart/2005/8/layout/hierarchy2"/>
    <dgm:cxn modelId="{683FEFEC-872E-4764-8D0D-9A0D0DE8DB78}" type="presParOf" srcId="{80EF1785-F964-4E2A-AE4A-D2AB8833B53C}" destId="{6B7733C1-F54A-464D-8ADF-73EB9665A85A}" srcOrd="0" destOrd="0" presId="urn:microsoft.com/office/officeart/2005/8/layout/hierarchy2"/>
    <dgm:cxn modelId="{586BAC2E-DE34-4B41-8BB9-0D6F7665E67D}" type="presParOf" srcId="{6B7733C1-F54A-464D-8ADF-73EB9665A85A}" destId="{2E088F64-C377-49A3-A2B8-85078DD7D425}" srcOrd="0" destOrd="0" presId="urn:microsoft.com/office/officeart/2005/8/layout/hierarchy2"/>
    <dgm:cxn modelId="{9004EBB8-025C-4601-A649-736C5BE7248C}" type="presParOf" srcId="{80EF1785-F964-4E2A-AE4A-D2AB8833B53C}" destId="{2A71AB61-FEDA-4774-8587-753137255744}" srcOrd="1" destOrd="0" presId="urn:microsoft.com/office/officeart/2005/8/layout/hierarchy2"/>
    <dgm:cxn modelId="{A7830EE2-DD72-48AB-975E-4B0691692027}" type="presParOf" srcId="{2A71AB61-FEDA-4774-8587-753137255744}" destId="{ACE3102B-0C35-4D8D-8C32-9046DDA840B2}" srcOrd="0" destOrd="0" presId="urn:microsoft.com/office/officeart/2005/8/layout/hierarchy2"/>
    <dgm:cxn modelId="{127D0B60-C533-4E47-985A-70C83D3F0424}" type="presParOf" srcId="{2A71AB61-FEDA-4774-8587-753137255744}" destId="{24CB808E-7938-49D4-A563-2F05B12AC57B}" srcOrd="1" destOrd="0" presId="urn:microsoft.com/office/officeart/2005/8/layout/hierarchy2"/>
    <dgm:cxn modelId="{128BC653-EAA8-427C-9A6E-8FD405A8BE34}" type="presParOf" srcId="{80EF1785-F964-4E2A-AE4A-D2AB8833B53C}" destId="{61E86319-9F15-4B6A-9A4E-0644AF073F0F}" srcOrd="2" destOrd="0" presId="urn:microsoft.com/office/officeart/2005/8/layout/hierarchy2"/>
    <dgm:cxn modelId="{ECD0942E-4A49-48FF-A32D-BA45E50DD870}" type="presParOf" srcId="{61E86319-9F15-4B6A-9A4E-0644AF073F0F}" destId="{5879F098-FE5C-46A1-9050-89AEDA01673F}" srcOrd="0" destOrd="0" presId="urn:microsoft.com/office/officeart/2005/8/layout/hierarchy2"/>
    <dgm:cxn modelId="{5E237DA1-9242-49A3-81A8-166F1316383B}" type="presParOf" srcId="{80EF1785-F964-4E2A-AE4A-D2AB8833B53C}" destId="{39B42FC2-B594-49CF-B448-3973BD717E0B}" srcOrd="3" destOrd="0" presId="urn:microsoft.com/office/officeart/2005/8/layout/hierarchy2"/>
    <dgm:cxn modelId="{7726A29B-697A-483C-B5E8-24E302E59C84}" type="presParOf" srcId="{39B42FC2-B594-49CF-B448-3973BD717E0B}" destId="{5E00CB86-0FC8-42CD-BFAB-83A43A45B523}" srcOrd="0" destOrd="0" presId="urn:microsoft.com/office/officeart/2005/8/layout/hierarchy2"/>
    <dgm:cxn modelId="{AC4F4241-DB10-4E14-B381-14B41BA1B41E}" type="presParOf" srcId="{39B42FC2-B594-49CF-B448-3973BD717E0B}" destId="{FF570D29-0749-4B73-9838-3CA86F46F541}" srcOrd="1" destOrd="0" presId="urn:microsoft.com/office/officeart/2005/8/layout/hierarchy2"/>
    <dgm:cxn modelId="{A5B4AA0C-D997-450E-9316-03F79ED21687}" type="presParOf" srcId="{80EF1785-F964-4E2A-AE4A-D2AB8833B53C}" destId="{15CA9EFD-8EB3-462E-A367-021A473C2649}" srcOrd="4" destOrd="0" presId="urn:microsoft.com/office/officeart/2005/8/layout/hierarchy2"/>
    <dgm:cxn modelId="{F8F69F20-89E0-428E-8B6C-99A6E61149B9}" type="presParOf" srcId="{15CA9EFD-8EB3-462E-A367-021A473C2649}" destId="{C179B401-3F47-4AB1-9F71-7D7EA766E083}" srcOrd="0" destOrd="0" presId="urn:microsoft.com/office/officeart/2005/8/layout/hierarchy2"/>
    <dgm:cxn modelId="{DCBFDDAA-0CAC-4001-872E-5659621E4F24}" type="presParOf" srcId="{80EF1785-F964-4E2A-AE4A-D2AB8833B53C}" destId="{AC753686-8A5B-4A21-8CE0-2C872126F358}" srcOrd="5" destOrd="0" presId="urn:microsoft.com/office/officeart/2005/8/layout/hierarchy2"/>
    <dgm:cxn modelId="{3A38FAD9-6644-438E-9DC2-3899077A12CC}" type="presParOf" srcId="{AC753686-8A5B-4A21-8CE0-2C872126F358}" destId="{A7B62EBF-1098-4D67-8463-AB611A3B6689}" srcOrd="0" destOrd="0" presId="urn:microsoft.com/office/officeart/2005/8/layout/hierarchy2"/>
    <dgm:cxn modelId="{75F90580-646F-4CA8-9E0E-D26206942761}" type="presParOf" srcId="{AC753686-8A5B-4A21-8CE0-2C872126F358}" destId="{87025F36-FC04-45B6-803F-8FB80A00B22F}"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4129AD-63EF-4941-A1EB-DF3FEE7F121D}"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IN"/>
        </a:p>
      </dgm:t>
    </dgm:pt>
    <dgm:pt modelId="{7D37D980-3B1B-41E9-BD90-A7CA36047EF3}">
      <dgm:prSet phldrT="[Text]" custT="1"/>
      <dgm:spPr/>
      <dgm:t>
        <a:bodyPr/>
        <a:lstStyle/>
        <a:p>
          <a:r>
            <a:rPr lang="en-IN" sz="2000" dirty="0">
              <a:latin typeface="+mn-lt"/>
              <a:cs typeface="Arial" panose="020B0604020202020204" pitchFamily="34" charset="0"/>
            </a:rPr>
            <a:t>Road Accidents</a:t>
          </a:r>
        </a:p>
      </dgm:t>
    </dgm:pt>
    <dgm:pt modelId="{B858B98A-D55C-478E-A7CE-29D6C0FCC8B9}" type="parTrans" cxnId="{B253A522-1D69-4FA4-9E1E-E872AD1E2A8D}">
      <dgm:prSet/>
      <dgm:spPr/>
      <dgm:t>
        <a:bodyPr/>
        <a:lstStyle/>
        <a:p>
          <a:endParaRPr lang="en-IN"/>
        </a:p>
      </dgm:t>
    </dgm:pt>
    <dgm:pt modelId="{0FA51B6C-4B8F-4759-AFD4-9403282475AF}" type="sibTrans" cxnId="{B253A522-1D69-4FA4-9E1E-E872AD1E2A8D}">
      <dgm:prSet/>
      <dgm:spPr/>
      <dgm:t>
        <a:bodyPr/>
        <a:lstStyle/>
        <a:p>
          <a:endParaRPr lang="en-IN"/>
        </a:p>
      </dgm:t>
    </dgm:pt>
    <dgm:pt modelId="{99D283C3-8F08-40D2-BEB2-6F262D618499}">
      <dgm:prSet phldrT="[Text]" custT="1"/>
      <dgm:spPr/>
      <dgm:t>
        <a:bodyPr/>
        <a:lstStyle/>
        <a:p>
          <a:r>
            <a:rPr lang="en-IN" sz="2000" dirty="0">
              <a:latin typeface="+mn-lt"/>
              <a:cs typeface="Arial" panose="020B0604020202020204" pitchFamily="34" charset="0"/>
            </a:rPr>
            <a:t>Emergency services</a:t>
          </a:r>
        </a:p>
      </dgm:t>
    </dgm:pt>
    <dgm:pt modelId="{E398B9E1-973F-491F-8A05-FBE05608A84A}" type="parTrans" cxnId="{C2C51D12-969A-491E-91A5-7B90CB730F96}">
      <dgm:prSet/>
      <dgm:spPr/>
      <dgm:t>
        <a:bodyPr/>
        <a:lstStyle/>
        <a:p>
          <a:endParaRPr lang="en-IN"/>
        </a:p>
      </dgm:t>
    </dgm:pt>
    <dgm:pt modelId="{6C8DCCF3-1DD9-48D0-BF74-DE038450AC8D}" type="sibTrans" cxnId="{C2C51D12-969A-491E-91A5-7B90CB730F96}">
      <dgm:prSet/>
      <dgm:spPr/>
      <dgm:t>
        <a:bodyPr/>
        <a:lstStyle/>
        <a:p>
          <a:endParaRPr lang="en-IN"/>
        </a:p>
      </dgm:t>
    </dgm:pt>
    <dgm:pt modelId="{E34A06D2-AFD7-4371-9066-C4D519A7610B}">
      <dgm:prSet phldrT="[Text]" custT="1"/>
      <dgm:spPr/>
      <dgm:t>
        <a:bodyPr/>
        <a:lstStyle/>
        <a:p>
          <a:r>
            <a:rPr lang="en-IN" sz="2000" dirty="0">
              <a:latin typeface="+mn-lt"/>
              <a:cs typeface="Arial" panose="020B0604020202020204" pitchFamily="34" charset="0"/>
            </a:rPr>
            <a:t>vehicle manufacturers</a:t>
          </a:r>
        </a:p>
      </dgm:t>
    </dgm:pt>
    <dgm:pt modelId="{75590C07-AA52-4C79-81C7-B5F472C8C157}" type="sibTrans" cxnId="{7D68B241-29D1-4078-9485-54B0997DA358}">
      <dgm:prSet/>
      <dgm:spPr/>
      <dgm:t>
        <a:bodyPr/>
        <a:lstStyle/>
        <a:p>
          <a:endParaRPr lang="en-IN"/>
        </a:p>
      </dgm:t>
    </dgm:pt>
    <dgm:pt modelId="{3E8E8FAE-2EAB-431A-BEA0-111313D9F4B0}" type="parTrans" cxnId="{7D68B241-29D1-4078-9485-54B0997DA358}">
      <dgm:prSet/>
      <dgm:spPr/>
      <dgm:t>
        <a:bodyPr/>
        <a:lstStyle/>
        <a:p>
          <a:endParaRPr lang="en-IN"/>
        </a:p>
      </dgm:t>
    </dgm:pt>
    <dgm:pt modelId="{0F9273E1-5A9B-4846-92E5-F395E27B71F9}">
      <dgm:prSet phldrT="[Text]" custT="1"/>
      <dgm:spPr/>
      <dgm:t>
        <a:bodyPr/>
        <a:lstStyle/>
        <a:p>
          <a:r>
            <a:rPr lang="en-IN" sz="2000" dirty="0">
              <a:latin typeface="+mn-lt"/>
              <a:cs typeface="Arial" panose="020B0604020202020204" pitchFamily="34" charset="0"/>
            </a:rPr>
            <a:t>Road Contractors</a:t>
          </a:r>
        </a:p>
      </dgm:t>
    </dgm:pt>
    <dgm:pt modelId="{6441065C-B543-4CED-B8D5-005E5ECCB947}" type="parTrans" cxnId="{CEF9E4E8-53A8-4B87-98AA-35A3AD820D9C}">
      <dgm:prSet/>
      <dgm:spPr/>
      <dgm:t>
        <a:bodyPr/>
        <a:lstStyle/>
        <a:p>
          <a:endParaRPr lang="en-IN"/>
        </a:p>
      </dgm:t>
    </dgm:pt>
    <dgm:pt modelId="{8F995619-3CFD-49D4-B62E-D2EC6E032376}" type="sibTrans" cxnId="{CEF9E4E8-53A8-4B87-98AA-35A3AD820D9C}">
      <dgm:prSet/>
      <dgm:spPr/>
      <dgm:t>
        <a:bodyPr/>
        <a:lstStyle/>
        <a:p>
          <a:endParaRPr lang="en-IN"/>
        </a:p>
      </dgm:t>
    </dgm:pt>
    <dgm:pt modelId="{538BDE40-150E-4B88-A8F9-4DEE48EE8930}" type="pres">
      <dgm:prSet presAssocID="{324129AD-63EF-4941-A1EB-DF3FEE7F121D}" presName="diagram" presStyleCnt="0">
        <dgm:presLayoutVars>
          <dgm:chPref val="1"/>
          <dgm:dir/>
          <dgm:animOne val="branch"/>
          <dgm:animLvl val="lvl"/>
          <dgm:resizeHandles val="exact"/>
        </dgm:presLayoutVars>
      </dgm:prSet>
      <dgm:spPr/>
    </dgm:pt>
    <dgm:pt modelId="{DC2B3724-89CD-4C58-A4A7-C6AC3AB3952A}" type="pres">
      <dgm:prSet presAssocID="{7D37D980-3B1B-41E9-BD90-A7CA36047EF3}" presName="root1" presStyleCnt="0"/>
      <dgm:spPr/>
    </dgm:pt>
    <dgm:pt modelId="{BF2020D0-3151-4D53-8C94-E6164264C16B}" type="pres">
      <dgm:prSet presAssocID="{7D37D980-3B1B-41E9-BD90-A7CA36047EF3}" presName="LevelOneTextNode" presStyleLbl="node0" presStyleIdx="0" presStyleCnt="1">
        <dgm:presLayoutVars>
          <dgm:chPref val="3"/>
        </dgm:presLayoutVars>
      </dgm:prSet>
      <dgm:spPr/>
    </dgm:pt>
    <dgm:pt modelId="{80EF1785-F964-4E2A-AE4A-D2AB8833B53C}" type="pres">
      <dgm:prSet presAssocID="{7D37D980-3B1B-41E9-BD90-A7CA36047EF3}" presName="level2hierChild" presStyleCnt="0"/>
      <dgm:spPr/>
    </dgm:pt>
    <dgm:pt modelId="{6B7733C1-F54A-464D-8ADF-73EB9665A85A}" type="pres">
      <dgm:prSet presAssocID="{3E8E8FAE-2EAB-431A-BEA0-111313D9F4B0}" presName="conn2-1" presStyleLbl="parChTrans1D2" presStyleIdx="0" presStyleCnt="3"/>
      <dgm:spPr/>
    </dgm:pt>
    <dgm:pt modelId="{2E088F64-C377-49A3-A2B8-85078DD7D425}" type="pres">
      <dgm:prSet presAssocID="{3E8E8FAE-2EAB-431A-BEA0-111313D9F4B0}" presName="connTx" presStyleLbl="parChTrans1D2" presStyleIdx="0" presStyleCnt="3"/>
      <dgm:spPr/>
    </dgm:pt>
    <dgm:pt modelId="{2A71AB61-FEDA-4774-8587-753137255744}" type="pres">
      <dgm:prSet presAssocID="{E34A06D2-AFD7-4371-9066-C4D519A7610B}" presName="root2" presStyleCnt="0"/>
      <dgm:spPr/>
    </dgm:pt>
    <dgm:pt modelId="{ACE3102B-0C35-4D8D-8C32-9046DDA840B2}" type="pres">
      <dgm:prSet presAssocID="{E34A06D2-AFD7-4371-9066-C4D519A7610B}" presName="LevelTwoTextNode" presStyleLbl="node2" presStyleIdx="0" presStyleCnt="3" custLinFactX="100000" custLinFactNeighborX="142399" custLinFactNeighborY="-68863">
        <dgm:presLayoutVars>
          <dgm:chPref val="3"/>
        </dgm:presLayoutVars>
      </dgm:prSet>
      <dgm:spPr/>
    </dgm:pt>
    <dgm:pt modelId="{24CB808E-7938-49D4-A563-2F05B12AC57B}" type="pres">
      <dgm:prSet presAssocID="{E34A06D2-AFD7-4371-9066-C4D519A7610B}" presName="level3hierChild" presStyleCnt="0"/>
      <dgm:spPr/>
    </dgm:pt>
    <dgm:pt modelId="{61E86319-9F15-4B6A-9A4E-0644AF073F0F}" type="pres">
      <dgm:prSet presAssocID="{E398B9E1-973F-491F-8A05-FBE05608A84A}" presName="conn2-1" presStyleLbl="parChTrans1D2" presStyleIdx="1" presStyleCnt="3"/>
      <dgm:spPr/>
    </dgm:pt>
    <dgm:pt modelId="{5879F098-FE5C-46A1-9050-89AEDA01673F}" type="pres">
      <dgm:prSet presAssocID="{E398B9E1-973F-491F-8A05-FBE05608A84A}" presName="connTx" presStyleLbl="parChTrans1D2" presStyleIdx="1" presStyleCnt="3"/>
      <dgm:spPr/>
    </dgm:pt>
    <dgm:pt modelId="{39B42FC2-B594-49CF-B448-3973BD717E0B}" type="pres">
      <dgm:prSet presAssocID="{99D283C3-8F08-40D2-BEB2-6F262D618499}" presName="root2" presStyleCnt="0"/>
      <dgm:spPr/>
    </dgm:pt>
    <dgm:pt modelId="{5E00CB86-0FC8-42CD-BFAB-83A43A45B523}" type="pres">
      <dgm:prSet presAssocID="{99D283C3-8F08-40D2-BEB2-6F262D618499}" presName="LevelTwoTextNode" presStyleLbl="node2" presStyleIdx="1" presStyleCnt="3">
        <dgm:presLayoutVars>
          <dgm:chPref val="3"/>
        </dgm:presLayoutVars>
      </dgm:prSet>
      <dgm:spPr/>
    </dgm:pt>
    <dgm:pt modelId="{FF570D29-0749-4B73-9838-3CA86F46F541}" type="pres">
      <dgm:prSet presAssocID="{99D283C3-8F08-40D2-BEB2-6F262D618499}" presName="level3hierChild" presStyleCnt="0"/>
      <dgm:spPr/>
    </dgm:pt>
    <dgm:pt modelId="{15CA9EFD-8EB3-462E-A367-021A473C2649}" type="pres">
      <dgm:prSet presAssocID="{6441065C-B543-4CED-B8D5-005E5ECCB947}" presName="conn2-1" presStyleLbl="parChTrans1D2" presStyleIdx="2" presStyleCnt="3"/>
      <dgm:spPr/>
    </dgm:pt>
    <dgm:pt modelId="{C179B401-3F47-4AB1-9F71-7D7EA766E083}" type="pres">
      <dgm:prSet presAssocID="{6441065C-B543-4CED-B8D5-005E5ECCB947}" presName="connTx" presStyleLbl="parChTrans1D2" presStyleIdx="2" presStyleCnt="3"/>
      <dgm:spPr/>
    </dgm:pt>
    <dgm:pt modelId="{AC753686-8A5B-4A21-8CE0-2C872126F358}" type="pres">
      <dgm:prSet presAssocID="{0F9273E1-5A9B-4846-92E5-F395E27B71F9}" presName="root2" presStyleCnt="0"/>
      <dgm:spPr/>
    </dgm:pt>
    <dgm:pt modelId="{A7B62EBF-1098-4D67-8463-AB611A3B6689}" type="pres">
      <dgm:prSet presAssocID="{0F9273E1-5A9B-4846-92E5-F395E27B71F9}" presName="LevelTwoTextNode" presStyleLbl="node2" presStyleIdx="2" presStyleCnt="3">
        <dgm:presLayoutVars>
          <dgm:chPref val="3"/>
        </dgm:presLayoutVars>
      </dgm:prSet>
      <dgm:spPr/>
    </dgm:pt>
    <dgm:pt modelId="{87025F36-FC04-45B6-803F-8FB80A00B22F}" type="pres">
      <dgm:prSet presAssocID="{0F9273E1-5A9B-4846-92E5-F395E27B71F9}" presName="level3hierChild" presStyleCnt="0"/>
      <dgm:spPr/>
    </dgm:pt>
  </dgm:ptLst>
  <dgm:cxnLst>
    <dgm:cxn modelId="{C2C51D12-969A-491E-91A5-7B90CB730F96}" srcId="{7D37D980-3B1B-41E9-BD90-A7CA36047EF3}" destId="{99D283C3-8F08-40D2-BEB2-6F262D618499}" srcOrd="1" destOrd="0" parTransId="{E398B9E1-973F-491F-8A05-FBE05608A84A}" sibTransId="{6C8DCCF3-1DD9-48D0-BF74-DE038450AC8D}"/>
    <dgm:cxn modelId="{B253A522-1D69-4FA4-9E1E-E872AD1E2A8D}" srcId="{324129AD-63EF-4941-A1EB-DF3FEE7F121D}" destId="{7D37D980-3B1B-41E9-BD90-A7CA36047EF3}" srcOrd="0" destOrd="0" parTransId="{B858B98A-D55C-478E-A7CE-29D6C0FCC8B9}" sibTransId="{0FA51B6C-4B8F-4759-AFD4-9403282475AF}"/>
    <dgm:cxn modelId="{4E22F636-DFBE-4DF2-B5B9-D081FAF77913}" type="presOf" srcId="{324129AD-63EF-4941-A1EB-DF3FEE7F121D}" destId="{538BDE40-150E-4B88-A8F9-4DEE48EE8930}" srcOrd="0" destOrd="0" presId="urn:microsoft.com/office/officeart/2005/8/layout/hierarchy2"/>
    <dgm:cxn modelId="{06B3173C-E2B6-4724-8A2C-008B3845F0E6}" type="presOf" srcId="{E398B9E1-973F-491F-8A05-FBE05608A84A}" destId="{5879F098-FE5C-46A1-9050-89AEDA01673F}" srcOrd="1" destOrd="0" presId="urn:microsoft.com/office/officeart/2005/8/layout/hierarchy2"/>
    <dgm:cxn modelId="{292EA73E-F215-42F2-8F00-E482C7D9E48B}" type="presOf" srcId="{7D37D980-3B1B-41E9-BD90-A7CA36047EF3}" destId="{BF2020D0-3151-4D53-8C94-E6164264C16B}" srcOrd="0" destOrd="0" presId="urn:microsoft.com/office/officeart/2005/8/layout/hierarchy2"/>
    <dgm:cxn modelId="{5CCD6C5C-7B58-4AD9-B751-3AEA8A88A39D}" type="presOf" srcId="{99D283C3-8F08-40D2-BEB2-6F262D618499}" destId="{5E00CB86-0FC8-42CD-BFAB-83A43A45B523}" srcOrd="0" destOrd="0" presId="urn:microsoft.com/office/officeart/2005/8/layout/hierarchy2"/>
    <dgm:cxn modelId="{7D68B241-29D1-4078-9485-54B0997DA358}" srcId="{7D37D980-3B1B-41E9-BD90-A7CA36047EF3}" destId="{E34A06D2-AFD7-4371-9066-C4D519A7610B}" srcOrd="0" destOrd="0" parTransId="{3E8E8FAE-2EAB-431A-BEA0-111313D9F4B0}" sibTransId="{75590C07-AA52-4C79-81C7-B5F472C8C157}"/>
    <dgm:cxn modelId="{79A0B966-72E7-4C66-B3AC-2B7175C238D6}" type="presOf" srcId="{3E8E8FAE-2EAB-431A-BEA0-111313D9F4B0}" destId="{2E088F64-C377-49A3-A2B8-85078DD7D425}" srcOrd="1" destOrd="0" presId="urn:microsoft.com/office/officeart/2005/8/layout/hierarchy2"/>
    <dgm:cxn modelId="{CAD8F769-86A0-452B-87FD-7F7F60C123B5}" type="presOf" srcId="{E34A06D2-AFD7-4371-9066-C4D519A7610B}" destId="{ACE3102B-0C35-4D8D-8C32-9046DDA840B2}" srcOrd="0" destOrd="0" presId="urn:microsoft.com/office/officeart/2005/8/layout/hierarchy2"/>
    <dgm:cxn modelId="{161BFC6A-4E28-4F3A-B0C7-647BB62F3EA1}" type="presOf" srcId="{6441065C-B543-4CED-B8D5-005E5ECCB947}" destId="{15CA9EFD-8EB3-462E-A367-021A473C2649}" srcOrd="0" destOrd="0" presId="urn:microsoft.com/office/officeart/2005/8/layout/hierarchy2"/>
    <dgm:cxn modelId="{353FB97A-50CC-44C9-90C5-5275A5E57A60}" type="presOf" srcId="{3E8E8FAE-2EAB-431A-BEA0-111313D9F4B0}" destId="{6B7733C1-F54A-464D-8ADF-73EB9665A85A}" srcOrd="0" destOrd="0" presId="urn:microsoft.com/office/officeart/2005/8/layout/hierarchy2"/>
    <dgm:cxn modelId="{C4C8828C-BB9E-4D34-8983-AAF6961967A1}" type="presOf" srcId="{E398B9E1-973F-491F-8A05-FBE05608A84A}" destId="{61E86319-9F15-4B6A-9A4E-0644AF073F0F}" srcOrd="0" destOrd="0" presId="urn:microsoft.com/office/officeart/2005/8/layout/hierarchy2"/>
    <dgm:cxn modelId="{037FD68F-2DEB-4C28-8DCE-9CA56D5161E9}" type="presOf" srcId="{6441065C-B543-4CED-B8D5-005E5ECCB947}" destId="{C179B401-3F47-4AB1-9F71-7D7EA766E083}" srcOrd="1" destOrd="0" presId="urn:microsoft.com/office/officeart/2005/8/layout/hierarchy2"/>
    <dgm:cxn modelId="{DA2AD2CF-183A-4D67-9569-4C2F89FED02B}" type="presOf" srcId="{0F9273E1-5A9B-4846-92E5-F395E27B71F9}" destId="{A7B62EBF-1098-4D67-8463-AB611A3B6689}" srcOrd="0" destOrd="0" presId="urn:microsoft.com/office/officeart/2005/8/layout/hierarchy2"/>
    <dgm:cxn modelId="{CEF9E4E8-53A8-4B87-98AA-35A3AD820D9C}" srcId="{7D37D980-3B1B-41E9-BD90-A7CA36047EF3}" destId="{0F9273E1-5A9B-4846-92E5-F395E27B71F9}" srcOrd="2" destOrd="0" parTransId="{6441065C-B543-4CED-B8D5-005E5ECCB947}" sibTransId="{8F995619-3CFD-49D4-B62E-D2EC6E032376}"/>
    <dgm:cxn modelId="{41442400-D307-4D02-9292-D6D1560563FB}" type="presParOf" srcId="{538BDE40-150E-4B88-A8F9-4DEE48EE8930}" destId="{DC2B3724-89CD-4C58-A4A7-C6AC3AB3952A}" srcOrd="0" destOrd="0" presId="urn:microsoft.com/office/officeart/2005/8/layout/hierarchy2"/>
    <dgm:cxn modelId="{BA9D2406-9193-484F-BC20-B9E55F45432F}" type="presParOf" srcId="{DC2B3724-89CD-4C58-A4A7-C6AC3AB3952A}" destId="{BF2020D0-3151-4D53-8C94-E6164264C16B}" srcOrd="0" destOrd="0" presId="urn:microsoft.com/office/officeart/2005/8/layout/hierarchy2"/>
    <dgm:cxn modelId="{E6532DF8-3F66-47FF-A478-725031259127}" type="presParOf" srcId="{DC2B3724-89CD-4C58-A4A7-C6AC3AB3952A}" destId="{80EF1785-F964-4E2A-AE4A-D2AB8833B53C}" srcOrd="1" destOrd="0" presId="urn:microsoft.com/office/officeart/2005/8/layout/hierarchy2"/>
    <dgm:cxn modelId="{683FEFEC-872E-4764-8D0D-9A0D0DE8DB78}" type="presParOf" srcId="{80EF1785-F964-4E2A-AE4A-D2AB8833B53C}" destId="{6B7733C1-F54A-464D-8ADF-73EB9665A85A}" srcOrd="0" destOrd="0" presId="urn:microsoft.com/office/officeart/2005/8/layout/hierarchy2"/>
    <dgm:cxn modelId="{586BAC2E-DE34-4B41-8BB9-0D6F7665E67D}" type="presParOf" srcId="{6B7733C1-F54A-464D-8ADF-73EB9665A85A}" destId="{2E088F64-C377-49A3-A2B8-85078DD7D425}" srcOrd="0" destOrd="0" presId="urn:microsoft.com/office/officeart/2005/8/layout/hierarchy2"/>
    <dgm:cxn modelId="{9004EBB8-025C-4601-A649-736C5BE7248C}" type="presParOf" srcId="{80EF1785-F964-4E2A-AE4A-D2AB8833B53C}" destId="{2A71AB61-FEDA-4774-8587-753137255744}" srcOrd="1" destOrd="0" presId="urn:microsoft.com/office/officeart/2005/8/layout/hierarchy2"/>
    <dgm:cxn modelId="{A7830EE2-DD72-48AB-975E-4B0691692027}" type="presParOf" srcId="{2A71AB61-FEDA-4774-8587-753137255744}" destId="{ACE3102B-0C35-4D8D-8C32-9046DDA840B2}" srcOrd="0" destOrd="0" presId="urn:microsoft.com/office/officeart/2005/8/layout/hierarchy2"/>
    <dgm:cxn modelId="{127D0B60-C533-4E47-985A-70C83D3F0424}" type="presParOf" srcId="{2A71AB61-FEDA-4774-8587-753137255744}" destId="{24CB808E-7938-49D4-A563-2F05B12AC57B}" srcOrd="1" destOrd="0" presId="urn:microsoft.com/office/officeart/2005/8/layout/hierarchy2"/>
    <dgm:cxn modelId="{128BC653-EAA8-427C-9A6E-8FD405A8BE34}" type="presParOf" srcId="{80EF1785-F964-4E2A-AE4A-D2AB8833B53C}" destId="{61E86319-9F15-4B6A-9A4E-0644AF073F0F}" srcOrd="2" destOrd="0" presId="urn:microsoft.com/office/officeart/2005/8/layout/hierarchy2"/>
    <dgm:cxn modelId="{ECD0942E-4A49-48FF-A32D-BA45E50DD870}" type="presParOf" srcId="{61E86319-9F15-4B6A-9A4E-0644AF073F0F}" destId="{5879F098-FE5C-46A1-9050-89AEDA01673F}" srcOrd="0" destOrd="0" presId="urn:microsoft.com/office/officeart/2005/8/layout/hierarchy2"/>
    <dgm:cxn modelId="{5E237DA1-9242-49A3-81A8-166F1316383B}" type="presParOf" srcId="{80EF1785-F964-4E2A-AE4A-D2AB8833B53C}" destId="{39B42FC2-B594-49CF-B448-3973BD717E0B}" srcOrd="3" destOrd="0" presId="urn:microsoft.com/office/officeart/2005/8/layout/hierarchy2"/>
    <dgm:cxn modelId="{7726A29B-697A-483C-B5E8-24E302E59C84}" type="presParOf" srcId="{39B42FC2-B594-49CF-B448-3973BD717E0B}" destId="{5E00CB86-0FC8-42CD-BFAB-83A43A45B523}" srcOrd="0" destOrd="0" presId="urn:microsoft.com/office/officeart/2005/8/layout/hierarchy2"/>
    <dgm:cxn modelId="{AC4F4241-DB10-4E14-B381-14B41BA1B41E}" type="presParOf" srcId="{39B42FC2-B594-49CF-B448-3973BD717E0B}" destId="{FF570D29-0749-4B73-9838-3CA86F46F541}" srcOrd="1" destOrd="0" presId="urn:microsoft.com/office/officeart/2005/8/layout/hierarchy2"/>
    <dgm:cxn modelId="{A5B4AA0C-D997-450E-9316-03F79ED21687}" type="presParOf" srcId="{80EF1785-F964-4E2A-AE4A-D2AB8833B53C}" destId="{15CA9EFD-8EB3-462E-A367-021A473C2649}" srcOrd="4" destOrd="0" presId="urn:microsoft.com/office/officeart/2005/8/layout/hierarchy2"/>
    <dgm:cxn modelId="{F8F69F20-89E0-428E-8B6C-99A6E61149B9}" type="presParOf" srcId="{15CA9EFD-8EB3-462E-A367-021A473C2649}" destId="{C179B401-3F47-4AB1-9F71-7D7EA766E083}" srcOrd="0" destOrd="0" presId="urn:microsoft.com/office/officeart/2005/8/layout/hierarchy2"/>
    <dgm:cxn modelId="{DCBFDDAA-0CAC-4001-872E-5659621E4F24}" type="presParOf" srcId="{80EF1785-F964-4E2A-AE4A-D2AB8833B53C}" destId="{AC753686-8A5B-4A21-8CE0-2C872126F358}" srcOrd="5" destOrd="0" presId="urn:microsoft.com/office/officeart/2005/8/layout/hierarchy2"/>
    <dgm:cxn modelId="{3A38FAD9-6644-438E-9DC2-3899077A12CC}" type="presParOf" srcId="{AC753686-8A5B-4A21-8CE0-2C872126F358}" destId="{A7B62EBF-1098-4D67-8463-AB611A3B6689}" srcOrd="0" destOrd="0" presId="urn:microsoft.com/office/officeart/2005/8/layout/hierarchy2"/>
    <dgm:cxn modelId="{75F90580-646F-4CA8-9E0E-D26206942761}" type="presParOf" srcId="{AC753686-8A5B-4A21-8CE0-2C872126F358}" destId="{87025F36-FC04-45B6-803F-8FB80A00B22F}" srcOrd="1" destOrd="0" presId="urn:microsoft.com/office/officeart/2005/8/layout/hierarchy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2020D0-3151-4D53-8C94-E6164264C16B}">
      <dsp:nvSpPr>
        <dsp:cNvPr id="0" name=""/>
        <dsp:cNvSpPr/>
      </dsp:nvSpPr>
      <dsp:spPr>
        <a:xfrm>
          <a:off x="3108" y="942609"/>
          <a:ext cx="1612149" cy="80607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mn-lt"/>
              <a:cs typeface="Arial" panose="020B0604020202020204" pitchFamily="34" charset="0"/>
            </a:rPr>
            <a:t>Driver</a:t>
          </a:r>
        </a:p>
      </dsp:txBody>
      <dsp:txXfrm>
        <a:off x="26717" y="966218"/>
        <a:ext cx="1564931" cy="758856"/>
      </dsp:txXfrm>
    </dsp:sp>
    <dsp:sp modelId="{6B7733C1-F54A-464D-8ADF-73EB9665A85A}">
      <dsp:nvSpPr>
        <dsp:cNvPr id="0" name=""/>
        <dsp:cNvSpPr/>
      </dsp:nvSpPr>
      <dsp:spPr>
        <a:xfrm rot="18196684">
          <a:off x="1360838" y="847386"/>
          <a:ext cx="1127499" cy="53912"/>
        </a:xfrm>
        <a:custGeom>
          <a:avLst/>
          <a:gdLst/>
          <a:ahLst/>
          <a:cxnLst/>
          <a:rect l="0" t="0" r="0" b="0"/>
          <a:pathLst>
            <a:path>
              <a:moveTo>
                <a:pt x="0" y="26956"/>
              </a:moveTo>
              <a:lnTo>
                <a:pt x="1127499" y="2695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latin typeface="Arial" panose="020B0604020202020204" pitchFamily="34" charset="0"/>
            <a:cs typeface="Arial" panose="020B0604020202020204" pitchFamily="34" charset="0"/>
          </a:endParaRPr>
        </a:p>
      </dsp:txBody>
      <dsp:txXfrm>
        <a:off x="1896401" y="846154"/>
        <a:ext cx="56374" cy="56374"/>
      </dsp:txXfrm>
    </dsp:sp>
    <dsp:sp modelId="{ACE3102B-0C35-4D8D-8C32-9046DDA840B2}">
      <dsp:nvSpPr>
        <dsp:cNvPr id="0" name=""/>
        <dsp:cNvSpPr/>
      </dsp:nvSpPr>
      <dsp:spPr>
        <a:xfrm>
          <a:off x="2233919" y="0"/>
          <a:ext cx="1612149" cy="80607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mn-lt"/>
              <a:cs typeface="Arial" panose="020B0604020202020204" pitchFamily="34" charset="0"/>
            </a:rPr>
            <a:t>Violation of rules</a:t>
          </a:r>
        </a:p>
      </dsp:txBody>
      <dsp:txXfrm>
        <a:off x="2257528" y="23609"/>
        <a:ext cx="1564931" cy="758856"/>
      </dsp:txXfrm>
    </dsp:sp>
    <dsp:sp modelId="{61E86319-9F15-4B6A-9A4E-0644AF073F0F}">
      <dsp:nvSpPr>
        <dsp:cNvPr id="0" name=""/>
        <dsp:cNvSpPr/>
      </dsp:nvSpPr>
      <dsp:spPr>
        <a:xfrm>
          <a:off x="1615257" y="1318690"/>
          <a:ext cx="644859" cy="53912"/>
        </a:xfrm>
        <a:custGeom>
          <a:avLst/>
          <a:gdLst/>
          <a:ahLst/>
          <a:cxnLst/>
          <a:rect l="0" t="0" r="0" b="0"/>
          <a:pathLst>
            <a:path>
              <a:moveTo>
                <a:pt x="0" y="26956"/>
              </a:moveTo>
              <a:lnTo>
                <a:pt x="644859" y="2695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latin typeface="Arial" panose="020B0604020202020204" pitchFamily="34" charset="0"/>
            <a:cs typeface="Arial" panose="020B0604020202020204" pitchFamily="34" charset="0"/>
          </a:endParaRPr>
        </a:p>
      </dsp:txBody>
      <dsp:txXfrm>
        <a:off x="1921566" y="1329525"/>
        <a:ext cx="32242" cy="32242"/>
      </dsp:txXfrm>
    </dsp:sp>
    <dsp:sp modelId="{5E00CB86-0FC8-42CD-BFAB-83A43A45B523}">
      <dsp:nvSpPr>
        <dsp:cNvPr id="0" name=""/>
        <dsp:cNvSpPr/>
      </dsp:nvSpPr>
      <dsp:spPr>
        <a:xfrm>
          <a:off x="2260117" y="942609"/>
          <a:ext cx="1612149" cy="80607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mn-lt"/>
              <a:cs typeface="Arial" panose="020B0604020202020204" pitchFamily="34" charset="0"/>
            </a:rPr>
            <a:t>Drunk &amp; Drive</a:t>
          </a:r>
        </a:p>
      </dsp:txBody>
      <dsp:txXfrm>
        <a:off x="2283726" y="966218"/>
        <a:ext cx="1564931" cy="758856"/>
      </dsp:txXfrm>
    </dsp:sp>
    <dsp:sp modelId="{15CA9EFD-8EB3-462E-A367-021A473C2649}">
      <dsp:nvSpPr>
        <dsp:cNvPr id="0" name=""/>
        <dsp:cNvSpPr/>
      </dsp:nvSpPr>
      <dsp:spPr>
        <a:xfrm rot="3310531">
          <a:off x="1373075" y="1782183"/>
          <a:ext cx="1129223" cy="53912"/>
        </a:xfrm>
        <a:custGeom>
          <a:avLst/>
          <a:gdLst/>
          <a:ahLst/>
          <a:cxnLst/>
          <a:rect l="0" t="0" r="0" b="0"/>
          <a:pathLst>
            <a:path>
              <a:moveTo>
                <a:pt x="0" y="26956"/>
              </a:moveTo>
              <a:lnTo>
                <a:pt x="1129223" y="2695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latin typeface="Arial" panose="020B0604020202020204" pitchFamily="34" charset="0"/>
            <a:cs typeface="Arial" panose="020B0604020202020204" pitchFamily="34" charset="0"/>
          </a:endParaRPr>
        </a:p>
      </dsp:txBody>
      <dsp:txXfrm>
        <a:off x="1909456" y="1780909"/>
        <a:ext cx="56461" cy="56461"/>
      </dsp:txXfrm>
    </dsp:sp>
    <dsp:sp modelId="{A7B62EBF-1098-4D67-8463-AB611A3B6689}">
      <dsp:nvSpPr>
        <dsp:cNvPr id="0" name=""/>
        <dsp:cNvSpPr/>
      </dsp:nvSpPr>
      <dsp:spPr>
        <a:xfrm>
          <a:off x="2260117" y="1869595"/>
          <a:ext cx="1612149" cy="80607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mn-lt"/>
              <a:cs typeface="Arial" panose="020B0604020202020204" pitchFamily="34" charset="0"/>
            </a:rPr>
            <a:t>Use of mobile phones</a:t>
          </a:r>
        </a:p>
      </dsp:txBody>
      <dsp:txXfrm>
        <a:off x="2283726" y="1893204"/>
        <a:ext cx="1564931" cy="7588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2020D0-3151-4D53-8C94-E6164264C16B}">
      <dsp:nvSpPr>
        <dsp:cNvPr id="0" name=""/>
        <dsp:cNvSpPr/>
      </dsp:nvSpPr>
      <dsp:spPr>
        <a:xfrm>
          <a:off x="3182" y="1290953"/>
          <a:ext cx="1496026" cy="74801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mn-lt"/>
              <a:cs typeface="Arial" panose="020B0604020202020204" pitchFamily="34" charset="0"/>
            </a:rPr>
            <a:t>Pedestrians</a:t>
          </a:r>
        </a:p>
      </dsp:txBody>
      <dsp:txXfrm>
        <a:off x="25091" y="1312862"/>
        <a:ext cx="1452208" cy="704195"/>
      </dsp:txXfrm>
    </dsp:sp>
    <dsp:sp modelId="{6B7733C1-F54A-464D-8ADF-73EB9665A85A}">
      <dsp:nvSpPr>
        <dsp:cNvPr id="0" name=""/>
        <dsp:cNvSpPr/>
      </dsp:nvSpPr>
      <dsp:spPr>
        <a:xfrm rot="19457599">
          <a:off x="1429941" y="1429689"/>
          <a:ext cx="736944" cy="40434"/>
        </a:xfrm>
        <a:custGeom>
          <a:avLst/>
          <a:gdLst/>
          <a:ahLst/>
          <a:cxnLst/>
          <a:rect l="0" t="0" r="0" b="0"/>
          <a:pathLst>
            <a:path>
              <a:moveTo>
                <a:pt x="0" y="20217"/>
              </a:moveTo>
              <a:lnTo>
                <a:pt x="736944" y="2021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779989" y="1431482"/>
        <a:ext cx="36847" cy="36847"/>
      </dsp:txXfrm>
    </dsp:sp>
    <dsp:sp modelId="{ACE3102B-0C35-4D8D-8C32-9046DDA840B2}">
      <dsp:nvSpPr>
        <dsp:cNvPr id="0" name=""/>
        <dsp:cNvSpPr/>
      </dsp:nvSpPr>
      <dsp:spPr>
        <a:xfrm>
          <a:off x="2097618" y="860846"/>
          <a:ext cx="1496026" cy="74801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mn-lt"/>
              <a:cs typeface="Arial" panose="020B0604020202020204" pitchFamily="34" charset="0"/>
            </a:rPr>
            <a:t>Violation of rules</a:t>
          </a:r>
        </a:p>
      </dsp:txBody>
      <dsp:txXfrm>
        <a:off x="2119527" y="882755"/>
        <a:ext cx="1452208" cy="704195"/>
      </dsp:txXfrm>
    </dsp:sp>
    <dsp:sp modelId="{61E86319-9F15-4B6A-9A4E-0644AF073F0F}">
      <dsp:nvSpPr>
        <dsp:cNvPr id="0" name=""/>
        <dsp:cNvSpPr/>
      </dsp:nvSpPr>
      <dsp:spPr>
        <a:xfrm rot="2142401">
          <a:off x="1429941" y="1859796"/>
          <a:ext cx="736944" cy="40434"/>
        </a:xfrm>
        <a:custGeom>
          <a:avLst/>
          <a:gdLst/>
          <a:ahLst/>
          <a:cxnLst/>
          <a:rect l="0" t="0" r="0" b="0"/>
          <a:pathLst>
            <a:path>
              <a:moveTo>
                <a:pt x="0" y="20217"/>
              </a:moveTo>
              <a:lnTo>
                <a:pt x="736944" y="2021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779989" y="1861590"/>
        <a:ext cx="36847" cy="36847"/>
      </dsp:txXfrm>
    </dsp:sp>
    <dsp:sp modelId="{5E00CB86-0FC8-42CD-BFAB-83A43A45B523}">
      <dsp:nvSpPr>
        <dsp:cNvPr id="0" name=""/>
        <dsp:cNvSpPr/>
      </dsp:nvSpPr>
      <dsp:spPr>
        <a:xfrm>
          <a:off x="2097618" y="1721060"/>
          <a:ext cx="1496026" cy="74801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mn-lt"/>
              <a:cs typeface="Arial" panose="020B0604020202020204" pitchFamily="34" charset="0"/>
            </a:rPr>
            <a:t>use of mobile phones</a:t>
          </a:r>
        </a:p>
      </dsp:txBody>
      <dsp:txXfrm>
        <a:off x="2119527" y="1742969"/>
        <a:ext cx="1452208" cy="7041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2020D0-3151-4D53-8C94-E6164264C16B}">
      <dsp:nvSpPr>
        <dsp:cNvPr id="0" name=""/>
        <dsp:cNvSpPr/>
      </dsp:nvSpPr>
      <dsp:spPr>
        <a:xfrm>
          <a:off x="184" y="1055881"/>
          <a:ext cx="1259695" cy="62984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mn-lt"/>
              <a:cs typeface="Arial" panose="020B0604020202020204" pitchFamily="34" charset="0"/>
            </a:rPr>
            <a:t>Road accidents</a:t>
          </a:r>
        </a:p>
      </dsp:txBody>
      <dsp:txXfrm>
        <a:off x="18632" y="1074329"/>
        <a:ext cx="1222799" cy="592951"/>
      </dsp:txXfrm>
    </dsp:sp>
    <dsp:sp modelId="{6B7733C1-F54A-464D-8ADF-73EB9665A85A}">
      <dsp:nvSpPr>
        <dsp:cNvPr id="0" name=""/>
        <dsp:cNvSpPr/>
      </dsp:nvSpPr>
      <dsp:spPr>
        <a:xfrm rot="18289469">
          <a:off x="1070644" y="987966"/>
          <a:ext cx="882348" cy="41352"/>
        </a:xfrm>
        <a:custGeom>
          <a:avLst/>
          <a:gdLst/>
          <a:ahLst/>
          <a:cxnLst/>
          <a:rect l="0" t="0" r="0" b="0"/>
          <a:pathLst>
            <a:path>
              <a:moveTo>
                <a:pt x="0" y="20676"/>
              </a:moveTo>
              <a:lnTo>
                <a:pt x="882348" y="2067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IN" sz="1200" kern="1200">
            <a:latin typeface="Arial" panose="020B0604020202020204" pitchFamily="34" charset="0"/>
            <a:cs typeface="Arial" panose="020B0604020202020204" pitchFamily="34" charset="0"/>
          </a:endParaRPr>
        </a:p>
      </dsp:txBody>
      <dsp:txXfrm>
        <a:off x="1489760" y="986584"/>
        <a:ext cx="44117" cy="44117"/>
      </dsp:txXfrm>
    </dsp:sp>
    <dsp:sp modelId="{ACE3102B-0C35-4D8D-8C32-9046DDA840B2}">
      <dsp:nvSpPr>
        <dsp:cNvPr id="0" name=""/>
        <dsp:cNvSpPr/>
      </dsp:nvSpPr>
      <dsp:spPr>
        <a:xfrm>
          <a:off x="1763758" y="331556"/>
          <a:ext cx="1259695" cy="62984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mn-lt"/>
              <a:cs typeface="Arial" panose="020B0604020202020204" pitchFamily="34" charset="0"/>
            </a:rPr>
            <a:t>Traffic police</a:t>
          </a:r>
        </a:p>
      </dsp:txBody>
      <dsp:txXfrm>
        <a:off x="1782206" y="350004"/>
        <a:ext cx="1222799" cy="592951"/>
      </dsp:txXfrm>
    </dsp:sp>
    <dsp:sp modelId="{61E86319-9F15-4B6A-9A4E-0644AF073F0F}">
      <dsp:nvSpPr>
        <dsp:cNvPr id="0" name=""/>
        <dsp:cNvSpPr/>
      </dsp:nvSpPr>
      <dsp:spPr>
        <a:xfrm>
          <a:off x="1259879" y="1350129"/>
          <a:ext cx="503878" cy="41352"/>
        </a:xfrm>
        <a:custGeom>
          <a:avLst/>
          <a:gdLst/>
          <a:ahLst/>
          <a:cxnLst/>
          <a:rect l="0" t="0" r="0" b="0"/>
          <a:pathLst>
            <a:path>
              <a:moveTo>
                <a:pt x="0" y="20676"/>
              </a:moveTo>
              <a:lnTo>
                <a:pt x="503878" y="2067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IN" sz="1200" kern="1200">
            <a:latin typeface="Arial" panose="020B0604020202020204" pitchFamily="34" charset="0"/>
            <a:cs typeface="Arial" panose="020B0604020202020204" pitchFamily="34" charset="0"/>
          </a:endParaRPr>
        </a:p>
      </dsp:txBody>
      <dsp:txXfrm>
        <a:off x="1499222" y="1358208"/>
        <a:ext cx="25193" cy="25193"/>
      </dsp:txXfrm>
    </dsp:sp>
    <dsp:sp modelId="{5E00CB86-0FC8-42CD-BFAB-83A43A45B523}">
      <dsp:nvSpPr>
        <dsp:cNvPr id="0" name=""/>
        <dsp:cNvSpPr/>
      </dsp:nvSpPr>
      <dsp:spPr>
        <a:xfrm>
          <a:off x="1763758" y="1055881"/>
          <a:ext cx="1259695" cy="62984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mn-lt"/>
              <a:cs typeface="Arial" panose="020B0604020202020204" pitchFamily="34" charset="0"/>
            </a:rPr>
            <a:t>RTO</a:t>
          </a:r>
        </a:p>
      </dsp:txBody>
      <dsp:txXfrm>
        <a:off x="1782206" y="1074329"/>
        <a:ext cx="1222799" cy="592951"/>
      </dsp:txXfrm>
    </dsp:sp>
    <dsp:sp modelId="{15CA9EFD-8EB3-462E-A367-021A473C2649}">
      <dsp:nvSpPr>
        <dsp:cNvPr id="0" name=""/>
        <dsp:cNvSpPr/>
      </dsp:nvSpPr>
      <dsp:spPr>
        <a:xfrm rot="3310531">
          <a:off x="1070644" y="1712291"/>
          <a:ext cx="882348" cy="41352"/>
        </a:xfrm>
        <a:custGeom>
          <a:avLst/>
          <a:gdLst/>
          <a:ahLst/>
          <a:cxnLst/>
          <a:rect l="0" t="0" r="0" b="0"/>
          <a:pathLst>
            <a:path>
              <a:moveTo>
                <a:pt x="0" y="20676"/>
              </a:moveTo>
              <a:lnTo>
                <a:pt x="882348" y="2067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IN" sz="1200" kern="1200">
            <a:latin typeface="Arial" panose="020B0604020202020204" pitchFamily="34" charset="0"/>
            <a:cs typeface="Arial" panose="020B0604020202020204" pitchFamily="34" charset="0"/>
          </a:endParaRPr>
        </a:p>
      </dsp:txBody>
      <dsp:txXfrm>
        <a:off x="1489760" y="1710909"/>
        <a:ext cx="44117" cy="44117"/>
      </dsp:txXfrm>
    </dsp:sp>
    <dsp:sp modelId="{A7B62EBF-1098-4D67-8463-AB611A3B6689}">
      <dsp:nvSpPr>
        <dsp:cNvPr id="0" name=""/>
        <dsp:cNvSpPr/>
      </dsp:nvSpPr>
      <dsp:spPr>
        <a:xfrm>
          <a:off x="1763758" y="1780206"/>
          <a:ext cx="1259695" cy="62984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mn-lt"/>
              <a:cs typeface="Arial" panose="020B0604020202020204" pitchFamily="34" charset="0"/>
            </a:rPr>
            <a:t>PWD</a:t>
          </a:r>
        </a:p>
      </dsp:txBody>
      <dsp:txXfrm>
        <a:off x="1782206" y="1798654"/>
        <a:ext cx="1222799" cy="5929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2020D0-3151-4D53-8C94-E6164264C16B}">
      <dsp:nvSpPr>
        <dsp:cNvPr id="0" name=""/>
        <dsp:cNvSpPr/>
      </dsp:nvSpPr>
      <dsp:spPr>
        <a:xfrm>
          <a:off x="4127" y="1101382"/>
          <a:ext cx="1676175" cy="83808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mn-lt"/>
              <a:cs typeface="Arial" panose="020B0604020202020204" pitchFamily="34" charset="0"/>
            </a:rPr>
            <a:t>Road Accidents</a:t>
          </a:r>
        </a:p>
      </dsp:txBody>
      <dsp:txXfrm>
        <a:off x="28674" y="1125929"/>
        <a:ext cx="1627081" cy="788993"/>
      </dsp:txXfrm>
    </dsp:sp>
    <dsp:sp modelId="{6B7733C1-F54A-464D-8ADF-73EB9665A85A}">
      <dsp:nvSpPr>
        <dsp:cNvPr id="0" name=""/>
        <dsp:cNvSpPr/>
      </dsp:nvSpPr>
      <dsp:spPr>
        <a:xfrm rot="18089251">
          <a:off x="1371822" y="944930"/>
          <a:ext cx="1291559" cy="49609"/>
        </a:xfrm>
        <a:custGeom>
          <a:avLst/>
          <a:gdLst/>
          <a:ahLst/>
          <a:cxnLst/>
          <a:rect l="0" t="0" r="0" b="0"/>
          <a:pathLst>
            <a:path>
              <a:moveTo>
                <a:pt x="0" y="24804"/>
              </a:moveTo>
              <a:lnTo>
                <a:pt x="1291559" y="2480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985312" y="937445"/>
        <a:ext cx="64577" cy="64577"/>
      </dsp:txXfrm>
    </dsp:sp>
    <dsp:sp modelId="{ACE3102B-0C35-4D8D-8C32-9046DDA840B2}">
      <dsp:nvSpPr>
        <dsp:cNvPr id="0" name=""/>
        <dsp:cNvSpPr/>
      </dsp:nvSpPr>
      <dsp:spPr>
        <a:xfrm>
          <a:off x="2354900" y="0"/>
          <a:ext cx="1676175" cy="83808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mn-lt"/>
              <a:cs typeface="Arial" panose="020B0604020202020204" pitchFamily="34" charset="0"/>
            </a:rPr>
            <a:t>vehicle manufacturers</a:t>
          </a:r>
        </a:p>
      </dsp:txBody>
      <dsp:txXfrm>
        <a:off x="2379447" y="24547"/>
        <a:ext cx="1627081" cy="788993"/>
      </dsp:txXfrm>
    </dsp:sp>
    <dsp:sp modelId="{61E86319-9F15-4B6A-9A4E-0644AF073F0F}">
      <dsp:nvSpPr>
        <dsp:cNvPr id="0" name=""/>
        <dsp:cNvSpPr/>
      </dsp:nvSpPr>
      <dsp:spPr>
        <a:xfrm>
          <a:off x="1680302" y="1495621"/>
          <a:ext cx="670470" cy="49609"/>
        </a:xfrm>
        <a:custGeom>
          <a:avLst/>
          <a:gdLst/>
          <a:ahLst/>
          <a:cxnLst/>
          <a:rect l="0" t="0" r="0" b="0"/>
          <a:pathLst>
            <a:path>
              <a:moveTo>
                <a:pt x="0" y="24804"/>
              </a:moveTo>
              <a:lnTo>
                <a:pt x="670470" y="2480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998776" y="1503664"/>
        <a:ext cx="33523" cy="33523"/>
      </dsp:txXfrm>
    </dsp:sp>
    <dsp:sp modelId="{5E00CB86-0FC8-42CD-BFAB-83A43A45B523}">
      <dsp:nvSpPr>
        <dsp:cNvPr id="0" name=""/>
        <dsp:cNvSpPr/>
      </dsp:nvSpPr>
      <dsp:spPr>
        <a:xfrm>
          <a:off x="2350773" y="1101382"/>
          <a:ext cx="1676175" cy="83808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mn-lt"/>
              <a:cs typeface="Arial" panose="020B0604020202020204" pitchFamily="34" charset="0"/>
            </a:rPr>
            <a:t>Emergency services</a:t>
          </a:r>
        </a:p>
      </dsp:txBody>
      <dsp:txXfrm>
        <a:off x="2375320" y="1125929"/>
        <a:ext cx="1627081" cy="788993"/>
      </dsp:txXfrm>
    </dsp:sp>
    <dsp:sp modelId="{15CA9EFD-8EB3-462E-A367-021A473C2649}">
      <dsp:nvSpPr>
        <dsp:cNvPr id="0" name=""/>
        <dsp:cNvSpPr/>
      </dsp:nvSpPr>
      <dsp:spPr>
        <a:xfrm rot="3310531">
          <a:off x="1428502" y="1977521"/>
          <a:ext cx="1174070" cy="49609"/>
        </a:xfrm>
        <a:custGeom>
          <a:avLst/>
          <a:gdLst/>
          <a:ahLst/>
          <a:cxnLst/>
          <a:rect l="0" t="0" r="0" b="0"/>
          <a:pathLst>
            <a:path>
              <a:moveTo>
                <a:pt x="0" y="24804"/>
              </a:moveTo>
              <a:lnTo>
                <a:pt x="1174070" y="2480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986186" y="1972974"/>
        <a:ext cx="58703" cy="58703"/>
      </dsp:txXfrm>
    </dsp:sp>
    <dsp:sp modelId="{A7B62EBF-1098-4D67-8463-AB611A3B6689}">
      <dsp:nvSpPr>
        <dsp:cNvPr id="0" name=""/>
        <dsp:cNvSpPr/>
      </dsp:nvSpPr>
      <dsp:spPr>
        <a:xfrm>
          <a:off x="2350773" y="2065182"/>
          <a:ext cx="1676175" cy="83808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mn-lt"/>
              <a:cs typeface="Arial" panose="020B0604020202020204" pitchFamily="34" charset="0"/>
            </a:rPr>
            <a:t>Road Contractors</a:t>
          </a:r>
        </a:p>
      </dsp:txBody>
      <dsp:txXfrm>
        <a:off x="2375320" y="2089729"/>
        <a:ext cx="1627081" cy="78899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2577FD-2E68-429B-9F11-ECAD0B859DCA}" type="datetimeFigureOut">
              <a:rPr lang="en-IN" smtClean="0"/>
              <a:t>11-01-2021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069FFB-8639-483A-B6E7-8B71EC0BF43E}" type="slidenum">
              <a:rPr lang="en-IN" smtClean="0"/>
              <a:t>‹#›</a:t>
            </a:fld>
            <a:endParaRPr lang="en-IN"/>
          </a:p>
        </p:txBody>
      </p:sp>
    </p:spTree>
    <p:extLst>
      <p:ext uri="{BB962C8B-B14F-4D97-AF65-F5344CB8AC3E}">
        <p14:creationId xmlns:p14="http://schemas.microsoft.com/office/powerpoint/2010/main" val="3302277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7C066206-AEF3-45E5-A7CD-01339E9DC742}" type="datetime1">
              <a:rPr lang="en-US" altLang="en-US" smtClean="0"/>
              <a:pPr>
                <a:defRPr/>
              </a:pPr>
              <a:t>1/11/2021</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6AB89A00-A836-4AC4-BC47-83B1261E56A3}" type="slidenum">
              <a:rPr lang="en-US" altLang="en-US" smtClean="0"/>
              <a:pPr/>
              <a:t>‹#›</a:t>
            </a:fld>
            <a:endParaRPr lang="en-US" altLang="en-US"/>
          </a:p>
        </p:txBody>
      </p:sp>
    </p:spTree>
    <p:extLst>
      <p:ext uri="{BB962C8B-B14F-4D97-AF65-F5344CB8AC3E}">
        <p14:creationId xmlns:p14="http://schemas.microsoft.com/office/powerpoint/2010/main" val="2125993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FEC6E09-4ED2-45BF-B68D-5C061515776F}" type="datetime1">
              <a:rPr lang="en-US" altLang="en-US" smtClean="0"/>
              <a:pPr>
                <a:defRPr/>
              </a:pPr>
              <a:t>1/11/2021</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01AF398F-2CA9-4A2C-ACCD-FB41378618DB}" type="slidenum">
              <a:rPr lang="en-US" altLang="en-US" smtClean="0"/>
              <a:pPr/>
              <a:t>‹#›</a:t>
            </a:fld>
            <a:endParaRPr lang="en-US" altLang="en-US"/>
          </a:p>
        </p:txBody>
      </p:sp>
    </p:spTree>
    <p:extLst>
      <p:ext uri="{BB962C8B-B14F-4D97-AF65-F5344CB8AC3E}">
        <p14:creationId xmlns:p14="http://schemas.microsoft.com/office/powerpoint/2010/main" val="1547466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FEC6E09-4ED2-45BF-B68D-5C061515776F}" type="datetime1">
              <a:rPr lang="en-US" altLang="en-US" smtClean="0"/>
              <a:pPr>
                <a:defRPr/>
              </a:pPr>
              <a:t>1/11/2021</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01AF398F-2CA9-4A2C-ACCD-FB41378618DB}" type="slidenum">
              <a:rPr lang="en-US" altLang="en-US" smtClean="0"/>
              <a:pPr/>
              <a:t>‹#›</a:t>
            </a:fld>
            <a:endParaRPr lang="en-US"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04753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FEC6E09-4ED2-45BF-B68D-5C061515776F}" type="datetime1">
              <a:rPr lang="en-US" altLang="en-US" smtClean="0"/>
              <a:pPr>
                <a:defRPr/>
              </a:pPr>
              <a:t>1/11/2021</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01AF398F-2CA9-4A2C-ACCD-FB41378618DB}" type="slidenum">
              <a:rPr lang="en-US" altLang="en-US" smtClean="0"/>
              <a:pPr/>
              <a:t>‹#›</a:t>
            </a:fld>
            <a:endParaRPr lang="en-US" altLang="en-US"/>
          </a:p>
        </p:txBody>
      </p:sp>
    </p:spTree>
    <p:extLst>
      <p:ext uri="{BB962C8B-B14F-4D97-AF65-F5344CB8AC3E}">
        <p14:creationId xmlns:p14="http://schemas.microsoft.com/office/powerpoint/2010/main" val="338906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FEC6E09-4ED2-45BF-B68D-5C061515776F}" type="datetime1">
              <a:rPr lang="en-US" altLang="en-US" smtClean="0"/>
              <a:pPr>
                <a:defRPr/>
              </a:pPr>
              <a:t>1/11/2021</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01AF398F-2CA9-4A2C-ACCD-FB41378618DB}" type="slidenum">
              <a:rPr lang="en-US" altLang="en-US" smtClean="0"/>
              <a:pPr/>
              <a:t>‹#›</a:t>
            </a:fld>
            <a:endParaRPr lang="en-US"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285098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FEC6E09-4ED2-45BF-B68D-5C061515776F}" type="datetime1">
              <a:rPr lang="en-US" altLang="en-US" smtClean="0"/>
              <a:pPr>
                <a:defRPr/>
              </a:pPr>
              <a:t>1/11/2021</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01AF398F-2CA9-4A2C-ACCD-FB41378618DB}" type="slidenum">
              <a:rPr lang="en-US" altLang="en-US" smtClean="0"/>
              <a:pPr/>
              <a:t>‹#›</a:t>
            </a:fld>
            <a:endParaRPr lang="en-US" altLang="en-US"/>
          </a:p>
        </p:txBody>
      </p:sp>
    </p:spTree>
    <p:extLst>
      <p:ext uri="{BB962C8B-B14F-4D97-AF65-F5344CB8AC3E}">
        <p14:creationId xmlns:p14="http://schemas.microsoft.com/office/powerpoint/2010/main" val="327255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AE396CCB-79B4-4210-B242-0021F3679F63}" type="datetime1">
              <a:rPr lang="en-US" altLang="en-US" smtClean="0"/>
              <a:pPr>
                <a:defRPr/>
              </a:pPr>
              <a:t>1/11/2021</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4D2235E4-B44F-4BA1-B127-AAD1A934C2E5}" type="slidenum">
              <a:rPr lang="en-US" altLang="en-US" smtClean="0"/>
              <a:pPr/>
              <a:t>‹#›</a:t>
            </a:fld>
            <a:endParaRPr lang="en-US" altLang="en-US"/>
          </a:p>
        </p:txBody>
      </p:sp>
    </p:spTree>
    <p:extLst>
      <p:ext uri="{BB962C8B-B14F-4D97-AF65-F5344CB8AC3E}">
        <p14:creationId xmlns:p14="http://schemas.microsoft.com/office/powerpoint/2010/main" val="1471025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CE745DCD-FE3E-4A4B-BD0A-FF5BF34D9168}" type="datetime1">
              <a:rPr lang="en-US" altLang="en-US" smtClean="0"/>
              <a:pPr>
                <a:defRPr/>
              </a:pPr>
              <a:t>1/11/2021</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579D7E58-0F23-4E51-AB70-4B5164E75B8D}" type="slidenum">
              <a:rPr lang="en-US" altLang="en-US" smtClean="0"/>
              <a:pPr/>
              <a:t>‹#›</a:t>
            </a:fld>
            <a:endParaRPr lang="en-US" altLang="en-US"/>
          </a:p>
        </p:txBody>
      </p:sp>
    </p:spTree>
    <p:extLst>
      <p:ext uri="{BB962C8B-B14F-4D97-AF65-F5344CB8AC3E}">
        <p14:creationId xmlns:p14="http://schemas.microsoft.com/office/powerpoint/2010/main" val="520067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54C471E2-ECA3-445F-94B8-00433418D995}" type="datetime1">
              <a:rPr lang="en-US" altLang="en-US" smtClean="0"/>
              <a:pPr>
                <a:defRPr/>
              </a:pPr>
              <a:t>1/11/2021</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CE7F4F44-312A-40CC-B393-D00570B103FE}" type="slidenum">
              <a:rPr lang="en-US" altLang="en-US" smtClean="0"/>
              <a:pPr/>
              <a:t>‹#›</a:t>
            </a:fld>
            <a:endParaRPr lang="en-US" altLang="en-US"/>
          </a:p>
        </p:txBody>
      </p:sp>
    </p:spTree>
    <p:extLst>
      <p:ext uri="{BB962C8B-B14F-4D97-AF65-F5344CB8AC3E}">
        <p14:creationId xmlns:p14="http://schemas.microsoft.com/office/powerpoint/2010/main" val="2193527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BC31EA2-6C9E-4B47-AD65-FCBB9A0A877F}" type="datetime1">
              <a:rPr lang="en-US" altLang="en-US" smtClean="0"/>
              <a:pPr>
                <a:defRPr/>
              </a:pPr>
              <a:t>1/11/2021</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EC8675EC-3664-4476-BFA6-6223E3CE938D}" type="slidenum">
              <a:rPr lang="en-US" altLang="en-US" smtClean="0"/>
              <a:pPr/>
              <a:t>‹#›</a:t>
            </a:fld>
            <a:endParaRPr lang="en-US" altLang="en-US"/>
          </a:p>
        </p:txBody>
      </p:sp>
    </p:spTree>
    <p:extLst>
      <p:ext uri="{BB962C8B-B14F-4D97-AF65-F5344CB8AC3E}">
        <p14:creationId xmlns:p14="http://schemas.microsoft.com/office/powerpoint/2010/main" val="3340284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CA4CB411-E6FC-4915-A430-F2AB561488E8}" type="datetime1">
              <a:rPr lang="en-US" altLang="en-US" smtClean="0"/>
              <a:pPr>
                <a:defRPr/>
              </a:pPr>
              <a:t>1/11/2021</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fld id="{F667235A-779B-4371-9A65-BFFB5CB54E5D}" type="slidenum">
              <a:rPr lang="en-US" altLang="en-US" smtClean="0"/>
              <a:pPr/>
              <a:t>‹#›</a:t>
            </a:fld>
            <a:endParaRPr lang="en-US" altLang="en-US"/>
          </a:p>
        </p:txBody>
      </p:sp>
    </p:spTree>
    <p:extLst>
      <p:ext uri="{BB962C8B-B14F-4D97-AF65-F5344CB8AC3E}">
        <p14:creationId xmlns:p14="http://schemas.microsoft.com/office/powerpoint/2010/main" val="4248795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16B359FF-D741-4513-A729-0C422E08CC8F}" type="datetime1">
              <a:rPr lang="en-US" altLang="en-US" smtClean="0"/>
              <a:pPr>
                <a:defRPr/>
              </a:pPr>
              <a:t>1/11/2021</a:t>
            </a:fld>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fld id="{A0656F28-E1A0-4957-989C-B7A41DAC13B8}" type="slidenum">
              <a:rPr lang="en-US" altLang="en-US" smtClean="0"/>
              <a:pPr/>
              <a:t>‹#›</a:t>
            </a:fld>
            <a:endParaRPr lang="en-US" altLang="en-US"/>
          </a:p>
        </p:txBody>
      </p:sp>
    </p:spTree>
    <p:extLst>
      <p:ext uri="{BB962C8B-B14F-4D97-AF65-F5344CB8AC3E}">
        <p14:creationId xmlns:p14="http://schemas.microsoft.com/office/powerpoint/2010/main" val="296863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5A3EA09F-9F16-437F-A338-23EA911E189C}" type="datetime1">
              <a:rPr lang="en-US" altLang="en-US" smtClean="0"/>
              <a:pPr>
                <a:defRPr/>
              </a:pPr>
              <a:t>1/11/2021</a:t>
            </a:fld>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fld id="{58A9C9A4-8ED8-4902-926F-F2C7A45AC134}" type="slidenum">
              <a:rPr lang="en-US" altLang="en-US" smtClean="0"/>
              <a:pPr/>
              <a:t>‹#›</a:t>
            </a:fld>
            <a:endParaRPr lang="en-US" altLang="en-US"/>
          </a:p>
        </p:txBody>
      </p:sp>
    </p:spTree>
    <p:extLst>
      <p:ext uri="{BB962C8B-B14F-4D97-AF65-F5344CB8AC3E}">
        <p14:creationId xmlns:p14="http://schemas.microsoft.com/office/powerpoint/2010/main" val="1638198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B41A98F5-BC48-4D5B-80A0-7BFBF5528B90}" type="datetime1">
              <a:rPr lang="en-US" altLang="en-US" smtClean="0"/>
              <a:pPr>
                <a:defRPr/>
              </a:pPr>
              <a:t>1/11/2021</a:t>
            </a:fld>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4" name="Slide Number Placeholder 3"/>
          <p:cNvSpPr>
            <a:spLocks noGrp="1"/>
          </p:cNvSpPr>
          <p:nvPr>
            <p:ph type="sldNum" sz="quarter" idx="12"/>
          </p:nvPr>
        </p:nvSpPr>
        <p:spPr/>
        <p:txBody>
          <a:bodyPr/>
          <a:lstStyle/>
          <a:p>
            <a:fld id="{AFA6CFA2-A7F2-44B7-AC8D-A76AD27988CC}" type="slidenum">
              <a:rPr lang="en-US" altLang="en-US" smtClean="0"/>
              <a:pPr/>
              <a:t>‹#›</a:t>
            </a:fld>
            <a:endParaRPr lang="en-US" altLang="en-US"/>
          </a:p>
        </p:txBody>
      </p:sp>
    </p:spTree>
    <p:extLst>
      <p:ext uri="{BB962C8B-B14F-4D97-AF65-F5344CB8AC3E}">
        <p14:creationId xmlns:p14="http://schemas.microsoft.com/office/powerpoint/2010/main" val="1563693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95292FB7-D88E-4E1B-8D1A-5D9E8F9765AE}" type="datetime1">
              <a:rPr lang="en-US" altLang="en-US" smtClean="0"/>
              <a:pPr>
                <a:defRPr/>
              </a:pPr>
              <a:t>1/11/2021</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fld id="{F9BCDEEB-F30F-476D-85C4-B7F2BBEE1B8A}" type="slidenum">
              <a:rPr lang="en-US" altLang="en-US" smtClean="0"/>
              <a:pPr/>
              <a:t>‹#›</a:t>
            </a:fld>
            <a:endParaRPr lang="en-US" altLang="en-US"/>
          </a:p>
        </p:txBody>
      </p:sp>
    </p:spTree>
    <p:extLst>
      <p:ext uri="{BB962C8B-B14F-4D97-AF65-F5344CB8AC3E}">
        <p14:creationId xmlns:p14="http://schemas.microsoft.com/office/powerpoint/2010/main" val="1312012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6FEC6E09-4ED2-45BF-B68D-5C061515776F}" type="datetime1">
              <a:rPr lang="en-US" altLang="en-US" smtClean="0"/>
              <a:pPr>
                <a:defRPr/>
              </a:pPr>
              <a:t>1/11/2021</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fld id="{01AF398F-2CA9-4A2C-ACCD-FB41378618DB}" type="slidenum">
              <a:rPr lang="en-US" altLang="en-US" smtClean="0"/>
              <a:pPr/>
              <a:t>‹#›</a:t>
            </a:fld>
            <a:endParaRPr lang="en-US" altLang="en-US"/>
          </a:p>
        </p:txBody>
      </p:sp>
    </p:spTree>
    <p:extLst>
      <p:ext uri="{BB962C8B-B14F-4D97-AF65-F5344CB8AC3E}">
        <p14:creationId xmlns:p14="http://schemas.microsoft.com/office/powerpoint/2010/main" val="3973871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6FEC6E09-4ED2-45BF-B68D-5C061515776F}" type="datetime1">
              <a:rPr lang="en-US" altLang="en-US" smtClean="0"/>
              <a:pPr>
                <a:defRPr/>
              </a:pPr>
              <a:t>1/11/2021</a:t>
            </a:fld>
            <a:endParaRPr lang="en-US" alt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01AF398F-2CA9-4A2C-ACCD-FB41378618DB}" type="slidenum">
              <a:rPr lang="en-US" altLang="en-US" smtClean="0"/>
              <a:pPr/>
              <a:t>‹#›</a:t>
            </a:fld>
            <a:endParaRPr lang="en-US" altLang="en-US"/>
          </a:p>
        </p:txBody>
      </p:sp>
    </p:spTree>
    <p:extLst>
      <p:ext uri="{BB962C8B-B14F-4D97-AF65-F5344CB8AC3E}">
        <p14:creationId xmlns:p14="http://schemas.microsoft.com/office/powerpoint/2010/main" val="2100539469"/>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 id="2147483937" r:id="rId12"/>
    <p:sldLayoutId id="2147483938" r:id="rId13"/>
    <p:sldLayoutId id="2147483939" r:id="rId14"/>
    <p:sldLayoutId id="2147483940" r:id="rId15"/>
    <p:sldLayoutId id="214748394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1.png"/><Relationship Id="rId5" Type="http://schemas.openxmlformats.org/officeDocument/2006/relationships/slideLayout" Target="../slideLayouts/slideLayout2.xml"/><Relationship Id="rId4" Type="http://schemas.openxmlformats.org/officeDocument/2006/relationships/tags" Target="../tags/tag38.xml"/></Relationships>
</file>

<file path=ppt/slides/_rels/slide11.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1.png"/><Relationship Id="rId5" Type="http://schemas.openxmlformats.org/officeDocument/2006/relationships/slideLayout" Target="../slideLayouts/slideLayout2.xml"/><Relationship Id="rId4" Type="http://schemas.openxmlformats.org/officeDocument/2006/relationships/tags" Target="../tags/tag42.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diagramLayout" Target="../diagrams/layout2.xml"/><Relationship Id="rId3" Type="http://schemas.openxmlformats.org/officeDocument/2006/relationships/tags" Target="../tags/tag45.xml"/><Relationship Id="rId7" Type="http://schemas.openxmlformats.org/officeDocument/2006/relationships/diagramData" Target="../diagrams/data1.xml"/><Relationship Id="rId12" Type="http://schemas.openxmlformats.org/officeDocument/2006/relationships/diagramData" Target="../diagrams/data2.xml"/><Relationship Id="rId2" Type="http://schemas.openxmlformats.org/officeDocument/2006/relationships/tags" Target="../tags/tag44.xml"/><Relationship Id="rId16" Type="http://schemas.microsoft.com/office/2007/relationships/diagramDrawing" Target="../diagrams/drawing2.xml"/><Relationship Id="rId1" Type="http://schemas.openxmlformats.org/officeDocument/2006/relationships/tags" Target="../tags/tag43.xml"/><Relationship Id="rId6" Type="http://schemas.openxmlformats.org/officeDocument/2006/relationships/image" Target="../media/image1.png"/><Relationship Id="rId11" Type="http://schemas.microsoft.com/office/2007/relationships/diagramDrawing" Target="../diagrams/drawing1.xml"/><Relationship Id="rId5" Type="http://schemas.openxmlformats.org/officeDocument/2006/relationships/slideLayout" Target="../slideLayouts/slideLayout2.xml"/><Relationship Id="rId15" Type="http://schemas.openxmlformats.org/officeDocument/2006/relationships/diagramColors" Target="../diagrams/colors2.xml"/><Relationship Id="rId10" Type="http://schemas.openxmlformats.org/officeDocument/2006/relationships/diagramColors" Target="../diagrams/colors1.xml"/><Relationship Id="rId4" Type="http://schemas.openxmlformats.org/officeDocument/2006/relationships/tags" Target="../tags/tag46.xml"/><Relationship Id="rId9" Type="http://schemas.openxmlformats.org/officeDocument/2006/relationships/diagramQuickStyle" Target="../diagrams/quickStyle1.xml"/><Relationship Id="rId1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3" Type="http://schemas.openxmlformats.org/officeDocument/2006/relationships/tags" Target="../tags/tag49.xml"/><Relationship Id="rId7" Type="http://schemas.openxmlformats.org/officeDocument/2006/relationships/diagramData" Target="../diagrams/data3.xml"/><Relationship Id="rId12" Type="http://schemas.openxmlformats.org/officeDocument/2006/relationships/diagramData" Target="../diagrams/data4.xml"/><Relationship Id="rId2" Type="http://schemas.openxmlformats.org/officeDocument/2006/relationships/tags" Target="../tags/tag48.xml"/><Relationship Id="rId16" Type="http://schemas.microsoft.com/office/2007/relationships/diagramDrawing" Target="../diagrams/drawing4.xml"/><Relationship Id="rId1" Type="http://schemas.openxmlformats.org/officeDocument/2006/relationships/tags" Target="../tags/tag47.xml"/><Relationship Id="rId6" Type="http://schemas.openxmlformats.org/officeDocument/2006/relationships/image" Target="../media/image1.png"/><Relationship Id="rId11" Type="http://schemas.microsoft.com/office/2007/relationships/diagramDrawing" Target="../diagrams/drawing3.xml"/><Relationship Id="rId5" Type="http://schemas.openxmlformats.org/officeDocument/2006/relationships/slideLayout" Target="../slideLayouts/slideLayout2.xml"/><Relationship Id="rId15" Type="http://schemas.openxmlformats.org/officeDocument/2006/relationships/diagramColors" Target="../diagrams/colors4.xml"/><Relationship Id="rId10" Type="http://schemas.openxmlformats.org/officeDocument/2006/relationships/diagramColors" Target="../diagrams/colors3.xml"/><Relationship Id="rId4" Type="http://schemas.openxmlformats.org/officeDocument/2006/relationships/tags" Target="../tags/tag50.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1.png"/><Relationship Id="rId5" Type="http://schemas.openxmlformats.org/officeDocument/2006/relationships/slideLayout" Target="../slideLayouts/slideLayout2.xml"/><Relationship Id="rId4" Type="http://schemas.openxmlformats.org/officeDocument/2006/relationships/tags" Target="../tags/tag54.xml"/></Relationships>
</file>

<file path=ppt/slides/_rels/slide15.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image" Target="../media/image1.png"/><Relationship Id="rId5" Type="http://schemas.openxmlformats.org/officeDocument/2006/relationships/slideLayout" Target="../slideLayouts/slideLayout2.xml"/><Relationship Id="rId4" Type="http://schemas.openxmlformats.org/officeDocument/2006/relationships/tags" Target="../tags/tag58.xml"/></Relationships>
</file>

<file path=ppt/slides/_rels/slide16.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image" Target="../media/image1.png"/><Relationship Id="rId5" Type="http://schemas.openxmlformats.org/officeDocument/2006/relationships/slideLayout" Target="../slideLayouts/slideLayout2.xml"/><Relationship Id="rId4" Type="http://schemas.openxmlformats.org/officeDocument/2006/relationships/tags" Target="../tags/tag62.xml"/></Relationships>
</file>

<file path=ppt/slides/_rels/slide17.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1.png"/><Relationship Id="rId5" Type="http://schemas.openxmlformats.org/officeDocument/2006/relationships/slideLayout" Target="../slideLayouts/slideLayout2.xml"/><Relationship Id="rId4" Type="http://schemas.openxmlformats.org/officeDocument/2006/relationships/tags" Target="../tags/tag66.xml"/></Relationships>
</file>

<file path=ppt/slides/_rels/slide18.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image" Target="../media/image1.png"/><Relationship Id="rId5" Type="http://schemas.openxmlformats.org/officeDocument/2006/relationships/slideLayout" Target="../slideLayouts/slideLayout2.xml"/><Relationship Id="rId4" Type="http://schemas.openxmlformats.org/officeDocument/2006/relationships/tags" Target="../tags/tag70.xml"/></Relationships>
</file>

<file path=ppt/slides/_rels/slide19.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1.png"/><Relationship Id="rId5" Type="http://schemas.openxmlformats.org/officeDocument/2006/relationships/slideLayout" Target="../slideLayouts/slideLayout2.xml"/><Relationship Id="rId4" Type="http://schemas.openxmlformats.org/officeDocument/2006/relationships/tags" Target="../tags/tag74.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png"/><Relationship Id="rId5" Type="http://schemas.openxmlformats.org/officeDocument/2006/relationships/slideLayout" Target="../slideLayouts/slideLayout2.xml"/><Relationship Id="rId4" Type="http://schemas.openxmlformats.org/officeDocument/2006/relationships/tags" Target="../tags/tag7.xml"/></Relationships>
</file>

<file path=ppt/slides/_rels/slide20.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image" Target="../media/image1.png"/><Relationship Id="rId5" Type="http://schemas.openxmlformats.org/officeDocument/2006/relationships/slideLayout" Target="../slideLayouts/slideLayout2.xml"/><Relationship Id="rId4" Type="http://schemas.openxmlformats.org/officeDocument/2006/relationships/tags" Target="../tags/tag78.xml"/></Relationships>
</file>

<file path=ppt/slides/_rels/slide21.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1.png"/><Relationship Id="rId5" Type="http://schemas.openxmlformats.org/officeDocument/2006/relationships/slideLayout" Target="../slideLayouts/slideLayout2.xml"/><Relationship Id="rId4" Type="http://schemas.openxmlformats.org/officeDocument/2006/relationships/tags" Target="../tags/tag8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3.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png"/><Relationship Id="rId5" Type="http://schemas.openxmlformats.org/officeDocument/2006/relationships/slideLayout" Target="../slideLayouts/slideLayout2.xml"/><Relationship Id="rId4" Type="http://schemas.openxmlformats.org/officeDocument/2006/relationships/tags" Target="../tags/tag11.xml"/></Relationships>
</file>

<file path=ppt/slides/_rels/slide4.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2.jpe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png"/><Relationship Id="rId5" Type="http://schemas.openxmlformats.org/officeDocument/2006/relationships/slideLayout" Target="../slideLayouts/slideLayout2.xml"/><Relationship Id="rId4" Type="http://schemas.openxmlformats.org/officeDocument/2006/relationships/tags" Target="../tags/tag15.xml"/></Relationships>
</file>

<file path=ppt/slides/_rels/slide5.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png"/><Relationship Id="rId5" Type="http://schemas.openxmlformats.org/officeDocument/2006/relationships/slideLayout" Target="../slideLayouts/slideLayout2.xml"/><Relationship Id="rId4" Type="http://schemas.openxmlformats.org/officeDocument/2006/relationships/tags" Target="../tags/tag19.xml"/></Relationships>
</file>

<file path=ppt/slides/_rels/slide6.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png"/><Relationship Id="rId5" Type="http://schemas.openxmlformats.org/officeDocument/2006/relationships/slideLayout" Target="../slideLayouts/slideLayout2.xml"/><Relationship Id="rId4" Type="http://schemas.openxmlformats.org/officeDocument/2006/relationships/tags" Target="../tags/tag23.xml"/></Relationships>
</file>

<file path=ppt/slides/_rels/slide7.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3.jpe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1.png"/><Relationship Id="rId5" Type="http://schemas.openxmlformats.org/officeDocument/2006/relationships/slideLayout" Target="../slideLayouts/slideLayout2.xml"/><Relationship Id="rId4" Type="http://schemas.openxmlformats.org/officeDocument/2006/relationships/tags" Target="../tags/tag27.xml"/></Relationships>
</file>

<file path=ppt/slides/_rels/slide8.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1.png"/><Relationship Id="rId5" Type="http://schemas.openxmlformats.org/officeDocument/2006/relationships/slideLayout" Target="../slideLayouts/slideLayout2.xml"/><Relationship Id="rId4" Type="http://schemas.openxmlformats.org/officeDocument/2006/relationships/tags" Target="../tags/tag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5"/>
          <p:cNvSpPr>
            <a:spLocks noChangeArrowheads="1"/>
          </p:cNvSpPr>
          <p:nvPr>
            <p:custDataLst>
              <p:tags r:id="rId1"/>
            </p:custDataLst>
          </p:nvPr>
        </p:nvSpPr>
        <p:spPr bwMode="auto">
          <a:xfrm>
            <a:off x="0" y="2714625"/>
            <a:ext cx="9144000" cy="714375"/>
          </a:xfrm>
          <a:prstGeom prst="rect">
            <a:avLst/>
          </a:prstGeom>
          <a:solidFill>
            <a:srgbClr val="1F497D"/>
          </a:solidFill>
          <a:ln w="25400" algn="ctr">
            <a:noFill/>
            <a:round/>
            <a:headEnd/>
            <a:tailEnd/>
          </a:ln>
        </p:spPr>
        <p:txBody>
          <a:bodyPr anchor="ctr"/>
          <a:lstStyle/>
          <a:p>
            <a:pPr algn="ctr"/>
            <a:endParaRPr lang="en-US" altLang="en-US"/>
          </a:p>
        </p:txBody>
      </p:sp>
      <p:sp>
        <p:nvSpPr>
          <p:cNvPr id="14341" name="TextBox 4"/>
          <p:cNvSpPr>
            <a:spLocks noChangeArrowheads="1"/>
          </p:cNvSpPr>
          <p:nvPr>
            <p:custDataLst>
              <p:tags r:id="rId2"/>
            </p:custDataLst>
          </p:nvPr>
        </p:nvSpPr>
        <p:spPr bwMode="auto">
          <a:xfrm>
            <a:off x="24746" y="2755899"/>
            <a:ext cx="9144000" cy="631825"/>
          </a:xfrm>
          <a:prstGeom prst="rect">
            <a:avLst/>
          </a:prstGeom>
          <a:noFill/>
          <a:ln w="9525" algn="ctr">
            <a:noFill/>
            <a:round/>
            <a:headEnd/>
            <a:tailEnd/>
          </a:ln>
        </p:spPr>
        <p:txBody>
          <a:bodyPr/>
          <a:lstStyle/>
          <a:p>
            <a:pPr algn="ctr"/>
            <a:r>
              <a:rPr lang="en-US" altLang="en-US" sz="3500" b="1" dirty="0">
                <a:solidFill>
                  <a:schemeClr val="bg1"/>
                </a:solidFill>
                <a:latin typeface="Calibri"/>
                <a:cs typeface="Times New Roman" pitchFamily="18" charset="0"/>
              </a:rPr>
              <a:t>Group Discussion </a:t>
            </a:r>
            <a:endParaRPr lang="en-IN" altLang="en-US" sz="3500" b="1" dirty="0">
              <a:solidFill>
                <a:schemeClr val="bg1"/>
              </a:solidFill>
              <a:latin typeface="Calibri"/>
              <a:cs typeface="Times New Roman" pitchFamily="18" charset="0"/>
            </a:endParaRPr>
          </a:p>
        </p:txBody>
      </p:sp>
    </p:spTree>
  </p:cSld>
  <p:clrMapOvr>
    <a:masterClrMapping/>
  </p:clrMapOvr>
  <p:transition advTm="11556"/>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6" descr="C:\Users\parul\Desktop\Untitled-1.png"/>
          <p:cNvPicPr>
            <a:picLocks noChangeAspect="1" noChangeArrowheads="1"/>
          </p:cNvPicPr>
          <p:nvPr>
            <p:custDataLst>
              <p:tags r:id="rId1"/>
            </p:custDataLst>
          </p:nvPr>
        </p:nvPicPr>
        <p:blipFill>
          <a:blip r:embed="rId6"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2"/>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3"/>
            </p:custDataLst>
          </p:nvPr>
        </p:nvSpPr>
        <p:spPr bwMode="auto">
          <a:xfrm>
            <a:off x="0" y="1687513"/>
            <a:ext cx="8953500" cy="107735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Various forms of breakdowns of GD (Approaches) </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4"/>
            </p:custDataLst>
          </p:nvPr>
        </p:nvSpPr>
        <p:spPr bwMode="auto">
          <a:xfrm>
            <a:off x="249238" y="2439988"/>
            <a:ext cx="8645525" cy="286122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11" name="Rectangle 10"/>
          <p:cNvSpPr/>
          <p:nvPr/>
        </p:nvSpPr>
        <p:spPr>
          <a:xfrm>
            <a:off x="373857" y="2395538"/>
            <a:ext cx="8645525" cy="369332"/>
          </a:xfrm>
          <a:prstGeom prst="rect">
            <a:avLst/>
          </a:prstGeom>
        </p:spPr>
        <p:txBody>
          <a:bodyPr wrap="square">
            <a:spAutoFit/>
          </a:bodyPr>
          <a:lstStyle/>
          <a:p>
            <a:pPr algn="just"/>
            <a:r>
              <a:rPr lang="en-IN" sz="1800" dirty="0">
                <a:solidFill>
                  <a:srgbClr val="000000"/>
                </a:solidFill>
                <a:effectLst/>
                <a:latin typeface="Arial" panose="020B0604020202020204" pitchFamily="34" charset="0"/>
                <a:ea typeface="Times New Roman" panose="02020603050405020304" pitchFamily="18" charset="0"/>
              </a:rPr>
              <a:t> </a:t>
            </a:r>
            <a:endParaRPr lang="en-US" sz="2000" dirty="0">
              <a:latin typeface="+mn-lt"/>
              <a:cs typeface="Times New Roman" pitchFamily="18" charset="0"/>
            </a:endParaRPr>
          </a:p>
        </p:txBody>
      </p:sp>
      <p:sp>
        <p:nvSpPr>
          <p:cNvPr id="3" name="TextBox 2">
            <a:extLst>
              <a:ext uri="{FF2B5EF4-FFF2-40B4-BE49-F238E27FC236}">
                <a16:creationId xmlns:a16="http://schemas.microsoft.com/office/drawing/2014/main" id="{48D93647-F9E4-4DD8-B848-7F92B524B005}"/>
              </a:ext>
            </a:extLst>
          </p:cNvPr>
          <p:cNvSpPr txBox="1"/>
          <p:nvPr/>
        </p:nvSpPr>
        <p:spPr>
          <a:xfrm>
            <a:off x="10260632" y="3789040"/>
            <a:ext cx="184731" cy="369332"/>
          </a:xfrm>
          <a:prstGeom prst="rect">
            <a:avLst/>
          </a:prstGeom>
          <a:noFill/>
        </p:spPr>
        <p:txBody>
          <a:bodyPr wrap="none" rtlCol="0">
            <a:spAutoFit/>
          </a:bodyPr>
          <a:lstStyle/>
          <a:p>
            <a:endParaRPr lang="en-IN" dirty="0"/>
          </a:p>
        </p:txBody>
      </p:sp>
      <p:sp>
        <p:nvSpPr>
          <p:cNvPr id="2" name="TextBox 1">
            <a:extLst>
              <a:ext uri="{FF2B5EF4-FFF2-40B4-BE49-F238E27FC236}">
                <a16:creationId xmlns:a16="http://schemas.microsoft.com/office/drawing/2014/main" id="{9809A592-AE45-46AB-B60B-2C3F92BE3A83}"/>
              </a:ext>
            </a:extLst>
          </p:cNvPr>
          <p:cNvSpPr txBox="1"/>
          <p:nvPr/>
        </p:nvSpPr>
        <p:spPr>
          <a:xfrm>
            <a:off x="373857" y="2636912"/>
            <a:ext cx="3446008" cy="1569660"/>
          </a:xfrm>
          <a:prstGeom prst="rect">
            <a:avLst/>
          </a:prstGeom>
          <a:noFill/>
        </p:spPr>
        <p:txBody>
          <a:bodyPr wrap="none" rtlCol="0">
            <a:spAutoFit/>
          </a:bodyPr>
          <a:lstStyle/>
          <a:p>
            <a:r>
              <a:rPr lang="en-IN" sz="2400" b="1" dirty="0">
                <a:latin typeface="+mn-lt"/>
              </a:rPr>
              <a:t>Approaches:</a:t>
            </a:r>
          </a:p>
          <a:p>
            <a:pPr marL="457200" indent="-457200">
              <a:buAutoNum type="arabicPeriod"/>
            </a:pPr>
            <a:r>
              <a:rPr lang="en-IN" sz="2400" b="1" dirty="0">
                <a:latin typeface="+mn-lt"/>
              </a:rPr>
              <a:t>Stakeholder approach</a:t>
            </a:r>
          </a:p>
          <a:p>
            <a:pPr marL="457200" indent="-457200">
              <a:buAutoNum type="arabicPeriod"/>
            </a:pPr>
            <a:r>
              <a:rPr lang="en-IN" sz="2400" b="1" dirty="0">
                <a:latin typeface="+mn-lt"/>
              </a:rPr>
              <a:t>SPELT approach</a:t>
            </a:r>
          </a:p>
          <a:p>
            <a:pPr marL="457200" indent="-457200">
              <a:buAutoNum type="arabicPeriod"/>
            </a:pPr>
            <a:r>
              <a:rPr lang="en-IN" sz="2400" b="1" dirty="0">
                <a:latin typeface="+mn-lt"/>
              </a:rPr>
              <a:t>Keyword approach</a:t>
            </a:r>
          </a:p>
        </p:txBody>
      </p:sp>
    </p:spTree>
    <p:extLst>
      <p:ext uri="{BB962C8B-B14F-4D97-AF65-F5344CB8AC3E}">
        <p14:creationId xmlns:p14="http://schemas.microsoft.com/office/powerpoint/2010/main" val="3442123811"/>
      </p:ext>
    </p:extLst>
  </p:cSld>
  <p:clrMapOvr>
    <a:masterClrMapping/>
  </p:clrMapOvr>
  <p:transition advTm="6630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6" descr="C:\Users\parul\Desktop\Untitled-1.png"/>
          <p:cNvPicPr>
            <a:picLocks noChangeAspect="1" noChangeArrowheads="1"/>
          </p:cNvPicPr>
          <p:nvPr>
            <p:custDataLst>
              <p:tags r:id="rId1"/>
            </p:custDataLst>
          </p:nvPr>
        </p:nvPicPr>
        <p:blipFill>
          <a:blip r:embed="rId6"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2"/>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3"/>
            </p:custDataLst>
          </p:nvPr>
        </p:nvSpPr>
        <p:spPr bwMode="auto">
          <a:xfrm>
            <a:off x="190500" y="1687513"/>
            <a:ext cx="8763000" cy="107735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Stakeholder approach</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4"/>
            </p:custDataLst>
          </p:nvPr>
        </p:nvSpPr>
        <p:spPr bwMode="auto">
          <a:xfrm>
            <a:off x="249238" y="2439988"/>
            <a:ext cx="8645525" cy="286122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11" name="Rectangle 10"/>
          <p:cNvSpPr/>
          <p:nvPr/>
        </p:nvSpPr>
        <p:spPr>
          <a:xfrm>
            <a:off x="373857" y="2395538"/>
            <a:ext cx="8645525" cy="369332"/>
          </a:xfrm>
          <a:prstGeom prst="rect">
            <a:avLst/>
          </a:prstGeom>
        </p:spPr>
        <p:txBody>
          <a:bodyPr wrap="square">
            <a:spAutoFit/>
          </a:bodyPr>
          <a:lstStyle/>
          <a:p>
            <a:pPr algn="just"/>
            <a:r>
              <a:rPr lang="en-IN" sz="1800" dirty="0">
                <a:solidFill>
                  <a:srgbClr val="000000"/>
                </a:solidFill>
                <a:effectLst/>
                <a:latin typeface="Arial" panose="020B0604020202020204" pitchFamily="34" charset="0"/>
                <a:ea typeface="Times New Roman" panose="02020603050405020304" pitchFamily="18" charset="0"/>
              </a:rPr>
              <a:t> </a:t>
            </a:r>
            <a:endParaRPr lang="en-US" sz="2000" dirty="0">
              <a:latin typeface="+mn-lt"/>
              <a:cs typeface="Times New Roman" pitchFamily="18" charset="0"/>
            </a:endParaRPr>
          </a:p>
        </p:txBody>
      </p:sp>
      <p:sp>
        <p:nvSpPr>
          <p:cNvPr id="3" name="TextBox 2">
            <a:extLst>
              <a:ext uri="{FF2B5EF4-FFF2-40B4-BE49-F238E27FC236}">
                <a16:creationId xmlns:a16="http://schemas.microsoft.com/office/drawing/2014/main" id="{48D93647-F9E4-4DD8-B848-7F92B524B005}"/>
              </a:ext>
            </a:extLst>
          </p:cNvPr>
          <p:cNvSpPr txBox="1"/>
          <p:nvPr/>
        </p:nvSpPr>
        <p:spPr>
          <a:xfrm>
            <a:off x="10260632" y="3789040"/>
            <a:ext cx="184731" cy="369332"/>
          </a:xfrm>
          <a:prstGeom prst="rect">
            <a:avLst/>
          </a:prstGeom>
          <a:noFill/>
        </p:spPr>
        <p:txBody>
          <a:bodyPr wrap="none" rtlCol="0">
            <a:spAutoFit/>
          </a:bodyPr>
          <a:lstStyle/>
          <a:p>
            <a:endParaRPr lang="en-IN" dirty="0"/>
          </a:p>
        </p:txBody>
      </p:sp>
      <p:sp>
        <p:nvSpPr>
          <p:cNvPr id="2" name="TextBox 1">
            <a:extLst>
              <a:ext uri="{FF2B5EF4-FFF2-40B4-BE49-F238E27FC236}">
                <a16:creationId xmlns:a16="http://schemas.microsoft.com/office/drawing/2014/main" id="{9809A592-AE45-46AB-B60B-2C3F92BE3A83}"/>
              </a:ext>
            </a:extLst>
          </p:cNvPr>
          <p:cNvSpPr txBox="1"/>
          <p:nvPr/>
        </p:nvSpPr>
        <p:spPr>
          <a:xfrm>
            <a:off x="373857" y="2636912"/>
            <a:ext cx="8520905" cy="3724096"/>
          </a:xfrm>
          <a:prstGeom prst="rect">
            <a:avLst/>
          </a:prstGeom>
          <a:noFill/>
        </p:spPr>
        <p:txBody>
          <a:bodyPr wrap="square" rtlCol="0">
            <a:spAutoFit/>
          </a:bodyPr>
          <a:lstStyle/>
          <a:p>
            <a:r>
              <a:rPr lang="en-IN" sz="2400" b="1" dirty="0">
                <a:latin typeface="+mn-lt"/>
              </a:rPr>
              <a:t>What you will do if the given topic is not familiar to you?</a:t>
            </a:r>
          </a:p>
          <a:p>
            <a:endParaRPr lang="en-IN" sz="2400" b="1" dirty="0">
              <a:latin typeface="+mn-lt"/>
            </a:endParaRPr>
          </a:p>
          <a:p>
            <a:r>
              <a:rPr lang="en-IN" sz="2400" dirty="0">
                <a:solidFill>
                  <a:srgbClr val="000000"/>
                </a:solidFill>
                <a:effectLst/>
                <a:latin typeface="+mn-lt"/>
                <a:ea typeface="Times New Roman" panose="02020603050405020304" pitchFamily="18" charset="0"/>
                <a:cs typeface="Times New Roman" panose="02020603050405020304" pitchFamily="18" charset="0"/>
              </a:rPr>
              <a:t>Let’s assume the topic given to you is: ‘Road accidents’</a:t>
            </a:r>
            <a:endParaRPr lang="en-IN" sz="2400" dirty="0">
              <a:effectLst/>
              <a:latin typeface="+mn-lt"/>
              <a:ea typeface="Calibri" panose="020F0502020204030204" pitchFamily="34" charset="0"/>
              <a:cs typeface="Times New Roman" panose="02020603050405020304" pitchFamily="18" charset="0"/>
            </a:endParaRPr>
          </a:p>
          <a:p>
            <a:endParaRPr lang="en-IN" sz="2400" b="1" dirty="0">
              <a:latin typeface="+mn-lt"/>
            </a:endParaRPr>
          </a:p>
          <a:p>
            <a:endParaRPr lang="en-IN" sz="2400" b="1" dirty="0">
              <a:latin typeface="+mn-lt"/>
            </a:endParaRPr>
          </a:p>
          <a:p>
            <a:r>
              <a:rPr lang="en-IN" sz="2400" b="1" u="sng" dirty="0">
                <a:solidFill>
                  <a:srgbClr val="000000"/>
                </a:solidFill>
                <a:effectLst/>
                <a:latin typeface="+mn-lt"/>
                <a:ea typeface="Times New Roman" panose="02020603050405020304" pitchFamily="18" charset="0"/>
                <a:cs typeface="Times New Roman" panose="02020603050405020304" pitchFamily="18" charset="0"/>
              </a:rPr>
              <a:t>Step-1</a:t>
            </a:r>
            <a:r>
              <a:rPr lang="en-IN" sz="2400" b="1" dirty="0">
                <a:solidFill>
                  <a:srgbClr val="000000"/>
                </a:solidFill>
                <a:effectLst/>
                <a:latin typeface="+mn-lt"/>
                <a:ea typeface="Times New Roman" panose="02020603050405020304" pitchFamily="18" charset="0"/>
                <a:cs typeface="Times New Roman" panose="02020603050405020304" pitchFamily="18" charset="0"/>
              </a:rPr>
              <a:t>:</a:t>
            </a:r>
            <a:r>
              <a:rPr lang="en-IN" sz="2400" dirty="0">
                <a:solidFill>
                  <a:srgbClr val="000000"/>
                </a:solidFill>
                <a:effectLst/>
                <a:latin typeface="+mn-lt"/>
                <a:ea typeface="Times New Roman" panose="02020603050405020304" pitchFamily="18" charset="0"/>
                <a:cs typeface="Times New Roman" panose="02020603050405020304" pitchFamily="18" charset="0"/>
              </a:rPr>
              <a:t> Identify different stakeholders/parties involved in the Group discussion. In the current topic, we have the following stakeholders:</a:t>
            </a:r>
            <a:endParaRPr lang="en-IN" sz="2400" dirty="0">
              <a:effectLst/>
              <a:latin typeface="+mn-lt"/>
              <a:ea typeface="Calibri" panose="020F0502020204030204" pitchFamily="34" charset="0"/>
              <a:cs typeface="Times New Roman" panose="02020603050405020304" pitchFamily="18" charset="0"/>
            </a:endParaRPr>
          </a:p>
          <a:p>
            <a:endParaRPr lang="en-IN" sz="2400" b="1" dirty="0">
              <a:latin typeface="+mn-lt"/>
            </a:endParaRPr>
          </a:p>
          <a:p>
            <a:endParaRPr lang="en-IN" sz="2000" b="1" dirty="0"/>
          </a:p>
        </p:txBody>
      </p:sp>
    </p:spTree>
    <p:extLst>
      <p:ext uri="{BB962C8B-B14F-4D97-AF65-F5344CB8AC3E}">
        <p14:creationId xmlns:p14="http://schemas.microsoft.com/office/powerpoint/2010/main" val="1683662481"/>
      </p:ext>
    </p:extLst>
  </p:cSld>
  <p:clrMapOvr>
    <a:masterClrMapping/>
  </p:clrMapOvr>
  <p:transition advTm="66301"/>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6" descr="C:\Users\parul\Desktop\Untitled-1.png"/>
          <p:cNvPicPr>
            <a:picLocks noChangeAspect="1" noChangeArrowheads="1"/>
          </p:cNvPicPr>
          <p:nvPr>
            <p:custDataLst>
              <p:tags r:id="rId1"/>
            </p:custDataLst>
          </p:nvPr>
        </p:nvPicPr>
        <p:blipFill>
          <a:blip r:embed="rId6"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2"/>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3"/>
            </p:custDataLst>
          </p:nvPr>
        </p:nvSpPr>
        <p:spPr bwMode="auto">
          <a:xfrm>
            <a:off x="190500" y="1687513"/>
            <a:ext cx="8763000" cy="107735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Stakeholder approach</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4"/>
            </p:custDataLst>
          </p:nvPr>
        </p:nvSpPr>
        <p:spPr bwMode="auto">
          <a:xfrm>
            <a:off x="249238" y="2439988"/>
            <a:ext cx="8645525" cy="286122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11" name="Rectangle 10"/>
          <p:cNvSpPr/>
          <p:nvPr/>
        </p:nvSpPr>
        <p:spPr>
          <a:xfrm>
            <a:off x="373857" y="2395538"/>
            <a:ext cx="8645525" cy="369332"/>
          </a:xfrm>
          <a:prstGeom prst="rect">
            <a:avLst/>
          </a:prstGeom>
        </p:spPr>
        <p:txBody>
          <a:bodyPr wrap="square">
            <a:spAutoFit/>
          </a:bodyPr>
          <a:lstStyle/>
          <a:p>
            <a:pPr algn="just"/>
            <a:r>
              <a:rPr lang="en-IN" sz="1800" dirty="0">
                <a:solidFill>
                  <a:srgbClr val="000000"/>
                </a:solidFill>
                <a:effectLst/>
                <a:latin typeface="Arial" panose="020B0604020202020204" pitchFamily="34" charset="0"/>
                <a:ea typeface="Times New Roman" panose="02020603050405020304" pitchFamily="18" charset="0"/>
              </a:rPr>
              <a:t> </a:t>
            </a:r>
            <a:endParaRPr lang="en-US" sz="2000" dirty="0">
              <a:latin typeface="+mn-lt"/>
              <a:cs typeface="Times New Roman" pitchFamily="18" charset="0"/>
            </a:endParaRPr>
          </a:p>
        </p:txBody>
      </p:sp>
      <p:sp>
        <p:nvSpPr>
          <p:cNvPr id="3" name="TextBox 2">
            <a:extLst>
              <a:ext uri="{FF2B5EF4-FFF2-40B4-BE49-F238E27FC236}">
                <a16:creationId xmlns:a16="http://schemas.microsoft.com/office/drawing/2014/main" id="{48D93647-F9E4-4DD8-B848-7F92B524B005}"/>
              </a:ext>
            </a:extLst>
          </p:cNvPr>
          <p:cNvSpPr txBox="1"/>
          <p:nvPr/>
        </p:nvSpPr>
        <p:spPr>
          <a:xfrm>
            <a:off x="10260632" y="3789040"/>
            <a:ext cx="184731" cy="369332"/>
          </a:xfrm>
          <a:prstGeom prst="rect">
            <a:avLst/>
          </a:prstGeom>
          <a:noFill/>
        </p:spPr>
        <p:txBody>
          <a:bodyPr wrap="none" rtlCol="0">
            <a:spAutoFit/>
          </a:bodyPr>
          <a:lstStyle/>
          <a:p>
            <a:endParaRPr lang="en-IN" dirty="0"/>
          </a:p>
        </p:txBody>
      </p:sp>
      <p:graphicFrame>
        <p:nvGraphicFramePr>
          <p:cNvPr id="10" name="Diagram 9">
            <a:extLst>
              <a:ext uri="{FF2B5EF4-FFF2-40B4-BE49-F238E27FC236}">
                <a16:creationId xmlns:a16="http://schemas.microsoft.com/office/drawing/2014/main" id="{0B5D69DD-1A31-41D5-9B70-1F27EEA24A70}"/>
              </a:ext>
            </a:extLst>
          </p:cNvPr>
          <p:cNvGraphicFramePr/>
          <p:nvPr>
            <p:extLst>
              <p:ext uri="{D42A27DB-BD31-4B8C-83A1-F6EECF244321}">
                <p14:modId xmlns:p14="http://schemas.microsoft.com/office/powerpoint/2010/main" val="2848299073"/>
              </p:ext>
            </p:extLst>
          </p:nvPr>
        </p:nvGraphicFramePr>
        <p:xfrm>
          <a:off x="120560" y="2763902"/>
          <a:ext cx="3875375" cy="26912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3" name="Diagram 12">
            <a:extLst>
              <a:ext uri="{FF2B5EF4-FFF2-40B4-BE49-F238E27FC236}">
                <a16:creationId xmlns:a16="http://schemas.microsoft.com/office/drawing/2014/main" id="{608C2B32-CD4F-4DDB-A87D-46C716AE1E58}"/>
              </a:ext>
            </a:extLst>
          </p:cNvPr>
          <p:cNvGraphicFramePr/>
          <p:nvPr>
            <p:extLst>
              <p:ext uri="{D42A27DB-BD31-4B8C-83A1-F6EECF244321}">
                <p14:modId xmlns:p14="http://schemas.microsoft.com/office/powerpoint/2010/main" val="3355839974"/>
              </p:ext>
            </p:extLst>
          </p:nvPr>
        </p:nvGraphicFramePr>
        <p:xfrm>
          <a:off x="5173315" y="2691368"/>
          <a:ext cx="3596827" cy="332992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57755702"/>
      </p:ext>
    </p:extLst>
  </p:cSld>
  <p:clrMapOvr>
    <a:masterClrMapping/>
  </p:clrMapOvr>
  <p:transition advTm="66301"/>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6" descr="C:\Users\parul\Desktop\Untitled-1.png"/>
          <p:cNvPicPr>
            <a:picLocks noChangeAspect="1" noChangeArrowheads="1"/>
          </p:cNvPicPr>
          <p:nvPr>
            <p:custDataLst>
              <p:tags r:id="rId1"/>
            </p:custDataLst>
          </p:nvPr>
        </p:nvPicPr>
        <p:blipFill>
          <a:blip r:embed="rId6"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2"/>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3"/>
            </p:custDataLst>
          </p:nvPr>
        </p:nvSpPr>
        <p:spPr bwMode="auto">
          <a:xfrm>
            <a:off x="190500" y="1687513"/>
            <a:ext cx="8763000" cy="107735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Cont…</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4"/>
            </p:custDataLst>
          </p:nvPr>
        </p:nvSpPr>
        <p:spPr bwMode="auto">
          <a:xfrm>
            <a:off x="249238" y="2439988"/>
            <a:ext cx="8645525" cy="286122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11" name="Rectangle 10"/>
          <p:cNvSpPr/>
          <p:nvPr/>
        </p:nvSpPr>
        <p:spPr>
          <a:xfrm>
            <a:off x="1067284" y="2486177"/>
            <a:ext cx="8645525" cy="369332"/>
          </a:xfrm>
          <a:prstGeom prst="rect">
            <a:avLst/>
          </a:prstGeom>
        </p:spPr>
        <p:txBody>
          <a:bodyPr wrap="square">
            <a:spAutoFit/>
          </a:bodyPr>
          <a:lstStyle/>
          <a:p>
            <a:pPr algn="just"/>
            <a:r>
              <a:rPr lang="en-IN" sz="1800" dirty="0">
                <a:solidFill>
                  <a:srgbClr val="000000"/>
                </a:solidFill>
                <a:effectLst/>
                <a:latin typeface="Arial" panose="020B0604020202020204" pitchFamily="34" charset="0"/>
                <a:ea typeface="Times New Roman" panose="02020603050405020304" pitchFamily="18" charset="0"/>
              </a:rPr>
              <a:t> </a:t>
            </a:r>
            <a:endParaRPr lang="en-US" sz="2000" dirty="0">
              <a:latin typeface="+mn-lt"/>
              <a:cs typeface="Times New Roman" pitchFamily="18" charset="0"/>
            </a:endParaRPr>
          </a:p>
        </p:txBody>
      </p:sp>
      <p:sp>
        <p:nvSpPr>
          <p:cNvPr id="3" name="TextBox 2">
            <a:extLst>
              <a:ext uri="{FF2B5EF4-FFF2-40B4-BE49-F238E27FC236}">
                <a16:creationId xmlns:a16="http://schemas.microsoft.com/office/drawing/2014/main" id="{48D93647-F9E4-4DD8-B848-7F92B524B005}"/>
              </a:ext>
            </a:extLst>
          </p:cNvPr>
          <p:cNvSpPr txBox="1"/>
          <p:nvPr/>
        </p:nvSpPr>
        <p:spPr>
          <a:xfrm>
            <a:off x="10260632" y="3789040"/>
            <a:ext cx="184731" cy="369332"/>
          </a:xfrm>
          <a:prstGeom prst="rect">
            <a:avLst/>
          </a:prstGeom>
          <a:noFill/>
        </p:spPr>
        <p:txBody>
          <a:bodyPr wrap="none" rtlCol="0">
            <a:spAutoFit/>
          </a:bodyPr>
          <a:lstStyle/>
          <a:p>
            <a:endParaRPr lang="en-IN" dirty="0"/>
          </a:p>
        </p:txBody>
      </p:sp>
      <p:graphicFrame>
        <p:nvGraphicFramePr>
          <p:cNvPr id="12" name="Diagram 11">
            <a:extLst>
              <a:ext uri="{FF2B5EF4-FFF2-40B4-BE49-F238E27FC236}">
                <a16:creationId xmlns:a16="http://schemas.microsoft.com/office/drawing/2014/main" id="{9A2F36BB-C5C8-4A61-BB72-2C14887EE390}"/>
              </a:ext>
            </a:extLst>
          </p:cNvPr>
          <p:cNvGraphicFramePr/>
          <p:nvPr>
            <p:extLst>
              <p:ext uri="{D42A27DB-BD31-4B8C-83A1-F6EECF244321}">
                <p14:modId xmlns:p14="http://schemas.microsoft.com/office/powerpoint/2010/main" val="3227472547"/>
              </p:ext>
            </p:extLst>
          </p:nvPr>
        </p:nvGraphicFramePr>
        <p:xfrm>
          <a:off x="684266" y="2713584"/>
          <a:ext cx="3023638" cy="27416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4" name="Diagram 13">
            <a:extLst>
              <a:ext uri="{FF2B5EF4-FFF2-40B4-BE49-F238E27FC236}">
                <a16:creationId xmlns:a16="http://schemas.microsoft.com/office/drawing/2014/main" id="{AD056A2E-8EA1-47B5-A496-DAAACD15E313}"/>
              </a:ext>
            </a:extLst>
          </p:cNvPr>
          <p:cNvGraphicFramePr/>
          <p:nvPr>
            <p:extLst>
              <p:ext uri="{D42A27DB-BD31-4B8C-83A1-F6EECF244321}">
                <p14:modId xmlns:p14="http://schemas.microsoft.com/office/powerpoint/2010/main" val="4282639563"/>
              </p:ext>
            </p:extLst>
          </p:nvPr>
        </p:nvGraphicFramePr>
        <p:xfrm>
          <a:off x="4213332" y="2330450"/>
          <a:ext cx="4031076" cy="304085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590897847"/>
      </p:ext>
    </p:extLst>
  </p:cSld>
  <p:clrMapOvr>
    <a:masterClrMapping/>
  </p:clrMapOvr>
  <p:transition advTm="66301"/>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6" descr="C:\Users\parul\Desktop\Untitled-1.png"/>
          <p:cNvPicPr>
            <a:picLocks noChangeAspect="1" noChangeArrowheads="1"/>
          </p:cNvPicPr>
          <p:nvPr>
            <p:custDataLst>
              <p:tags r:id="rId1"/>
            </p:custDataLst>
          </p:nvPr>
        </p:nvPicPr>
        <p:blipFill>
          <a:blip r:embed="rId6"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2"/>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3"/>
            </p:custDataLst>
          </p:nvPr>
        </p:nvSpPr>
        <p:spPr bwMode="auto">
          <a:xfrm>
            <a:off x="190500" y="1687513"/>
            <a:ext cx="8763000" cy="107735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Cont…</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4"/>
            </p:custDataLst>
          </p:nvPr>
        </p:nvSpPr>
        <p:spPr bwMode="auto">
          <a:xfrm>
            <a:off x="249238" y="2439988"/>
            <a:ext cx="8645525" cy="286122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11" name="Rectangle 10"/>
          <p:cNvSpPr/>
          <p:nvPr/>
        </p:nvSpPr>
        <p:spPr>
          <a:xfrm>
            <a:off x="1067284" y="2486177"/>
            <a:ext cx="8645525" cy="369332"/>
          </a:xfrm>
          <a:prstGeom prst="rect">
            <a:avLst/>
          </a:prstGeom>
        </p:spPr>
        <p:txBody>
          <a:bodyPr wrap="square">
            <a:spAutoFit/>
          </a:bodyPr>
          <a:lstStyle/>
          <a:p>
            <a:pPr algn="just"/>
            <a:r>
              <a:rPr lang="en-IN" sz="1800" dirty="0">
                <a:solidFill>
                  <a:srgbClr val="000000"/>
                </a:solidFill>
                <a:effectLst/>
                <a:latin typeface="Arial" panose="020B0604020202020204" pitchFamily="34" charset="0"/>
                <a:ea typeface="Times New Roman" panose="02020603050405020304" pitchFamily="18" charset="0"/>
              </a:rPr>
              <a:t> </a:t>
            </a:r>
            <a:endParaRPr lang="en-US" sz="2000" dirty="0">
              <a:latin typeface="+mn-lt"/>
              <a:cs typeface="Times New Roman" pitchFamily="18" charset="0"/>
            </a:endParaRPr>
          </a:p>
        </p:txBody>
      </p:sp>
      <p:sp>
        <p:nvSpPr>
          <p:cNvPr id="3" name="TextBox 2">
            <a:extLst>
              <a:ext uri="{FF2B5EF4-FFF2-40B4-BE49-F238E27FC236}">
                <a16:creationId xmlns:a16="http://schemas.microsoft.com/office/drawing/2014/main" id="{48D93647-F9E4-4DD8-B848-7F92B524B005}"/>
              </a:ext>
            </a:extLst>
          </p:cNvPr>
          <p:cNvSpPr txBox="1"/>
          <p:nvPr/>
        </p:nvSpPr>
        <p:spPr>
          <a:xfrm>
            <a:off x="10260632" y="3789040"/>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4D2A87C3-BD23-4E7F-813A-2C28BD26D671}"/>
              </a:ext>
            </a:extLst>
          </p:cNvPr>
          <p:cNvSpPr txBox="1"/>
          <p:nvPr/>
        </p:nvSpPr>
        <p:spPr>
          <a:xfrm>
            <a:off x="212812" y="2616690"/>
            <a:ext cx="8571235" cy="1569660"/>
          </a:xfrm>
          <a:prstGeom prst="rect">
            <a:avLst/>
          </a:prstGeom>
          <a:noFill/>
        </p:spPr>
        <p:txBody>
          <a:bodyPr wrap="square" rtlCol="0">
            <a:spAutoFit/>
          </a:bodyPr>
          <a:lstStyle/>
          <a:p>
            <a:pPr algn="just"/>
            <a:r>
              <a:rPr lang="en-IN" sz="2400" b="1" u="sng" dirty="0">
                <a:solidFill>
                  <a:srgbClr val="000000"/>
                </a:solidFill>
                <a:effectLst/>
                <a:latin typeface="+mn-lt"/>
                <a:ea typeface="Times New Roman" panose="02020603050405020304" pitchFamily="18" charset="0"/>
              </a:rPr>
              <a:t>Step 2</a:t>
            </a:r>
            <a:r>
              <a:rPr lang="en-IN" sz="2400" b="1" dirty="0">
                <a:solidFill>
                  <a:srgbClr val="000000"/>
                </a:solidFill>
                <a:effectLst/>
                <a:latin typeface="+mn-lt"/>
                <a:ea typeface="Times New Roman" panose="02020603050405020304" pitchFamily="18" charset="0"/>
              </a:rPr>
              <a:t>:</a:t>
            </a:r>
            <a:r>
              <a:rPr lang="en-IN" sz="2400" dirty="0">
                <a:solidFill>
                  <a:srgbClr val="000000"/>
                </a:solidFill>
                <a:effectLst/>
                <a:latin typeface="+mn-lt"/>
                <a:ea typeface="Times New Roman" panose="02020603050405020304" pitchFamily="18" charset="0"/>
              </a:rPr>
              <a:t> Identify the views of each stakeholder on the issue, or the possible views (points for the motion, against the motion, opinions, hypothesis etc.) so at the end you have this many points on which you can share your views</a:t>
            </a:r>
            <a:endParaRPr lang="en-IN" sz="2400" dirty="0">
              <a:latin typeface="+mn-lt"/>
            </a:endParaRPr>
          </a:p>
        </p:txBody>
      </p:sp>
    </p:spTree>
    <p:extLst>
      <p:ext uri="{BB962C8B-B14F-4D97-AF65-F5344CB8AC3E}">
        <p14:creationId xmlns:p14="http://schemas.microsoft.com/office/powerpoint/2010/main" val="1408875178"/>
      </p:ext>
    </p:extLst>
  </p:cSld>
  <p:clrMapOvr>
    <a:masterClrMapping/>
  </p:clrMapOvr>
  <p:transition advTm="66301"/>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6" descr="C:\Users\parul\Desktop\Untitled-1.png"/>
          <p:cNvPicPr>
            <a:picLocks noChangeAspect="1" noChangeArrowheads="1"/>
          </p:cNvPicPr>
          <p:nvPr>
            <p:custDataLst>
              <p:tags r:id="rId1"/>
            </p:custDataLst>
          </p:nvPr>
        </p:nvPicPr>
        <p:blipFill>
          <a:blip r:embed="rId6"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2"/>
            </p:custDataLst>
          </p:nvPr>
        </p:nvSpPr>
        <p:spPr bwMode="auto">
          <a:xfrm>
            <a:off x="-108520" y="583008"/>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3"/>
            </p:custDataLst>
          </p:nvPr>
        </p:nvSpPr>
        <p:spPr bwMode="auto">
          <a:xfrm>
            <a:off x="141177" y="641913"/>
            <a:ext cx="8763000" cy="1077357"/>
          </a:xfrm>
          <a:prstGeom prst="rect">
            <a:avLst/>
          </a:prstGeom>
          <a:noFill/>
          <a:ln w="9525" algn="ctr">
            <a:noFill/>
            <a:round/>
            <a:headEnd/>
            <a:tailEnd/>
          </a:ln>
        </p:spPr>
        <p:txBody>
          <a:bodyPr/>
          <a:lstStyle/>
          <a:p>
            <a:r>
              <a:rPr lang="en-IN" altLang="en-US" sz="3000" b="1" dirty="0">
                <a:solidFill>
                  <a:schemeClr val="bg1"/>
                </a:solidFill>
                <a:latin typeface="Calibri"/>
                <a:cs typeface="Times New Roman" pitchFamily="18" charset="0"/>
              </a:rPr>
              <a:t>SPELT approach:</a:t>
            </a:r>
          </a:p>
        </p:txBody>
      </p:sp>
      <p:sp>
        <p:nvSpPr>
          <p:cNvPr id="16390" name="TextBox 10"/>
          <p:cNvSpPr>
            <a:spLocks noChangeArrowheads="1"/>
          </p:cNvSpPr>
          <p:nvPr>
            <p:custDataLst>
              <p:tags r:id="rId4"/>
            </p:custDataLst>
          </p:nvPr>
        </p:nvSpPr>
        <p:spPr bwMode="auto">
          <a:xfrm>
            <a:off x="249238" y="2439988"/>
            <a:ext cx="8645525" cy="286122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11" name="Rectangle 10"/>
          <p:cNvSpPr/>
          <p:nvPr/>
        </p:nvSpPr>
        <p:spPr>
          <a:xfrm>
            <a:off x="1067284" y="2486177"/>
            <a:ext cx="8645525" cy="369332"/>
          </a:xfrm>
          <a:prstGeom prst="rect">
            <a:avLst/>
          </a:prstGeom>
        </p:spPr>
        <p:txBody>
          <a:bodyPr wrap="square">
            <a:spAutoFit/>
          </a:bodyPr>
          <a:lstStyle/>
          <a:p>
            <a:pPr algn="just"/>
            <a:r>
              <a:rPr lang="en-IN" sz="1800" dirty="0">
                <a:solidFill>
                  <a:srgbClr val="000000"/>
                </a:solidFill>
                <a:effectLst/>
                <a:latin typeface="Arial" panose="020B0604020202020204" pitchFamily="34" charset="0"/>
                <a:ea typeface="Times New Roman" panose="02020603050405020304" pitchFamily="18" charset="0"/>
              </a:rPr>
              <a:t> </a:t>
            </a:r>
            <a:endParaRPr lang="en-US" sz="2000" dirty="0">
              <a:latin typeface="+mn-lt"/>
              <a:cs typeface="Times New Roman" pitchFamily="18" charset="0"/>
            </a:endParaRPr>
          </a:p>
        </p:txBody>
      </p:sp>
      <p:sp>
        <p:nvSpPr>
          <p:cNvPr id="3" name="TextBox 2">
            <a:extLst>
              <a:ext uri="{FF2B5EF4-FFF2-40B4-BE49-F238E27FC236}">
                <a16:creationId xmlns:a16="http://schemas.microsoft.com/office/drawing/2014/main" id="{48D93647-F9E4-4DD8-B848-7F92B524B005}"/>
              </a:ext>
            </a:extLst>
          </p:cNvPr>
          <p:cNvSpPr txBox="1"/>
          <p:nvPr/>
        </p:nvSpPr>
        <p:spPr>
          <a:xfrm>
            <a:off x="10260632" y="3789040"/>
            <a:ext cx="184731" cy="369332"/>
          </a:xfrm>
          <a:prstGeom prst="rect">
            <a:avLst/>
          </a:prstGeom>
          <a:noFill/>
        </p:spPr>
        <p:txBody>
          <a:bodyPr wrap="none" rtlCol="0">
            <a:spAutoFit/>
          </a:bodyPr>
          <a:lstStyle/>
          <a:p>
            <a:endParaRPr lang="en-IN" dirty="0"/>
          </a:p>
        </p:txBody>
      </p:sp>
      <p:sp>
        <p:nvSpPr>
          <p:cNvPr id="12" name="TextBox 11">
            <a:extLst>
              <a:ext uri="{FF2B5EF4-FFF2-40B4-BE49-F238E27FC236}">
                <a16:creationId xmlns:a16="http://schemas.microsoft.com/office/drawing/2014/main" id="{F9F8283C-31B3-4D59-951E-24E3EC6EC960}"/>
              </a:ext>
            </a:extLst>
          </p:cNvPr>
          <p:cNvSpPr txBox="1"/>
          <p:nvPr/>
        </p:nvSpPr>
        <p:spPr>
          <a:xfrm>
            <a:off x="96244" y="1388431"/>
            <a:ext cx="8740687" cy="467629"/>
          </a:xfrm>
          <a:prstGeom prst="rect">
            <a:avLst/>
          </a:prstGeom>
          <a:noFill/>
        </p:spPr>
        <p:txBody>
          <a:bodyPr wrap="square">
            <a:spAutoFit/>
          </a:bodyPr>
          <a:lstStyle/>
          <a:p>
            <a:pPr algn="just">
              <a:lnSpc>
                <a:spcPct val="107000"/>
              </a:lnSpc>
              <a:spcBef>
                <a:spcPts val="1200"/>
              </a:spcBef>
              <a:spcAft>
                <a:spcPts val="12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SPELT is an acronym for Social, Political, Economic, Legal, Technical.</a:t>
            </a:r>
            <a:endParaRPr lang="en-IN" sz="2400" dirty="0">
              <a:effectLst/>
              <a:latin typeface="+mn-lt"/>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85E76CF5-CFCA-4902-9432-49FDABD3E682}"/>
              </a:ext>
            </a:extLst>
          </p:cNvPr>
          <p:cNvSpPr txBox="1"/>
          <p:nvPr/>
        </p:nvSpPr>
        <p:spPr>
          <a:xfrm>
            <a:off x="114199" y="2439988"/>
            <a:ext cx="9138425" cy="4520533"/>
          </a:xfrm>
          <a:prstGeom prst="rect">
            <a:avLst/>
          </a:prstGeom>
          <a:noFill/>
        </p:spPr>
        <p:txBody>
          <a:bodyPr wrap="square" rtlCol="0">
            <a:spAutoFit/>
          </a:bodyPr>
          <a:lstStyle/>
          <a:p>
            <a:pPr marL="342900" lvl="0" indent="-342900" algn="just">
              <a:lnSpc>
                <a:spcPct val="107000"/>
              </a:lnSpc>
              <a:spcBef>
                <a:spcPts val="1200"/>
              </a:spcBef>
              <a:spcAft>
                <a:spcPts val="1200"/>
              </a:spcAft>
              <a:buFont typeface="Symbol" panose="05050102010706020507" pitchFamily="18" charset="2"/>
              <a:buChar char=""/>
            </a:pPr>
            <a:r>
              <a:rPr lang="en-IN" sz="2400" dirty="0">
                <a:solidFill>
                  <a:srgbClr val="000000"/>
                </a:solidFill>
                <a:effectLst/>
                <a:latin typeface="+mn-lt"/>
                <a:ea typeface="Times New Roman" panose="02020603050405020304" pitchFamily="18" charset="0"/>
                <a:cs typeface="Times New Roman" panose="02020603050405020304" pitchFamily="18" charset="0"/>
              </a:rPr>
              <a:t>Social: how does the topic affect the community?</a:t>
            </a:r>
            <a:endParaRPr lang="en-IN" sz="2400" dirty="0">
              <a:effectLst/>
              <a:latin typeface="+mn-lt"/>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1200"/>
              </a:spcAft>
              <a:buFont typeface="Symbol" panose="05050102010706020507" pitchFamily="18" charset="2"/>
              <a:buChar char=""/>
            </a:pPr>
            <a:r>
              <a:rPr lang="en-IN" sz="2400" dirty="0">
                <a:solidFill>
                  <a:srgbClr val="000000"/>
                </a:solidFill>
                <a:effectLst/>
                <a:latin typeface="+mn-lt"/>
                <a:ea typeface="Times New Roman" panose="02020603050405020304" pitchFamily="18" charset="0"/>
                <a:cs typeface="Times New Roman" panose="02020603050405020304" pitchFamily="18" charset="0"/>
              </a:rPr>
              <a:t>Politics: What is the role of government / administration and what is their opinion?</a:t>
            </a:r>
            <a:endParaRPr lang="en-IN" sz="2400" dirty="0">
              <a:effectLst/>
              <a:latin typeface="+mn-lt"/>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1200"/>
              </a:spcAft>
              <a:buFont typeface="Symbol" panose="05050102010706020507" pitchFamily="18" charset="2"/>
              <a:buChar char=""/>
            </a:pPr>
            <a:r>
              <a:rPr lang="en-IN" sz="2400" dirty="0">
                <a:solidFill>
                  <a:srgbClr val="000000"/>
                </a:solidFill>
                <a:effectLst/>
                <a:latin typeface="+mn-lt"/>
                <a:ea typeface="Times New Roman" panose="02020603050405020304" pitchFamily="18" charset="0"/>
                <a:cs typeface="Times New Roman" panose="02020603050405020304" pitchFamily="18" charset="0"/>
              </a:rPr>
              <a:t>Economics: What is the economic impact of either side accepted in this debate?</a:t>
            </a:r>
            <a:endParaRPr lang="en-IN" sz="2400" dirty="0">
              <a:effectLst/>
              <a:latin typeface="+mn-lt"/>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1200"/>
              </a:spcAft>
              <a:buFont typeface="Symbol" panose="05050102010706020507" pitchFamily="18" charset="2"/>
              <a:buChar char=""/>
            </a:pPr>
            <a:r>
              <a:rPr lang="en-IN" sz="2400" dirty="0">
                <a:solidFill>
                  <a:srgbClr val="000000"/>
                </a:solidFill>
                <a:effectLst/>
                <a:latin typeface="+mn-lt"/>
                <a:ea typeface="Times New Roman" panose="02020603050405020304" pitchFamily="18" charset="0"/>
                <a:cs typeface="Times New Roman" panose="02020603050405020304" pitchFamily="18" charset="0"/>
              </a:rPr>
              <a:t>Legal: What legal aspects are involved?</a:t>
            </a:r>
            <a:endParaRPr lang="en-IN" sz="2400" dirty="0">
              <a:effectLst/>
              <a:latin typeface="+mn-lt"/>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1200"/>
              </a:spcAft>
              <a:buFont typeface="Symbol" panose="05050102010706020507" pitchFamily="18" charset="2"/>
              <a:buChar char=""/>
            </a:pPr>
            <a:r>
              <a:rPr lang="en-IN" sz="2400" dirty="0">
                <a:solidFill>
                  <a:srgbClr val="000000"/>
                </a:solidFill>
                <a:effectLst/>
                <a:latin typeface="+mn-lt"/>
                <a:ea typeface="Times New Roman" panose="02020603050405020304" pitchFamily="18" charset="0"/>
                <a:cs typeface="Times New Roman" panose="02020603050405020304" pitchFamily="18" charset="0"/>
              </a:rPr>
              <a:t>Technology: Are there any technical issues?</a:t>
            </a:r>
            <a:endParaRPr lang="en-IN" sz="2400" dirty="0">
              <a:effectLst/>
              <a:latin typeface="+mn-l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81924089"/>
      </p:ext>
    </p:extLst>
  </p:cSld>
  <p:clrMapOvr>
    <a:masterClrMapping/>
  </p:clrMapOvr>
  <p:transition advTm="66301"/>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6" descr="C:\Users\parul\Desktop\Untitled-1.png"/>
          <p:cNvPicPr>
            <a:picLocks noChangeAspect="1" noChangeArrowheads="1"/>
          </p:cNvPicPr>
          <p:nvPr>
            <p:custDataLst>
              <p:tags r:id="rId1"/>
            </p:custDataLst>
          </p:nvPr>
        </p:nvPicPr>
        <p:blipFill>
          <a:blip r:embed="rId6"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2"/>
            </p:custDataLst>
          </p:nvPr>
        </p:nvSpPr>
        <p:spPr bwMode="auto">
          <a:xfrm>
            <a:off x="58738" y="619497"/>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3"/>
            </p:custDataLst>
          </p:nvPr>
        </p:nvSpPr>
        <p:spPr bwMode="auto">
          <a:xfrm>
            <a:off x="212812" y="677655"/>
            <a:ext cx="8740688" cy="2087216"/>
          </a:xfrm>
          <a:prstGeom prst="rect">
            <a:avLst/>
          </a:prstGeom>
          <a:noFill/>
          <a:ln w="9525" algn="ctr">
            <a:noFill/>
            <a:round/>
            <a:headEnd/>
            <a:tailEnd/>
          </a:ln>
        </p:spPr>
        <p:txBody>
          <a:bodyPr/>
          <a:lstStyle/>
          <a:p>
            <a:r>
              <a:rPr lang="en-IN" altLang="en-US" sz="3000" b="1" dirty="0">
                <a:solidFill>
                  <a:schemeClr val="bg1"/>
                </a:solidFill>
                <a:latin typeface="Calibri"/>
                <a:cs typeface="Times New Roman" pitchFamily="18" charset="0"/>
              </a:rPr>
              <a:t>Cont…</a:t>
            </a:r>
          </a:p>
        </p:txBody>
      </p:sp>
      <p:sp>
        <p:nvSpPr>
          <p:cNvPr id="16390" name="TextBox 10"/>
          <p:cNvSpPr>
            <a:spLocks noChangeArrowheads="1"/>
          </p:cNvSpPr>
          <p:nvPr>
            <p:custDataLst>
              <p:tags r:id="rId4"/>
            </p:custDataLst>
          </p:nvPr>
        </p:nvSpPr>
        <p:spPr bwMode="auto">
          <a:xfrm>
            <a:off x="249238" y="2439988"/>
            <a:ext cx="8645525" cy="286122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11" name="Rectangle 10"/>
          <p:cNvSpPr/>
          <p:nvPr/>
        </p:nvSpPr>
        <p:spPr>
          <a:xfrm>
            <a:off x="1067284" y="2486177"/>
            <a:ext cx="8645525" cy="369332"/>
          </a:xfrm>
          <a:prstGeom prst="rect">
            <a:avLst/>
          </a:prstGeom>
        </p:spPr>
        <p:txBody>
          <a:bodyPr wrap="square">
            <a:spAutoFit/>
          </a:bodyPr>
          <a:lstStyle/>
          <a:p>
            <a:pPr algn="just"/>
            <a:r>
              <a:rPr lang="en-IN" sz="1800" dirty="0">
                <a:solidFill>
                  <a:srgbClr val="000000"/>
                </a:solidFill>
                <a:effectLst/>
                <a:latin typeface="Arial" panose="020B0604020202020204" pitchFamily="34" charset="0"/>
                <a:ea typeface="Times New Roman" panose="02020603050405020304" pitchFamily="18" charset="0"/>
              </a:rPr>
              <a:t> </a:t>
            </a:r>
            <a:endParaRPr lang="en-US" sz="2000" dirty="0">
              <a:latin typeface="+mn-lt"/>
              <a:cs typeface="Times New Roman" pitchFamily="18" charset="0"/>
            </a:endParaRPr>
          </a:p>
        </p:txBody>
      </p:sp>
      <p:sp>
        <p:nvSpPr>
          <p:cNvPr id="3" name="TextBox 2">
            <a:extLst>
              <a:ext uri="{FF2B5EF4-FFF2-40B4-BE49-F238E27FC236}">
                <a16:creationId xmlns:a16="http://schemas.microsoft.com/office/drawing/2014/main" id="{48D93647-F9E4-4DD8-B848-7F92B524B005}"/>
              </a:ext>
            </a:extLst>
          </p:cNvPr>
          <p:cNvSpPr txBox="1"/>
          <p:nvPr/>
        </p:nvSpPr>
        <p:spPr>
          <a:xfrm>
            <a:off x="10260632" y="3789040"/>
            <a:ext cx="184731" cy="369332"/>
          </a:xfrm>
          <a:prstGeom prst="rect">
            <a:avLst/>
          </a:prstGeom>
          <a:noFill/>
        </p:spPr>
        <p:txBody>
          <a:bodyPr wrap="none" rtlCol="0">
            <a:spAutoFit/>
          </a:bodyPr>
          <a:lstStyle/>
          <a:p>
            <a:endParaRPr lang="en-IN" dirty="0"/>
          </a:p>
        </p:txBody>
      </p:sp>
      <p:sp>
        <p:nvSpPr>
          <p:cNvPr id="12" name="TextBox 11">
            <a:extLst>
              <a:ext uri="{FF2B5EF4-FFF2-40B4-BE49-F238E27FC236}">
                <a16:creationId xmlns:a16="http://schemas.microsoft.com/office/drawing/2014/main" id="{F9F8283C-31B3-4D59-951E-24E3EC6EC960}"/>
              </a:ext>
            </a:extLst>
          </p:cNvPr>
          <p:cNvSpPr txBox="1"/>
          <p:nvPr/>
        </p:nvSpPr>
        <p:spPr>
          <a:xfrm>
            <a:off x="1519945" y="1222855"/>
            <a:ext cx="8740687" cy="1047018"/>
          </a:xfrm>
          <a:prstGeom prst="rect">
            <a:avLst/>
          </a:prstGeom>
          <a:noFill/>
        </p:spPr>
        <p:txBody>
          <a:bodyPr wrap="square">
            <a:spAutoFit/>
          </a:bodyPr>
          <a:lstStyle/>
          <a:p>
            <a:pPr algn="just">
              <a:lnSpc>
                <a:spcPct val="107000"/>
              </a:lnSpc>
              <a:spcBef>
                <a:spcPts val="1200"/>
              </a:spcBef>
              <a:spcAft>
                <a:spcPts val="12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Let’s consider topic for group discussion is ‘RED</a:t>
            </a:r>
            <a:r>
              <a:rPr lang="en-IN"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12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934C32E7-A1E9-4170-A163-592D3B92FEB9}"/>
              </a:ext>
            </a:extLst>
          </p:cNvPr>
          <p:cNvGraphicFramePr>
            <a:graphicFrameLocks noGrp="1"/>
          </p:cNvGraphicFramePr>
          <p:nvPr>
            <p:extLst>
              <p:ext uri="{D42A27DB-BD31-4B8C-83A1-F6EECF244321}">
                <p14:modId xmlns:p14="http://schemas.microsoft.com/office/powerpoint/2010/main" val="1258620651"/>
              </p:ext>
            </p:extLst>
          </p:nvPr>
        </p:nvGraphicFramePr>
        <p:xfrm>
          <a:off x="184618" y="2035162"/>
          <a:ext cx="8229600" cy="3668016"/>
        </p:xfrm>
        <a:graphic>
          <a:graphicData uri="http://schemas.openxmlformats.org/drawingml/2006/table">
            <a:tbl>
              <a:tblPr firstRow="1" firstCol="1" bandRow="1">
                <a:tableStyleId>{69CF1AB2-1976-4502-BF36-3FF5EA218861}</a:tableStyleId>
              </a:tblPr>
              <a:tblGrid>
                <a:gridCol w="4114800">
                  <a:extLst>
                    <a:ext uri="{9D8B030D-6E8A-4147-A177-3AD203B41FA5}">
                      <a16:colId xmlns:a16="http://schemas.microsoft.com/office/drawing/2014/main" val="2154417975"/>
                    </a:ext>
                  </a:extLst>
                </a:gridCol>
                <a:gridCol w="4114800">
                  <a:extLst>
                    <a:ext uri="{9D8B030D-6E8A-4147-A177-3AD203B41FA5}">
                      <a16:colId xmlns:a16="http://schemas.microsoft.com/office/drawing/2014/main" val="2484589865"/>
                    </a:ext>
                  </a:extLst>
                </a:gridCol>
              </a:tblGrid>
              <a:tr h="1220994">
                <a:tc>
                  <a:txBody>
                    <a:bodyPr/>
                    <a:lstStyle/>
                    <a:p>
                      <a:pPr algn="just">
                        <a:lnSpc>
                          <a:spcPct val="107000"/>
                        </a:lnSpc>
                        <a:spcBef>
                          <a:spcPts val="1200"/>
                        </a:spcBef>
                        <a:spcAft>
                          <a:spcPts val="1200"/>
                        </a:spcAft>
                      </a:pPr>
                      <a:r>
                        <a:rPr lang="en-IN" sz="2400" dirty="0">
                          <a:effectLst/>
                        </a:rPr>
                        <a:t>Social</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7000"/>
                        </a:lnSpc>
                        <a:spcBef>
                          <a:spcPts val="1200"/>
                        </a:spcBef>
                        <a:spcAft>
                          <a:spcPts val="1200"/>
                        </a:spcAft>
                      </a:pPr>
                      <a:r>
                        <a:rPr lang="en-IN" sz="2400">
                          <a:effectLst/>
                        </a:rPr>
                        <a:t>Colour of love, danger, Red light areas, Love, blood, AIDS, Red carpet, Red bindi, Red cross</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403026070"/>
                  </a:ext>
                </a:extLst>
              </a:tr>
              <a:tr h="486356">
                <a:tc>
                  <a:txBody>
                    <a:bodyPr/>
                    <a:lstStyle/>
                    <a:p>
                      <a:pPr algn="just">
                        <a:lnSpc>
                          <a:spcPct val="107000"/>
                        </a:lnSpc>
                        <a:spcBef>
                          <a:spcPts val="1200"/>
                        </a:spcBef>
                        <a:spcAft>
                          <a:spcPts val="1200"/>
                        </a:spcAft>
                      </a:pPr>
                      <a:r>
                        <a:rPr lang="en-IN" sz="2400" dirty="0">
                          <a:effectLst/>
                        </a:rPr>
                        <a:t>Political</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7000"/>
                        </a:lnSpc>
                        <a:spcBef>
                          <a:spcPts val="1200"/>
                        </a:spcBef>
                        <a:spcAft>
                          <a:spcPts val="1200"/>
                        </a:spcAft>
                      </a:pPr>
                      <a:r>
                        <a:rPr lang="en-IN" sz="2400">
                          <a:effectLst/>
                        </a:rPr>
                        <a:t>Communism, Flags, sirens</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318494297"/>
                  </a:ext>
                </a:extLst>
              </a:tr>
              <a:tr h="486356">
                <a:tc>
                  <a:txBody>
                    <a:bodyPr/>
                    <a:lstStyle/>
                    <a:p>
                      <a:pPr algn="just">
                        <a:lnSpc>
                          <a:spcPct val="107000"/>
                        </a:lnSpc>
                        <a:spcBef>
                          <a:spcPts val="1200"/>
                        </a:spcBef>
                        <a:spcAft>
                          <a:spcPts val="1200"/>
                        </a:spcAft>
                      </a:pPr>
                      <a:r>
                        <a:rPr lang="en-IN" sz="2400" dirty="0">
                          <a:effectLst/>
                        </a:rPr>
                        <a:t>Economical</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7000"/>
                        </a:lnSpc>
                        <a:spcBef>
                          <a:spcPts val="1200"/>
                        </a:spcBef>
                        <a:spcAft>
                          <a:spcPts val="1200"/>
                        </a:spcAft>
                      </a:pPr>
                      <a:r>
                        <a:rPr lang="en-IN" sz="2400">
                          <a:effectLst/>
                        </a:rPr>
                        <a:t>Poverty, Stock market</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963801964"/>
                  </a:ext>
                </a:extLst>
              </a:tr>
              <a:tr h="486356">
                <a:tc>
                  <a:txBody>
                    <a:bodyPr/>
                    <a:lstStyle/>
                    <a:p>
                      <a:pPr algn="just">
                        <a:lnSpc>
                          <a:spcPct val="107000"/>
                        </a:lnSpc>
                        <a:spcBef>
                          <a:spcPts val="1200"/>
                        </a:spcBef>
                        <a:spcAft>
                          <a:spcPts val="1200"/>
                        </a:spcAft>
                      </a:pPr>
                      <a:r>
                        <a:rPr lang="en-IN" sz="2400" dirty="0">
                          <a:effectLst/>
                        </a:rPr>
                        <a:t>Legal</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7000"/>
                        </a:lnSpc>
                        <a:spcBef>
                          <a:spcPts val="1200"/>
                        </a:spcBef>
                        <a:spcAft>
                          <a:spcPts val="1200"/>
                        </a:spcAft>
                      </a:pPr>
                      <a:r>
                        <a:rPr lang="en-IN" sz="2400" dirty="0">
                          <a:effectLst/>
                        </a:rPr>
                        <a:t>Stop, Post box, Ambulance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866506821"/>
                  </a:ext>
                </a:extLst>
              </a:tr>
              <a:tr h="486356">
                <a:tc>
                  <a:txBody>
                    <a:bodyPr/>
                    <a:lstStyle/>
                    <a:p>
                      <a:pPr algn="just">
                        <a:lnSpc>
                          <a:spcPct val="107000"/>
                        </a:lnSpc>
                        <a:spcBef>
                          <a:spcPts val="1200"/>
                        </a:spcBef>
                        <a:spcAft>
                          <a:spcPts val="1200"/>
                        </a:spcAft>
                      </a:pPr>
                      <a:r>
                        <a:rPr lang="en-IN" sz="2400">
                          <a:effectLst/>
                        </a:rPr>
                        <a:t>Technology</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7000"/>
                        </a:lnSpc>
                        <a:spcBef>
                          <a:spcPts val="1200"/>
                        </a:spcBef>
                        <a:spcAft>
                          <a:spcPts val="1200"/>
                        </a:spcAft>
                      </a:pPr>
                      <a:r>
                        <a:rPr lang="en-IN" sz="2400" dirty="0">
                          <a:effectLst/>
                        </a:rPr>
                        <a:t>Longest wavelength</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05366252"/>
                  </a:ext>
                </a:extLst>
              </a:tr>
            </a:tbl>
          </a:graphicData>
        </a:graphic>
      </p:graphicFrame>
    </p:spTree>
    <p:extLst>
      <p:ext uri="{BB962C8B-B14F-4D97-AF65-F5344CB8AC3E}">
        <p14:creationId xmlns:p14="http://schemas.microsoft.com/office/powerpoint/2010/main" val="2541111689"/>
      </p:ext>
    </p:extLst>
  </p:cSld>
  <p:clrMapOvr>
    <a:masterClrMapping/>
  </p:clrMapOvr>
  <p:transition advTm="66301"/>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6" descr="C:\Users\parul\Desktop\Untitled-1.png"/>
          <p:cNvPicPr>
            <a:picLocks noChangeAspect="1" noChangeArrowheads="1"/>
          </p:cNvPicPr>
          <p:nvPr>
            <p:custDataLst>
              <p:tags r:id="rId1"/>
            </p:custDataLst>
          </p:nvPr>
        </p:nvPicPr>
        <p:blipFill>
          <a:blip r:embed="rId6"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2"/>
            </p:custDataLst>
          </p:nvPr>
        </p:nvSpPr>
        <p:spPr bwMode="auto">
          <a:xfrm>
            <a:off x="-24383" y="39045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3"/>
            </p:custDataLst>
          </p:nvPr>
        </p:nvSpPr>
        <p:spPr bwMode="auto">
          <a:xfrm>
            <a:off x="58738" y="406636"/>
            <a:ext cx="8763000" cy="1077357"/>
          </a:xfrm>
          <a:prstGeom prst="rect">
            <a:avLst/>
          </a:prstGeom>
          <a:noFill/>
          <a:ln w="9525" algn="ctr">
            <a:noFill/>
            <a:round/>
            <a:headEnd/>
            <a:tailEnd/>
          </a:ln>
        </p:spPr>
        <p:txBody>
          <a:bodyPr/>
          <a:lstStyle/>
          <a:p>
            <a:r>
              <a:rPr lang="en-IN" altLang="en-US" sz="3000" b="1" dirty="0">
                <a:solidFill>
                  <a:schemeClr val="bg1"/>
                </a:solidFill>
                <a:latin typeface="Calibri"/>
                <a:cs typeface="Times New Roman" pitchFamily="18" charset="0"/>
              </a:rPr>
              <a:t>Keyword approach</a:t>
            </a:r>
          </a:p>
        </p:txBody>
      </p:sp>
      <p:sp>
        <p:nvSpPr>
          <p:cNvPr id="16390" name="TextBox 10"/>
          <p:cNvSpPr>
            <a:spLocks noChangeArrowheads="1"/>
          </p:cNvSpPr>
          <p:nvPr>
            <p:custDataLst>
              <p:tags r:id="rId4"/>
            </p:custDataLst>
          </p:nvPr>
        </p:nvSpPr>
        <p:spPr bwMode="auto">
          <a:xfrm>
            <a:off x="249238" y="2439988"/>
            <a:ext cx="8645525" cy="286122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11" name="Rectangle 10"/>
          <p:cNvSpPr/>
          <p:nvPr/>
        </p:nvSpPr>
        <p:spPr>
          <a:xfrm>
            <a:off x="1067284" y="2486177"/>
            <a:ext cx="8645525" cy="369332"/>
          </a:xfrm>
          <a:prstGeom prst="rect">
            <a:avLst/>
          </a:prstGeom>
        </p:spPr>
        <p:txBody>
          <a:bodyPr wrap="square">
            <a:spAutoFit/>
          </a:bodyPr>
          <a:lstStyle/>
          <a:p>
            <a:pPr algn="just"/>
            <a:r>
              <a:rPr lang="en-IN" sz="1800" dirty="0">
                <a:solidFill>
                  <a:srgbClr val="000000"/>
                </a:solidFill>
                <a:effectLst/>
                <a:latin typeface="Arial" panose="020B0604020202020204" pitchFamily="34" charset="0"/>
                <a:ea typeface="Times New Roman" panose="02020603050405020304" pitchFamily="18" charset="0"/>
              </a:rPr>
              <a:t> </a:t>
            </a:r>
            <a:endParaRPr lang="en-US" sz="2000" dirty="0">
              <a:latin typeface="+mn-lt"/>
              <a:cs typeface="Times New Roman" pitchFamily="18" charset="0"/>
            </a:endParaRPr>
          </a:p>
        </p:txBody>
      </p:sp>
      <p:sp>
        <p:nvSpPr>
          <p:cNvPr id="3" name="TextBox 2">
            <a:extLst>
              <a:ext uri="{FF2B5EF4-FFF2-40B4-BE49-F238E27FC236}">
                <a16:creationId xmlns:a16="http://schemas.microsoft.com/office/drawing/2014/main" id="{48D93647-F9E4-4DD8-B848-7F92B524B005}"/>
              </a:ext>
            </a:extLst>
          </p:cNvPr>
          <p:cNvSpPr txBox="1"/>
          <p:nvPr/>
        </p:nvSpPr>
        <p:spPr>
          <a:xfrm>
            <a:off x="10260632" y="3789040"/>
            <a:ext cx="184731" cy="369332"/>
          </a:xfrm>
          <a:prstGeom prst="rect">
            <a:avLst/>
          </a:prstGeom>
          <a:noFill/>
        </p:spPr>
        <p:txBody>
          <a:bodyPr wrap="none" rtlCol="0">
            <a:spAutoFit/>
          </a:bodyPr>
          <a:lstStyle/>
          <a:p>
            <a:endParaRPr lang="en-IN" dirty="0"/>
          </a:p>
        </p:txBody>
      </p:sp>
      <p:sp>
        <p:nvSpPr>
          <p:cNvPr id="12" name="TextBox 11">
            <a:extLst>
              <a:ext uri="{FF2B5EF4-FFF2-40B4-BE49-F238E27FC236}">
                <a16:creationId xmlns:a16="http://schemas.microsoft.com/office/drawing/2014/main" id="{F9F8283C-31B3-4D59-951E-24E3EC6EC960}"/>
              </a:ext>
            </a:extLst>
          </p:cNvPr>
          <p:cNvSpPr txBox="1"/>
          <p:nvPr/>
        </p:nvSpPr>
        <p:spPr>
          <a:xfrm>
            <a:off x="58738" y="2445667"/>
            <a:ext cx="8977758" cy="2935484"/>
          </a:xfrm>
          <a:prstGeom prst="rect">
            <a:avLst/>
          </a:prstGeom>
          <a:noFill/>
        </p:spPr>
        <p:txBody>
          <a:bodyPr wrap="square">
            <a:spAutoFit/>
          </a:bodyPr>
          <a:lstStyle/>
          <a:p>
            <a:pPr algn="just">
              <a:lnSpc>
                <a:spcPct val="107000"/>
              </a:lnSpc>
              <a:spcBef>
                <a:spcPts val="1200"/>
              </a:spcBef>
              <a:spcAft>
                <a:spcPts val="12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This is the third approach you can adopt while preparing the content for GD: focusing on keywords in a topic. For example, the topic is ‘Hunger in India’.</a:t>
            </a:r>
            <a:r>
              <a:rPr lang="en-IN" sz="2400" dirty="0">
                <a:latin typeface="+mn-lt"/>
                <a:ea typeface="Times New Roman" panose="02020603050405020304" pitchFamily="18" charset="0"/>
                <a:cs typeface="Times New Roman" panose="02020603050405020304" pitchFamily="18" charset="0"/>
              </a:rPr>
              <a:t> </a:t>
            </a:r>
            <a:r>
              <a:rPr lang="en-IN" sz="2400" dirty="0">
                <a:solidFill>
                  <a:srgbClr val="000000"/>
                </a:solidFill>
                <a:effectLst/>
                <a:latin typeface="+mn-lt"/>
                <a:ea typeface="Times New Roman" panose="02020603050405020304" pitchFamily="18" charset="0"/>
                <a:cs typeface="Times New Roman" panose="02020603050405020304" pitchFamily="18" charset="0"/>
              </a:rPr>
              <a:t>When we heard this topic few points which can strike inside our mind are:</a:t>
            </a:r>
            <a:endParaRPr lang="en-IN" sz="2400" dirty="0">
              <a:effectLst/>
              <a:latin typeface="+mn-lt"/>
              <a:ea typeface="Calibri" panose="020F0502020204030204" pitchFamily="34" charset="0"/>
              <a:cs typeface="Times New Roman" panose="02020603050405020304" pitchFamily="18" charset="0"/>
            </a:endParaRPr>
          </a:p>
          <a:p>
            <a:pPr algn="just">
              <a:lnSpc>
                <a:spcPct val="107000"/>
              </a:lnSpc>
              <a:spcBef>
                <a:spcPts val="1200"/>
              </a:spcBef>
              <a:spcAft>
                <a:spcPts val="1200"/>
              </a:spcAft>
            </a:pPr>
            <a:endParaRPr lang="en-IN" sz="2400" dirty="0">
              <a:effectLst/>
              <a:latin typeface="+mn-lt"/>
              <a:ea typeface="Calibri" panose="020F0502020204030204" pitchFamily="34" charset="0"/>
              <a:cs typeface="Times New Roman" panose="02020603050405020304" pitchFamily="18" charset="0"/>
            </a:endParaRPr>
          </a:p>
          <a:p>
            <a:pPr algn="just">
              <a:lnSpc>
                <a:spcPct val="107000"/>
              </a:lnSpc>
              <a:spcBef>
                <a:spcPts val="1200"/>
              </a:spcBef>
              <a:spcAft>
                <a:spcPts val="12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37015D12-3D2E-478B-AFF2-7DE90D6DF27D}"/>
              </a:ext>
            </a:extLst>
          </p:cNvPr>
          <p:cNvSpPr txBox="1"/>
          <p:nvPr/>
        </p:nvSpPr>
        <p:spPr>
          <a:xfrm>
            <a:off x="190500" y="3998825"/>
            <a:ext cx="2653308" cy="3582519"/>
          </a:xfrm>
          <a:prstGeom prst="rect">
            <a:avLst/>
          </a:prstGeom>
          <a:noFill/>
        </p:spPr>
        <p:txBody>
          <a:bodyPr wrap="square" rtlCol="0">
            <a:spAutoFit/>
          </a:bodyPr>
          <a:lstStyle/>
          <a:p>
            <a:pPr marL="342900" lvl="0" indent="-342900" algn="just">
              <a:lnSpc>
                <a:spcPct val="107000"/>
              </a:lnSpc>
              <a:spcBef>
                <a:spcPts val="1200"/>
              </a:spcBef>
              <a:spcAft>
                <a:spcPts val="1200"/>
              </a:spcAft>
              <a:buClr>
                <a:srgbClr val="000000"/>
              </a:buClr>
              <a:buFont typeface="Symbol" panose="05050102010706020507" pitchFamily="18" charset="2"/>
              <a:buChar char=""/>
            </a:pPr>
            <a:r>
              <a:rPr lang="en-IN" sz="2400" dirty="0">
                <a:solidFill>
                  <a:srgbClr val="000000"/>
                </a:solidFill>
                <a:effectLst/>
                <a:latin typeface="+mn-lt"/>
                <a:ea typeface="Times New Roman" panose="02020603050405020304" pitchFamily="18" charset="0"/>
                <a:cs typeface="Times New Roman" panose="02020603050405020304" pitchFamily="18" charset="0"/>
              </a:rPr>
              <a:t>Unemployment</a:t>
            </a:r>
            <a:endParaRPr lang="en-IN" sz="2400" dirty="0">
              <a:effectLst/>
              <a:latin typeface="+mn-lt"/>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1200"/>
              </a:spcAft>
              <a:buClr>
                <a:srgbClr val="000000"/>
              </a:buClr>
              <a:buFont typeface="Symbol" panose="05050102010706020507" pitchFamily="18" charset="2"/>
              <a:buChar char=""/>
            </a:pPr>
            <a:r>
              <a:rPr lang="en-IN" sz="2400" dirty="0">
                <a:solidFill>
                  <a:srgbClr val="000000"/>
                </a:solidFill>
                <a:effectLst/>
                <a:latin typeface="+mn-lt"/>
                <a:ea typeface="Times New Roman" panose="02020603050405020304" pitchFamily="18" charset="0"/>
                <a:cs typeface="Times New Roman" panose="02020603050405020304" pitchFamily="18" charset="0"/>
              </a:rPr>
              <a:t>Illiteracy</a:t>
            </a:r>
            <a:endParaRPr lang="en-IN" sz="2400" dirty="0">
              <a:effectLst/>
              <a:latin typeface="+mn-lt"/>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1200"/>
              </a:spcAft>
              <a:buClr>
                <a:srgbClr val="000000"/>
              </a:buClr>
              <a:buFont typeface="Symbol" panose="05050102010706020507" pitchFamily="18" charset="2"/>
              <a:buChar char=""/>
            </a:pPr>
            <a:r>
              <a:rPr lang="en-IN" sz="2400" dirty="0">
                <a:solidFill>
                  <a:srgbClr val="000000"/>
                </a:solidFill>
                <a:effectLst/>
                <a:latin typeface="+mn-lt"/>
                <a:ea typeface="Times New Roman" panose="02020603050405020304" pitchFamily="18" charset="0"/>
                <a:cs typeface="Times New Roman" panose="02020603050405020304" pitchFamily="18" charset="0"/>
              </a:rPr>
              <a:t>Agriculture practices</a:t>
            </a:r>
          </a:p>
          <a:p>
            <a:pPr marL="342900" indent="-342900" algn="just">
              <a:lnSpc>
                <a:spcPct val="107000"/>
              </a:lnSpc>
              <a:spcBef>
                <a:spcPts val="1200"/>
              </a:spcBef>
              <a:spcAft>
                <a:spcPts val="1200"/>
              </a:spcAft>
              <a:buClr>
                <a:srgbClr val="000000"/>
              </a:buClr>
              <a:buFont typeface="Symbol" panose="05050102010706020507" pitchFamily="18" charset="2"/>
              <a:buChar char=""/>
            </a:pPr>
            <a:r>
              <a:rPr lang="en-IN" sz="2400" dirty="0">
                <a:solidFill>
                  <a:srgbClr val="000000"/>
                </a:solidFill>
                <a:effectLst/>
                <a:latin typeface="+mn-lt"/>
                <a:ea typeface="Times New Roman" panose="02020603050405020304" pitchFamily="18" charset="0"/>
              </a:rPr>
              <a:t>Green revolution</a:t>
            </a:r>
            <a:endParaRPr lang="en-IN" sz="2400" dirty="0">
              <a:latin typeface="+mn-lt"/>
            </a:endParaRPr>
          </a:p>
          <a:p>
            <a:pPr lvl="0" algn="just">
              <a:lnSpc>
                <a:spcPct val="107000"/>
              </a:lnSpc>
              <a:spcBef>
                <a:spcPts val="1200"/>
              </a:spcBef>
              <a:spcAft>
                <a:spcPts val="1200"/>
              </a:spcAft>
              <a:buClr>
                <a:srgbClr val="000000"/>
              </a:buCl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BDBF5206-2D7F-462C-B1F9-86C84C357A1D}"/>
              </a:ext>
            </a:extLst>
          </p:cNvPr>
          <p:cNvSpPr txBox="1"/>
          <p:nvPr/>
        </p:nvSpPr>
        <p:spPr>
          <a:xfrm>
            <a:off x="4932040" y="4221088"/>
            <a:ext cx="3312368" cy="3027239"/>
          </a:xfrm>
          <a:prstGeom prst="rect">
            <a:avLst/>
          </a:prstGeom>
          <a:noFill/>
        </p:spPr>
        <p:txBody>
          <a:bodyPr wrap="square" rtlCol="0">
            <a:spAutoFit/>
          </a:bodyPr>
          <a:lstStyle/>
          <a:p>
            <a:pPr marL="342900" lvl="0" indent="-342900" algn="just">
              <a:lnSpc>
                <a:spcPct val="107000"/>
              </a:lnSpc>
              <a:spcBef>
                <a:spcPts val="1200"/>
              </a:spcBef>
              <a:spcAft>
                <a:spcPts val="1200"/>
              </a:spcAft>
              <a:buClr>
                <a:srgbClr val="000000"/>
              </a:buClr>
              <a:buFont typeface="Symbol" panose="05050102010706020507" pitchFamily="18" charset="2"/>
              <a:buChar char=""/>
            </a:pPr>
            <a:r>
              <a:rPr lang="en-IN" sz="2400" dirty="0">
                <a:solidFill>
                  <a:srgbClr val="000000"/>
                </a:solidFill>
                <a:effectLst/>
                <a:latin typeface="+mn-lt"/>
                <a:ea typeface="Times New Roman" panose="02020603050405020304" pitchFamily="18" charset="0"/>
                <a:cs typeface="Times New Roman" panose="02020603050405020304" pitchFamily="18" charset="0"/>
              </a:rPr>
              <a:t>Overpopulation</a:t>
            </a:r>
            <a:endParaRPr lang="en-IN" sz="2400" dirty="0">
              <a:effectLst/>
              <a:latin typeface="+mn-lt"/>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1200"/>
              </a:spcAft>
              <a:buClr>
                <a:srgbClr val="000000"/>
              </a:buClr>
              <a:buFont typeface="Symbol" panose="05050102010706020507" pitchFamily="18" charset="2"/>
              <a:buChar char=""/>
            </a:pPr>
            <a:r>
              <a:rPr lang="en-IN" sz="2400" dirty="0">
                <a:solidFill>
                  <a:srgbClr val="000000"/>
                </a:solidFill>
                <a:effectLst/>
                <a:latin typeface="+mn-lt"/>
                <a:ea typeface="Times New Roman" panose="02020603050405020304" pitchFamily="18" charset="0"/>
                <a:cs typeface="Times New Roman" panose="02020603050405020304" pitchFamily="18" charset="0"/>
              </a:rPr>
              <a:t>Hoarding of food</a:t>
            </a:r>
            <a:endParaRPr lang="en-IN" sz="2400" dirty="0">
              <a:effectLst/>
              <a:latin typeface="+mn-lt"/>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1200"/>
              </a:spcAft>
              <a:buClr>
                <a:srgbClr val="000000"/>
              </a:buClr>
              <a:buFont typeface="Symbol" panose="05050102010706020507" pitchFamily="18" charset="2"/>
              <a:buChar char=""/>
            </a:pPr>
            <a:r>
              <a:rPr lang="en-IN" sz="2400" dirty="0">
                <a:solidFill>
                  <a:srgbClr val="000000"/>
                </a:solidFill>
                <a:effectLst/>
                <a:latin typeface="+mn-lt"/>
                <a:ea typeface="Times New Roman" panose="02020603050405020304" pitchFamily="18" charset="0"/>
                <a:cs typeface="Times New Roman" panose="02020603050405020304" pitchFamily="18" charset="0"/>
              </a:rPr>
              <a:t>Corruption</a:t>
            </a:r>
            <a:endParaRPr lang="en-IN" sz="2400" dirty="0">
              <a:effectLst/>
              <a:latin typeface="+mn-lt"/>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1200"/>
              </a:spcAft>
              <a:buClr>
                <a:srgbClr val="000000"/>
              </a:buClr>
              <a:buFont typeface="Symbol" panose="05050102010706020507" pitchFamily="18" charset="2"/>
              <a:buChar char=""/>
            </a:pPr>
            <a:r>
              <a:rPr lang="en-IN" sz="2400" dirty="0">
                <a:solidFill>
                  <a:srgbClr val="000000"/>
                </a:solidFill>
                <a:effectLst/>
                <a:latin typeface="+mn-lt"/>
                <a:ea typeface="Times New Roman" panose="02020603050405020304" pitchFamily="18" charset="0"/>
                <a:cs typeface="Times New Roman" panose="02020603050405020304" pitchFamily="18" charset="0"/>
              </a:rPr>
              <a:t>Global warming</a:t>
            </a:r>
            <a:endParaRPr lang="en-IN" sz="2400" dirty="0">
              <a:effectLst/>
              <a:latin typeface="+mn-l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08804599"/>
      </p:ext>
    </p:extLst>
  </p:cSld>
  <p:clrMapOvr>
    <a:masterClrMapping/>
  </p:clrMapOvr>
  <p:transition advTm="66301"/>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6" descr="C:\Users\parul\Desktop\Untitled-1.png"/>
          <p:cNvPicPr>
            <a:picLocks noChangeAspect="1" noChangeArrowheads="1"/>
          </p:cNvPicPr>
          <p:nvPr>
            <p:custDataLst>
              <p:tags r:id="rId1"/>
            </p:custDataLst>
          </p:nvPr>
        </p:nvPicPr>
        <p:blipFill>
          <a:blip r:embed="rId6"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2"/>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3"/>
            </p:custDataLst>
          </p:nvPr>
        </p:nvSpPr>
        <p:spPr bwMode="auto">
          <a:xfrm>
            <a:off x="190500" y="1687513"/>
            <a:ext cx="8763000" cy="1077357"/>
          </a:xfrm>
          <a:prstGeom prst="rect">
            <a:avLst/>
          </a:prstGeom>
          <a:noFill/>
          <a:ln w="9525" algn="ctr">
            <a:noFill/>
            <a:round/>
            <a:headEnd/>
            <a:tailEnd/>
          </a:ln>
        </p:spPr>
        <p:txBody>
          <a:bodyPr/>
          <a:lstStyle/>
          <a:p>
            <a:r>
              <a:rPr lang="en-IN" altLang="en-US" sz="3000" b="1" dirty="0">
                <a:solidFill>
                  <a:schemeClr val="bg1"/>
                </a:solidFill>
                <a:latin typeface="Calibri"/>
                <a:cs typeface="Times New Roman" pitchFamily="18" charset="0"/>
              </a:rPr>
              <a:t>Tips:</a:t>
            </a:r>
          </a:p>
        </p:txBody>
      </p:sp>
      <p:sp>
        <p:nvSpPr>
          <p:cNvPr id="16390" name="TextBox 10"/>
          <p:cNvSpPr>
            <a:spLocks noChangeArrowheads="1"/>
          </p:cNvSpPr>
          <p:nvPr>
            <p:custDataLst>
              <p:tags r:id="rId4"/>
            </p:custDataLst>
          </p:nvPr>
        </p:nvSpPr>
        <p:spPr bwMode="auto">
          <a:xfrm>
            <a:off x="249238" y="2439988"/>
            <a:ext cx="8645525" cy="286122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11" name="Rectangle 10"/>
          <p:cNvSpPr/>
          <p:nvPr/>
        </p:nvSpPr>
        <p:spPr>
          <a:xfrm>
            <a:off x="1067284" y="2486177"/>
            <a:ext cx="8645525" cy="369332"/>
          </a:xfrm>
          <a:prstGeom prst="rect">
            <a:avLst/>
          </a:prstGeom>
        </p:spPr>
        <p:txBody>
          <a:bodyPr wrap="square">
            <a:spAutoFit/>
          </a:bodyPr>
          <a:lstStyle/>
          <a:p>
            <a:pPr algn="just"/>
            <a:r>
              <a:rPr lang="en-IN" sz="1800" dirty="0">
                <a:solidFill>
                  <a:srgbClr val="000000"/>
                </a:solidFill>
                <a:effectLst/>
                <a:latin typeface="Arial" panose="020B0604020202020204" pitchFamily="34" charset="0"/>
                <a:ea typeface="Times New Roman" panose="02020603050405020304" pitchFamily="18" charset="0"/>
              </a:rPr>
              <a:t> </a:t>
            </a:r>
            <a:endParaRPr lang="en-US" sz="2000" dirty="0">
              <a:latin typeface="+mn-lt"/>
              <a:cs typeface="Times New Roman" pitchFamily="18" charset="0"/>
            </a:endParaRPr>
          </a:p>
        </p:txBody>
      </p:sp>
      <p:sp>
        <p:nvSpPr>
          <p:cNvPr id="3" name="TextBox 2">
            <a:extLst>
              <a:ext uri="{FF2B5EF4-FFF2-40B4-BE49-F238E27FC236}">
                <a16:creationId xmlns:a16="http://schemas.microsoft.com/office/drawing/2014/main" id="{48D93647-F9E4-4DD8-B848-7F92B524B005}"/>
              </a:ext>
            </a:extLst>
          </p:cNvPr>
          <p:cNvSpPr txBox="1"/>
          <p:nvPr/>
        </p:nvSpPr>
        <p:spPr>
          <a:xfrm>
            <a:off x="10260632" y="3789040"/>
            <a:ext cx="184731" cy="369332"/>
          </a:xfrm>
          <a:prstGeom prst="rect">
            <a:avLst/>
          </a:prstGeom>
          <a:noFill/>
        </p:spPr>
        <p:txBody>
          <a:bodyPr wrap="none" rtlCol="0">
            <a:spAutoFit/>
          </a:bodyPr>
          <a:lstStyle/>
          <a:p>
            <a:endParaRPr lang="en-IN" dirty="0"/>
          </a:p>
        </p:txBody>
      </p:sp>
      <p:sp>
        <p:nvSpPr>
          <p:cNvPr id="2" name="TextBox 1">
            <a:extLst>
              <a:ext uri="{FF2B5EF4-FFF2-40B4-BE49-F238E27FC236}">
                <a16:creationId xmlns:a16="http://schemas.microsoft.com/office/drawing/2014/main" id="{590E16B2-F99E-429B-885C-23E2BE5BDD12}"/>
              </a:ext>
            </a:extLst>
          </p:cNvPr>
          <p:cNvSpPr txBox="1"/>
          <p:nvPr/>
        </p:nvSpPr>
        <p:spPr>
          <a:xfrm>
            <a:off x="323528" y="2764870"/>
            <a:ext cx="7753188" cy="3354765"/>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mn-lt"/>
              </a:rPr>
              <a:t>Keep your talk short &amp; simple</a:t>
            </a:r>
          </a:p>
          <a:p>
            <a:pPr marL="342900" indent="-342900">
              <a:buFont typeface="Arial" panose="020B0604020202020204" pitchFamily="34" charset="0"/>
              <a:buChar char="•"/>
            </a:pPr>
            <a:r>
              <a:rPr lang="en-IN" sz="2400" dirty="0">
                <a:solidFill>
                  <a:srgbClr val="000000"/>
                </a:solidFill>
                <a:effectLst/>
                <a:latin typeface="+mn-lt"/>
                <a:ea typeface="Times New Roman" panose="02020603050405020304" pitchFamily="18" charset="0"/>
                <a:cs typeface="Times New Roman" panose="02020603050405020304" pitchFamily="18" charset="0"/>
              </a:rPr>
              <a:t>Make proper eye contact with everyone.</a:t>
            </a:r>
          </a:p>
          <a:p>
            <a:pPr marL="342900" indent="-342900">
              <a:buFont typeface="Arial" panose="020B0604020202020204" pitchFamily="34" charset="0"/>
              <a:buChar char="•"/>
            </a:pPr>
            <a:r>
              <a:rPr lang="en-IN" sz="2400" dirty="0">
                <a:solidFill>
                  <a:srgbClr val="000000"/>
                </a:solidFill>
                <a:latin typeface="+mn-lt"/>
                <a:ea typeface="Times New Roman" panose="02020603050405020304" pitchFamily="18" charset="0"/>
              </a:rPr>
              <a:t>Dress formally</a:t>
            </a:r>
          </a:p>
          <a:p>
            <a:pPr marL="342900" indent="-342900">
              <a:buFont typeface="Arial" panose="020B0604020202020204" pitchFamily="34" charset="0"/>
              <a:buChar char="•"/>
            </a:pPr>
            <a:r>
              <a:rPr lang="en-IN" sz="2400" dirty="0">
                <a:solidFill>
                  <a:srgbClr val="000000"/>
                </a:solidFill>
                <a:effectLst/>
                <a:latin typeface="+mn-lt"/>
                <a:ea typeface="Times New Roman" panose="02020603050405020304" pitchFamily="18" charset="0"/>
                <a:cs typeface="Times New Roman" panose="02020603050405020304" pitchFamily="18" charset="0"/>
              </a:rPr>
              <a:t>Do not take anything too seriously &amp; personally.</a:t>
            </a:r>
            <a:endParaRPr lang="en-IN" sz="2400" dirty="0">
              <a:effectLst/>
              <a:latin typeface="+mn-lt"/>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IN" sz="2400" dirty="0">
                <a:solidFill>
                  <a:srgbClr val="000000"/>
                </a:solidFill>
                <a:effectLst/>
                <a:latin typeface="+mn-lt"/>
                <a:ea typeface="Times New Roman" panose="02020603050405020304" pitchFamily="18" charset="0"/>
              </a:rPr>
              <a:t>Avoid Extended vocabulary</a:t>
            </a:r>
          </a:p>
          <a:p>
            <a:pPr marL="342900" indent="-342900">
              <a:buFont typeface="Arial" panose="020B0604020202020204" pitchFamily="34" charset="0"/>
              <a:buChar char="•"/>
            </a:pPr>
            <a:r>
              <a:rPr lang="en-IN" sz="2400" dirty="0">
                <a:solidFill>
                  <a:srgbClr val="000000"/>
                </a:solidFill>
                <a:effectLst/>
                <a:latin typeface="+mn-lt"/>
                <a:ea typeface="Times New Roman" panose="02020603050405020304" pitchFamily="18" charset="0"/>
              </a:rPr>
              <a:t>Listen to other if you do not know the subject</a:t>
            </a:r>
            <a:endParaRPr lang="en-IN" sz="2400" dirty="0">
              <a:solidFill>
                <a:srgbClr val="000000"/>
              </a:solidFill>
              <a:latin typeface="+mn-lt"/>
              <a:ea typeface="Times New Roman" panose="02020603050405020304" pitchFamily="18" charset="0"/>
            </a:endParaRPr>
          </a:p>
          <a:p>
            <a:pPr marL="342900" indent="-342900">
              <a:buFont typeface="Arial" panose="020B0604020202020204" pitchFamily="34" charset="0"/>
              <a:buChar char="•"/>
            </a:pPr>
            <a:r>
              <a:rPr lang="en-IN" sz="2400" dirty="0">
                <a:solidFill>
                  <a:srgbClr val="000000"/>
                </a:solidFill>
                <a:effectLst/>
                <a:latin typeface="+mn-lt"/>
                <a:ea typeface="Times New Roman" panose="02020603050405020304" pitchFamily="18" charset="0"/>
              </a:rPr>
              <a:t>Do not support your points with the facts and figures if you are not clear with it.</a:t>
            </a:r>
            <a:endParaRPr lang="en-IN" sz="2400" dirty="0">
              <a:effectLst/>
              <a:latin typeface="+mn-lt"/>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IN" sz="2000" dirty="0">
              <a:latin typeface="+mn-lt"/>
            </a:endParaRPr>
          </a:p>
        </p:txBody>
      </p:sp>
    </p:spTree>
    <p:extLst>
      <p:ext uri="{BB962C8B-B14F-4D97-AF65-F5344CB8AC3E}">
        <p14:creationId xmlns:p14="http://schemas.microsoft.com/office/powerpoint/2010/main" val="2389205412"/>
      </p:ext>
    </p:extLst>
  </p:cSld>
  <p:clrMapOvr>
    <a:masterClrMapping/>
  </p:clrMapOvr>
  <p:transition advTm="66301"/>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6" descr="C:\Users\parul\Desktop\Untitled-1.png"/>
          <p:cNvPicPr>
            <a:picLocks noChangeAspect="1" noChangeArrowheads="1"/>
          </p:cNvPicPr>
          <p:nvPr>
            <p:custDataLst>
              <p:tags r:id="rId1"/>
            </p:custDataLst>
          </p:nvPr>
        </p:nvPicPr>
        <p:blipFill>
          <a:blip r:embed="rId6"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2"/>
            </p:custDataLst>
          </p:nvPr>
        </p:nvSpPr>
        <p:spPr bwMode="auto">
          <a:xfrm>
            <a:off x="82996" y="349931"/>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3"/>
            </p:custDataLst>
          </p:nvPr>
        </p:nvSpPr>
        <p:spPr bwMode="auto">
          <a:xfrm>
            <a:off x="273496" y="292738"/>
            <a:ext cx="8763000" cy="1077357"/>
          </a:xfrm>
          <a:prstGeom prst="rect">
            <a:avLst/>
          </a:prstGeom>
          <a:noFill/>
          <a:ln w="9525" algn="ctr">
            <a:noFill/>
            <a:round/>
            <a:headEnd/>
            <a:tailEnd/>
          </a:ln>
        </p:spPr>
        <p:txBody>
          <a:bodyPr/>
          <a:lstStyle/>
          <a:p>
            <a:r>
              <a:rPr lang="en-IN" altLang="en-US" sz="3000" b="1" dirty="0">
                <a:solidFill>
                  <a:schemeClr val="bg1"/>
                </a:solidFill>
                <a:latin typeface="Calibri"/>
                <a:cs typeface="Times New Roman" pitchFamily="18" charset="0"/>
              </a:rPr>
              <a:t>Sample Group Discussion</a:t>
            </a:r>
          </a:p>
        </p:txBody>
      </p:sp>
      <p:sp>
        <p:nvSpPr>
          <p:cNvPr id="16390" name="TextBox 10"/>
          <p:cNvSpPr>
            <a:spLocks noChangeArrowheads="1"/>
          </p:cNvSpPr>
          <p:nvPr>
            <p:custDataLst>
              <p:tags r:id="rId4"/>
            </p:custDataLst>
          </p:nvPr>
        </p:nvSpPr>
        <p:spPr bwMode="auto">
          <a:xfrm>
            <a:off x="249238" y="2439988"/>
            <a:ext cx="8645525" cy="286122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11" name="Rectangle 10"/>
          <p:cNvSpPr/>
          <p:nvPr/>
        </p:nvSpPr>
        <p:spPr>
          <a:xfrm>
            <a:off x="1067284" y="2486177"/>
            <a:ext cx="8645525" cy="369332"/>
          </a:xfrm>
          <a:prstGeom prst="rect">
            <a:avLst/>
          </a:prstGeom>
        </p:spPr>
        <p:txBody>
          <a:bodyPr wrap="square">
            <a:spAutoFit/>
          </a:bodyPr>
          <a:lstStyle/>
          <a:p>
            <a:pPr algn="just"/>
            <a:r>
              <a:rPr lang="en-IN" sz="1800" dirty="0">
                <a:solidFill>
                  <a:srgbClr val="000000"/>
                </a:solidFill>
                <a:effectLst/>
                <a:latin typeface="Arial" panose="020B0604020202020204" pitchFamily="34" charset="0"/>
                <a:ea typeface="Times New Roman" panose="02020603050405020304" pitchFamily="18" charset="0"/>
              </a:rPr>
              <a:t> </a:t>
            </a:r>
            <a:endParaRPr lang="en-US" sz="2000" dirty="0">
              <a:latin typeface="+mn-lt"/>
              <a:cs typeface="Times New Roman" pitchFamily="18" charset="0"/>
            </a:endParaRPr>
          </a:p>
        </p:txBody>
      </p:sp>
      <p:sp>
        <p:nvSpPr>
          <p:cNvPr id="3" name="TextBox 2">
            <a:extLst>
              <a:ext uri="{FF2B5EF4-FFF2-40B4-BE49-F238E27FC236}">
                <a16:creationId xmlns:a16="http://schemas.microsoft.com/office/drawing/2014/main" id="{48D93647-F9E4-4DD8-B848-7F92B524B005}"/>
              </a:ext>
            </a:extLst>
          </p:cNvPr>
          <p:cNvSpPr txBox="1"/>
          <p:nvPr/>
        </p:nvSpPr>
        <p:spPr>
          <a:xfrm>
            <a:off x="10260632" y="3789040"/>
            <a:ext cx="184731" cy="369332"/>
          </a:xfrm>
          <a:prstGeom prst="rect">
            <a:avLst/>
          </a:prstGeom>
          <a:noFill/>
        </p:spPr>
        <p:txBody>
          <a:bodyPr wrap="none" rtlCol="0">
            <a:spAutoFit/>
          </a:bodyPr>
          <a:lstStyle/>
          <a:p>
            <a:endParaRPr lang="en-IN" dirty="0"/>
          </a:p>
        </p:txBody>
      </p:sp>
      <p:sp>
        <p:nvSpPr>
          <p:cNvPr id="12" name="TextBox 11">
            <a:extLst>
              <a:ext uri="{FF2B5EF4-FFF2-40B4-BE49-F238E27FC236}">
                <a16:creationId xmlns:a16="http://schemas.microsoft.com/office/drawing/2014/main" id="{F9F8283C-31B3-4D59-951E-24E3EC6EC960}"/>
              </a:ext>
            </a:extLst>
          </p:cNvPr>
          <p:cNvSpPr txBox="1"/>
          <p:nvPr/>
        </p:nvSpPr>
        <p:spPr>
          <a:xfrm>
            <a:off x="0" y="1413325"/>
            <a:ext cx="8977758" cy="5780108"/>
          </a:xfrm>
          <a:prstGeom prst="rect">
            <a:avLst/>
          </a:prstGeom>
          <a:noFill/>
        </p:spPr>
        <p:txBody>
          <a:bodyPr wrap="square">
            <a:spAutoFit/>
          </a:bodyPr>
          <a:lstStyle/>
          <a:p>
            <a:pPr algn="just">
              <a:lnSpc>
                <a:spcPct val="107000"/>
              </a:lnSpc>
              <a:spcBef>
                <a:spcPts val="1200"/>
              </a:spcBef>
              <a:spcAft>
                <a:spcPts val="1200"/>
              </a:spcAft>
            </a:pPr>
            <a:r>
              <a:rPr lang="en-IN" sz="2000" dirty="0">
                <a:solidFill>
                  <a:srgbClr val="000000"/>
                </a:solidFill>
                <a:latin typeface="+mn-lt"/>
                <a:ea typeface="Calibri" panose="020F0502020204030204" pitchFamily="34" charset="0"/>
                <a:cs typeface="Times New Roman" panose="02020603050405020304" pitchFamily="18" charset="0"/>
              </a:rPr>
              <a:t>Let us try to implement the discussed approaches on the below mentioned topic.</a:t>
            </a:r>
          </a:p>
          <a:p>
            <a:pPr algn="just">
              <a:lnSpc>
                <a:spcPct val="107000"/>
              </a:lnSpc>
              <a:spcBef>
                <a:spcPts val="1200"/>
              </a:spcBef>
              <a:spcAft>
                <a:spcPts val="1200"/>
              </a:spcAft>
            </a:pPr>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Topic-1</a:t>
            </a:r>
            <a:r>
              <a:rPr lang="en-IN" dirty="0">
                <a:latin typeface="Calibri" panose="020F0502020204030204" pitchFamily="34" charset="0"/>
                <a:ea typeface="Times New Roman" panose="02020603050405020304" pitchFamily="18" charset="0"/>
                <a:cs typeface="Times New Roman" panose="02020603050405020304" pitchFamily="18" charset="0"/>
              </a:rPr>
              <a:t>: </a:t>
            </a:r>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Effect of Modern Cinema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Bef>
                <a:spcPts val="1200"/>
              </a:spcBef>
              <a:spcAft>
                <a:spcPts val="1200"/>
              </a:spcAft>
            </a:pPr>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Social: </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Modern cinema is a reflection of society. It exposes what a society is and how various elements that constitute the society act. The hero of the cinema represents the positive stakeholders of the society while the villains portray the negative stakeholders.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Bef>
                <a:spcPts val="1200"/>
              </a:spcBef>
              <a:spcAft>
                <a:spcPts val="1200"/>
              </a:spcAft>
            </a:pPr>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Political: </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People enter politics through cinema. This has become a trend, especially in south India. All five chief ministers who have governed Tamilnadu since 1967 have been associated with cinema. There are still people contesting in elections who once faced the camera from front or behind.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1200"/>
              </a:spcAft>
            </a:pPr>
            <a:endParaRPr lang="en-IN" sz="2000" dirty="0">
              <a:effectLst/>
              <a:latin typeface="+mn-lt"/>
              <a:ea typeface="Calibri" panose="020F0502020204030204" pitchFamily="34" charset="0"/>
              <a:cs typeface="Times New Roman" panose="02020603050405020304" pitchFamily="18" charset="0"/>
            </a:endParaRPr>
          </a:p>
          <a:p>
            <a:pPr algn="just">
              <a:lnSpc>
                <a:spcPct val="107000"/>
              </a:lnSpc>
              <a:spcBef>
                <a:spcPts val="1200"/>
              </a:spcBef>
              <a:spcAft>
                <a:spcPts val="12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12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2702283"/>
      </p:ext>
    </p:extLst>
  </p:cSld>
  <p:clrMapOvr>
    <a:masterClrMapping/>
  </p:clrMapOvr>
  <p:transition advTm="6630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6" descr="C:\Users\parul\Desktop\Untitled-1.png"/>
          <p:cNvPicPr>
            <a:picLocks noChangeAspect="1" noChangeArrowheads="1"/>
          </p:cNvPicPr>
          <p:nvPr>
            <p:custDataLst>
              <p:tags r:id="rId1"/>
            </p:custDataLst>
          </p:nvPr>
        </p:nvPicPr>
        <p:blipFill>
          <a:blip r:embed="rId6"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2"/>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3"/>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Topics </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4"/>
            </p:custDataLst>
          </p:nvPr>
        </p:nvSpPr>
        <p:spPr bwMode="auto">
          <a:xfrm>
            <a:off x="249238" y="2439988"/>
            <a:ext cx="8715250" cy="2861220"/>
          </a:xfrm>
          <a:prstGeom prst="rect">
            <a:avLst/>
          </a:prstGeom>
          <a:noFill/>
          <a:ln w="9525" algn="ctr">
            <a:noFill/>
            <a:miter lim="800000"/>
            <a:headEnd/>
            <a:tailEnd/>
          </a:ln>
        </p:spPr>
        <p:txBody>
          <a:bodyPr/>
          <a:lstStyle/>
          <a:p>
            <a:pPr algn="just">
              <a:lnSpc>
                <a:spcPct val="107000"/>
              </a:lnSpc>
              <a:spcBef>
                <a:spcPts val="1200"/>
              </a:spcBef>
              <a:spcAft>
                <a:spcPts val="1200"/>
              </a:spcAft>
            </a:pPr>
            <a:r>
              <a:rPr lang="en-IN"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r>
              <a:rPr lang="en-IN" sz="2400" dirty="0">
                <a:solidFill>
                  <a:srgbClr val="000000"/>
                </a:solidFill>
                <a:effectLst/>
                <a:latin typeface="+mn-lt"/>
                <a:ea typeface="Times New Roman" panose="02020603050405020304" pitchFamily="18" charset="0"/>
                <a:cs typeface="Times New Roman" panose="02020603050405020304" pitchFamily="18" charset="0"/>
              </a:rPr>
              <a:t>The importance of Group discussion</a:t>
            </a:r>
            <a:endParaRPr lang="en-IN" sz="2400" dirty="0">
              <a:effectLst/>
              <a:latin typeface="+mn-lt"/>
              <a:ea typeface="Calibri" panose="020F0502020204030204" pitchFamily="34" charset="0"/>
              <a:cs typeface="Times New Roman" panose="02020603050405020304" pitchFamily="18" charset="0"/>
            </a:endParaRPr>
          </a:p>
          <a:p>
            <a:pPr algn="just">
              <a:lnSpc>
                <a:spcPct val="107000"/>
              </a:lnSpc>
              <a:spcBef>
                <a:spcPts val="1200"/>
              </a:spcBef>
              <a:spcAft>
                <a:spcPts val="12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2. Collaborative skills require fragmentation of Group discussion</a:t>
            </a:r>
            <a:endParaRPr lang="en-IN" sz="2400" dirty="0">
              <a:effectLst/>
              <a:latin typeface="+mn-lt"/>
              <a:ea typeface="Calibri" panose="020F0502020204030204" pitchFamily="34" charset="0"/>
              <a:cs typeface="Times New Roman" panose="02020603050405020304" pitchFamily="18" charset="0"/>
            </a:endParaRPr>
          </a:p>
          <a:p>
            <a:pPr algn="just">
              <a:lnSpc>
                <a:spcPct val="107000"/>
              </a:lnSpc>
              <a:spcBef>
                <a:spcPts val="1200"/>
              </a:spcBef>
              <a:spcAft>
                <a:spcPts val="12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3. Various forms of breakdown of Group discussion,</a:t>
            </a:r>
            <a:endParaRPr lang="en-IN" sz="2400" dirty="0">
              <a:effectLst/>
              <a:latin typeface="+mn-lt"/>
              <a:ea typeface="Calibri" panose="020F0502020204030204" pitchFamily="34" charset="0"/>
              <a:cs typeface="Times New Roman" panose="02020603050405020304" pitchFamily="18" charset="0"/>
            </a:endParaRPr>
          </a:p>
          <a:p>
            <a:pPr algn="just">
              <a:lnSpc>
                <a:spcPct val="107000"/>
              </a:lnSpc>
              <a:spcBef>
                <a:spcPts val="1200"/>
              </a:spcBef>
              <a:spcAft>
                <a:spcPts val="12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4. Tips to perform well in GD</a:t>
            </a:r>
            <a:endParaRPr lang="en-IN" sz="2400" dirty="0">
              <a:effectLst/>
              <a:latin typeface="+mn-lt"/>
              <a:ea typeface="Calibri" panose="020F0502020204030204" pitchFamily="34" charset="0"/>
              <a:cs typeface="Times New Roman" panose="02020603050405020304" pitchFamily="18" charset="0"/>
            </a:endParaRPr>
          </a:p>
          <a:p>
            <a:pPr algn="just">
              <a:lnSpc>
                <a:spcPct val="107000"/>
              </a:lnSpc>
              <a:spcBef>
                <a:spcPts val="1200"/>
              </a:spcBef>
              <a:spcAft>
                <a:spcPts val="1200"/>
              </a:spcAft>
            </a:pPr>
            <a:r>
              <a:rPr lang="en-IN" sz="2400" dirty="0">
                <a:solidFill>
                  <a:srgbClr val="000000"/>
                </a:solidFill>
                <a:effectLst/>
                <a:latin typeface="+mn-lt"/>
                <a:ea typeface="Times New Roman" panose="02020603050405020304" pitchFamily="18" charset="0"/>
                <a:cs typeface="Times New Roman" panose="02020603050405020304" pitchFamily="18" charset="0"/>
              </a:rPr>
              <a:t>4. Sample GD</a:t>
            </a:r>
            <a:endParaRPr lang="en-IN" sz="2400" dirty="0">
              <a:effectLst/>
              <a:latin typeface="+mn-lt"/>
              <a:ea typeface="Calibri" panose="020F0502020204030204" pitchFamily="34" charset="0"/>
              <a:cs typeface="Times New Roman" panose="02020603050405020304" pitchFamily="18" charset="0"/>
            </a:endParaRPr>
          </a:p>
          <a:p>
            <a:pPr marL="225425" lvl="1" algn="just">
              <a:buFont typeface="Wingdings" pitchFamily="2" charset="2"/>
              <a:buChar char="Ø"/>
            </a:pPr>
            <a:endParaRPr lang="en-US" sz="2000" dirty="0">
              <a:latin typeface="+mn-lt"/>
              <a:cs typeface="Arial" pitchFamily="34" charset="0"/>
            </a:endParaRPr>
          </a:p>
          <a:p>
            <a:pPr algn="just">
              <a:buNone/>
            </a:pPr>
            <a:endParaRPr lang="en-US" altLang="en-US" sz="2000" dirty="0">
              <a:latin typeface="+mn-lt"/>
              <a:cs typeface="Arial" pitchFamily="34" charset="0"/>
            </a:endParaRPr>
          </a:p>
        </p:txBody>
      </p:sp>
    </p:spTree>
  </p:cSld>
  <p:clrMapOvr>
    <a:masterClrMapping/>
  </p:clrMapOvr>
  <p:transition advTm="66301"/>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6" descr="C:\Users\parul\Desktop\Untitled-1.png"/>
          <p:cNvPicPr>
            <a:picLocks noChangeAspect="1" noChangeArrowheads="1"/>
          </p:cNvPicPr>
          <p:nvPr>
            <p:custDataLst>
              <p:tags r:id="rId1"/>
            </p:custDataLst>
          </p:nvPr>
        </p:nvPicPr>
        <p:blipFill>
          <a:blip r:embed="rId6"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2"/>
            </p:custDataLst>
          </p:nvPr>
        </p:nvSpPr>
        <p:spPr bwMode="auto">
          <a:xfrm>
            <a:off x="0" y="123532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3"/>
            </p:custDataLst>
          </p:nvPr>
        </p:nvSpPr>
        <p:spPr bwMode="auto">
          <a:xfrm>
            <a:off x="190500" y="1196155"/>
            <a:ext cx="8763000" cy="1077357"/>
          </a:xfrm>
          <a:prstGeom prst="rect">
            <a:avLst/>
          </a:prstGeom>
          <a:noFill/>
          <a:ln w="9525" algn="ctr">
            <a:noFill/>
            <a:round/>
            <a:headEnd/>
            <a:tailEnd/>
          </a:ln>
        </p:spPr>
        <p:txBody>
          <a:bodyPr/>
          <a:lstStyle/>
          <a:p>
            <a:r>
              <a:rPr lang="en-IN" altLang="en-US" sz="3000" b="1" dirty="0">
                <a:solidFill>
                  <a:schemeClr val="bg1"/>
                </a:solidFill>
                <a:latin typeface="Calibri"/>
                <a:cs typeface="Times New Roman" pitchFamily="18" charset="0"/>
              </a:rPr>
              <a:t>Cont…</a:t>
            </a:r>
          </a:p>
        </p:txBody>
      </p:sp>
      <p:sp>
        <p:nvSpPr>
          <p:cNvPr id="16390" name="TextBox 10"/>
          <p:cNvSpPr>
            <a:spLocks noChangeArrowheads="1"/>
          </p:cNvSpPr>
          <p:nvPr>
            <p:custDataLst>
              <p:tags r:id="rId4"/>
            </p:custDataLst>
          </p:nvPr>
        </p:nvSpPr>
        <p:spPr bwMode="auto">
          <a:xfrm>
            <a:off x="249238" y="2439988"/>
            <a:ext cx="8645525" cy="286122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11" name="Rectangle 10"/>
          <p:cNvSpPr/>
          <p:nvPr/>
        </p:nvSpPr>
        <p:spPr>
          <a:xfrm>
            <a:off x="1067284" y="2486177"/>
            <a:ext cx="8645525" cy="369332"/>
          </a:xfrm>
          <a:prstGeom prst="rect">
            <a:avLst/>
          </a:prstGeom>
        </p:spPr>
        <p:txBody>
          <a:bodyPr wrap="square">
            <a:spAutoFit/>
          </a:bodyPr>
          <a:lstStyle/>
          <a:p>
            <a:pPr algn="just"/>
            <a:r>
              <a:rPr lang="en-IN" sz="1800" dirty="0">
                <a:solidFill>
                  <a:srgbClr val="000000"/>
                </a:solidFill>
                <a:effectLst/>
                <a:latin typeface="Arial" panose="020B0604020202020204" pitchFamily="34" charset="0"/>
                <a:ea typeface="Times New Roman" panose="02020603050405020304" pitchFamily="18" charset="0"/>
              </a:rPr>
              <a:t> </a:t>
            </a:r>
            <a:endParaRPr lang="en-US" sz="2000" dirty="0">
              <a:latin typeface="+mn-lt"/>
              <a:cs typeface="Times New Roman" pitchFamily="18" charset="0"/>
            </a:endParaRPr>
          </a:p>
        </p:txBody>
      </p:sp>
      <p:sp>
        <p:nvSpPr>
          <p:cNvPr id="3" name="TextBox 2">
            <a:extLst>
              <a:ext uri="{FF2B5EF4-FFF2-40B4-BE49-F238E27FC236}">
                <a16:creationId xmlns:a16="http://schemas.microsoft.com/office/drawing/2014/main" id="{48D93647-F9E4-4DD8-B848-7F92B524B005}"/>
              </a:ext>
            </a:extLst>
          </p:cNvPr>
          <p:cNvSpPr txBox="1"/>
          <p:nvPr/>
        </p:nvSpPr>
        <p:spPr>
          <a:xfrm>
            <a:off x="10260632" y="3789040"/>
            <a:ext cx="184731" cy="369332"/>
          </a:xfrm>
          <a:prstGeom prst="rect">
            <a:avLst/>
          </a:prstGeom>
          <a:noFill/>
        </p:spPr>
        <p:txBody>
          <a:bodyPr wrap="none" rtlCol="0">
            <a:spAutoFit/>
          </a:bodyPr>
          <a:lstStyle/>
          <a:p>
            <a:endParaRPr lang="en-IN" dirty="0"/>
          </a:p>
        </p:txBody>
      </p:sp>
      <p:sp>
        <p:nvSpPr>
          <p:cNvPr id="12" name="TextBox 11">
            <a:extLst>
              <a:ext uri="{FF2B5EF4-FFF2-40B4-BE49-F238E27FC236}">
                <a16:creationId xmlns:a16="http://schemas.microsoft.com/office/drawing/2014/main" id="{F9F8283C-31B3-4D59-951E-24E3EC6EC960}"/>
              </a:ext>
            </a:extLst>
          </p:cNvPr>
          <p:cNvSpPr txBox="1"/>
          <p:nvPr/>
        </p:nvSpPr>
        <p:spPr>
          <a:xfrm>
            <a:off x="5071" y="2060848"/>
            <a:ext cx="8977758" cy="5735737"/>
          </a:xfrm>
          <a:prstGeom prst="rect">
            <a:avLst/>
          </a:prstGeom>
          <a:noFill/>
        </p:spPr>
        <p:txBody>
          <a:bodyPr wrap="square">
            <a:spAutoFit/>
          </a:bodyPr>
          <a:lstStyle/>
          <a:p>
            <a:pPr marL="228600" algn="just">
              <a:lnSpc>
                <a:spcPct val="107000"/>
              </a:lnSpc>
              <a:spcBef>
                <a:spcPts val="1200"/>
              </a:spcBef>
              <a:spcAft>
                <a:spcPts val="1200"/>
              </a:spcAft>
            </a:pPr>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Economic: </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Nowadays, the money spent on producing eye-treating movies are ridiculously high. The producers of such high budget movies base huge confidence in their audience. This shows that the audience is addicted to the cinema to a greater extent than imaginable.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Bef>
                <a:spcPts val="1200"/>
              </a:spcBef>
              <a:spcAft>
                <a:spcPts val="1200"/>
              </a:spcAft>
            </a:pPr>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Legal: </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Modern cinema presents itself with a lot of controversies. WE have a lot of movies like '</a:t>
            </a:r>
            <a:r>
              <a:rPr lang="en-IN"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Vishwaroop</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that are often screwed by censor boards for hurting religious sentiments.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Bef>
                <a:spcPts val="1200"/>
              </a:spcBef>
              <a:spcAft>
                <a:spcPts val="1200"/>
              </a:spcAft>
            </a:pPr>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Technical:</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Modern cinema doesn't stop itself with two-dimension. Even 3D has become an outdated word as we are seeing the advent of 7D cinemas. At this pace, we might even end up enjoying ourselves being a part of the virtually simulated movie in the future.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1200"/>
              </a:spcAft>
            </a:pPr>
            <a:endParaRPr lang="en-IN" sz="2000" dirty="0">
              <a:effectLst/>
              <a:latin typeface="+mn-lt"/>
              <a:ea typeface="Calibri" panose="020F0502020204030204" pitchFamily="34" charset="0"/>
              <a:cs typeface="Times New Roman" panose="02020603050405020304" pitchFamily="18" charset="0"/>
            </a:endParaRPr>
          </a:p>
          <a:p>
            <a:pPr algn="just">
              <a:lnSpc>
                <a:spcPct val="107000"/>
              </a:lnSpc>
              <a:spcBef>
                <a:spcPts val="1200"/>
              </a:spcBef>
              <a:spcAft>
                <a:spcPts val="12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12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82742806"/>
      </p:ext>
    </p:extLst>
  </p:cSld>
  <p:clrMapOvr>
    <a:masterClrMapping/>
  </p:clrMapOvr>
  <p:transition advTm="66301"/>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6" descr="C:\Users\parul\Desktop\Untitled-1.png"/>
          <p:cNvPicPr>
            <a:picLocks noChangeAspect="1" noChangeArrowheads="1"/>
          </p:cNvPicPr>
          <p:nvPr>
            <p:custDataLst>
              <p:tags r:id="rId1"/>
            </p:custDataLst>
          </p:nvPr>
        </p:nvPicPr>
        <p:blipFill>
          <a:blip r:embed="rId6"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2"/>
            </p:custDataLst>
          </p:nvPr>
        </p:nvSpPr>
        <p:spPr bwMode="auto">
          <a:xfrm>
            <a:off x="-12983" y="1121688"/>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3"/>
            </p:custDataLst>
          </p:nvPr>
        </p:nvSpPr>
        <p:spPr bwMode="auto">
          <a:xfrm>
            <a:off x="124255" y="1075499"/>
            <a:ext cx="8953500" cy="1077357"/>
          </a:xfrm>
          <a:prstGeom prst="rect">
            <a:avLst/>
          </a:prstGeom>
          <a:noFill/>
          <a:ln w="9525" algn="ctr">
            <a:noFill/>
            <a:round/>
            <a:headEnd/>
            <a:tailEnd/>
          </a:ln>
        </p:spPr>
        <p:txBody>
          <a:bodyPr/>
          <a:lstStyle/>
          <a:p>
            <a:r>
              <a:rPr lang="en-IN" altLang="en-US" sz="3000" b="1" dirty="0">
                <a:solidFill>
                  <a:schemeClr val="bg1"/>
                </a:solidFill>
                <a:latin typeface="Calibri"/>
                <a:cs typeface="Times New Roman" pitchFamily="18" charset="0"/>
              </a:rPr>
              <a:t>Topic-2: Is India Secular?</a:t>
            </a:r>
          </a:p>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4"/>
            </p:custDataLst>
          </p:nvPr>
        </p:nvSpPr>
        <p:spPr bwMode="auto">
          <a:xfrm>
            <a:off x="249238" y="2439988"/>
            <a:ext cx="8645525" cy="286122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11" name="Rectangle 10"/>
          <p:cNvSpPr/>
          <p:nvPr/>
        </p:nvSpPr>
        <p:spPr>
          <a:xfrm>
            <a:off x="1067284" y="2486177"/>
            <a:ext cx="8645525" cy="369332"/>
          </a:xfrm>
          <a:prstGeom prst="rect">
            <a:avLst/>
          </a:prstGeom>
        </p:spPr>
        <p:txBody>
          <a:bodyPr wrap="square">
            <a:spAutoFit/>
          </a:bodyPr>
          <a:lstStyle/>
          <a:p>
            <a:pPr algn="just"/>
            <a:r>
              <a:rPr lang="en-IN" sz="1800" dirty="0">
                <a:solidFill>
                  <a:srgbClr val="000000"/>
                </a:solidFill>
                <a:effectLst/>
                <a:latin typeface="Arial" panose="020B0604020202020204" pitchFamily="34" charset="0"/>
                <a:ea typeface="Times New Roman" panose="02020603050405020304" pitchFamily="18" charset="0"/>
              </a:rPr>
              <a:t> </a:t>
            </a:r>
            <a:endParaRPr lang="en-US" sz="2000" dirty="0">
              <a:latin typeface="+mn-lt"/>
              <a:cs typeface="Times New Roman" pitchFamily="18" charset="0"/>
            </a:endParaRPr>
          </a:p>
        </p:txBody>
      </p:sp>
      <p:sp>
        <p:nvSpPr>
          <p:cNvPr id="3" name="TextBox 2">
            <a:extLst>
              <a:ext uri="{FF2B5EF4-FFF2-40B4-BE49-F238E27FC236}">
                <a16:creationId xmlns:a16="http://schemas.microsoft.com/office/drawing/2014/main" id="{48D93647-F9E4-4DD8-B848-7F92B524B005}"/>
              </a:ext>
            </a:extLst>
          </p:cNvPr>
          <p:cNvSpPr txBox="1"/>
          <p:nvPr/>
        </p:nvSpPr>
        <p:spPr>
          <a:xfrm>
            <a:off x="10260632" y="3789040"/>
            <a:ext cx="184731" cy="369332"/>
          </a:xfrm>
          <a:prstGeom prst="rect">
            <a:avLst/>
          </a:prstGeom>
          <a:noFill/>
        </p:spPr>
        <p:txBody>
          <a:bodyPr wrap="none" rtlCol="0">
            <a:spAutoFit/>
          </a:bodyPr>
          <a:lstStyle/>
          <a:p>
            <a:endParaRPr lang="en-IN" dirty="0"/>
          </a:p>
        </p:txBody>
      </p:sp>
      <p:sp>
        <p:nvSpPr>
          <p:cNvPr id="12" name="TextBox 11">
            <a:extLst>
              <a:ext uri="{FF2B5EF4-FFF2-40B4-BE49-F238E27FC236}">
                <a16:creationId xmlns:a16="http://schemas.microsoft.com/office/drawing/2014/main" id="{F9F8283C-31B3-4D59-951E-24E3EC6EC960}"/>
              </a:ext>
            </a:extLst>
          </p:cNvPr>
          <p:cNvSpPr txBox="1"/>
          <p:nvPr/>
        </p:nvSpPr>
        <p:spPr>
          <a:xfrm>
            <a:off x="-12983" y="1844824"/>
            <a:ext cx="9085262" cy="5395003"/>
          </a:xfrm>
          <a:prstGeom prst="rect">
            <a:avLst/>
          </a:prstGeom>
          <a:noFill/>
        </p:spPr>
        <p:txBody>
          <a:bodyPr wrap="square">
            <a:spAutoFit/>
          </a:bodyPr>
          <a:lstStyle/>
          <a:p>
            <a:pPr marL="228600" algn="just">
              <a:lnSpc>
                <a:spcPct val="107000"/>
              </a:lnSpc>
              <a:spcBef>
                <a:spcPts val="1200"/>
              </a:spcBef>
              <a:spcAft>
                <a:spcPts val="1200"/>
              </a:spcAft>
            </a:pPr>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Stakeholder 1:</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The Government From the government's perspective, India is a secular body. The government has reserved equal rights for all religions in the country. There is no national religion and everyone is allowed to follow the religion of their choice — even if it is atheism.</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marL="228600" algn="just">
              <a:lnSpc>
                <a:spcPct val="107000"/>
              </a:lnSpc>
              <a:spcBef>
                <a:spcPts val="1200"/>
              </a:spcBef>
              <a:spcAft>
                <a:spcPts val="1200"/>
              </a:spcAft>
            </a:pPr>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Stakeholder 2:</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People of India is still a secular country in people's eyes. They are not forced to follow a particular religion and the government has always reacted sensitively to issues pertaining to religious sentiments. Publishing a book, making a movie, etc. that hurt religious sentiments are dealt with an iron hand by the government.</a:t>
            </a:r>
          </a:p>
          <a:p>
            <a:pPr marL="228600" algn="just">
              <a:lnSpc>
                <a:spcPct val="107000"/>
              </a:lnSpc>
              <a:spcBef>
                <a:spcPts val="1200"/>
              </a:spcBef>
              <a:spcAft>
                <a:spcPts val="1200"/>
              </a:spcAft>
            </a:pPr>
            <a:r>
              <a:rPr lang="en-IN" sz="1800" b="1" dirty="0">
                <a:solidFill>
                  <a:srgbClr val="000000"/>
                </a:solidFill>
                <a:effectLst/>
                <a:latin typeface="Arial" panose="020B0604020202020204" pitchFamily="34" charset="0"/>
                <a:ea typeface="Times New Roman" panose="02020603050405020304" pitchFamily="18" charset="0"/>
              </a:rPr>
              <a:t>Stakeholder 3:</a:t>
            </a:r>
            <a:r>
              <a:rPr lang="en-IN" sz="1800" dirty="0">
                <a:solidFill>
                  <a:srgbClr val="000000"/>
                </a:solidFill>
                <a:effectLst/>
                <a:latin typeface="Arial" panose="020B0604020202020204" pitchFamily="34" charset="0"/>
                <a:ea typeface="Times New Roman" panose="02020603050405020304" pitchFamily="18" charset="0"/>
              </a:rPr>
              <a:t> Religious Bodies The religious bodies do not feel that India is secular.     The Hindu religious body accepts the country to be secular if the allowances given by the government to citizens of other religions are cancelled. The vice versa is true too</a:t>
            </a:r>
            <a:endParaRPr lang="en-IN" sz="2000" dirty="0">
              <a:effectLst/>
              <a:latin typeface="+mn-lt"/>
              <a:ea typeface="Calibri" panose="020F0502020204030204" pitchFamily="34" charset="0"/>
              <a:cs typeface="Times New Roman" panose="02020603050405020304" pitchFamily="18" charset="0"/>
            </a:endParaRPr>
          </a:p>
          <a:p>
            <a:pPr algn="just">
              <a:lnSpc>
                <a:spcPct val="107000"/>
              </a:lnSpc>
              <a:spcBef>
                <a:spcPts val="1200"/>
              </a:spcBef>
              <a:spcAft>
                <a:spcPts val="12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12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9472102"/>
      </p:ext>
    </p:extLst>
  </p:cSld>
  <p:clrMapOvr>
    <a:masterClrMapping/>
  </p:clrMapOvr>
  <p:transition advTm="66301"/>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Rectangle 7"/>
          <p:cNvSpPr>
            <a:spLocks noChangeArrowheads="1"/>
          </p:cNvSpPr>
          <p:nvPr>
            <p:custDataLst>
              <p:tags r:id="rId1"/>
            </p:custDataLst>
          </p:nvPr>
        </p:nvSpPr>
        <p:spPr bwMode="auto">
          <a:xfrm>
            <a:off x="0" y="6003925"/>
            <a:ext cx="9144000" cy="357188"/>
          </a:xfrm>
          <a:prstGeom prst="rect">
            <a:avLst/>
          </a:prstGeom>
          <a:solidFill>
            <a:srgbClr val="FFFFFF"/>
          </a:solidFill>
          <a:ln w="25400" algn="ctr">
            <a:noFill/>
            <a:round/>
            <a:headEnd/>
            <a:tailEnd/>
          </a:ln>
        </p:spPr>
        <p:txBody>
          <a:bodyPr anchor="ctr"/>
          <a:lstStyle/>
          <a:p>
            <a:pPr algn="ctr"/>
            <a:endParaRPr lang="en-US" altLang="en-US"/>
          </a:p>
        </p:txBody>
      </p:sp>
      <p:sp>
        <p:nvSpPr>
          <p:cNvPr id="3" name="TextBox 2">
            <a:extLst>
              <a:ext uri="{FF2B5EF4-FFF2-40B4-BE49-F238E27FC236}">
                <a16:creationId xmlns:a16="http://schemas.microsoft.com/office/drawing/2014/main" id="{67440873-C10F-4C18-B41F-8E5A14376F13}"/>
              </a:ext>
            </a:extLst>
          </p:cNvPr>
          <p:cNvSpPr txBox="1"/>
          <p:nvPr/>
        </p:nvSpPr>
        <p:spPr>
          <a:xfrm>
            <a:off x="1259632" y="2420888"/>
            <a:ext cx="6624736" cy="3046988"/>
          </a:xfrm>
          <a:prstGeom prst="rect">
            <a:avLst/>
          </a:prstGeom>
          <a:noFill/>
        </p:spPr>
        <p:txBody>
          <a:bodyPr wrap="square" rtlCol="0">
            <a:spAutoFit/>
          </a:bodyPr>
          <a:lstStyle/>
          <a:p>
            <a:pPr algn="ctr"/>
            <a:r>
              <a:rPr lang="en-IN" sz="9600" dirty="0"/>
              <a:t>THANK YOU</a:t>
            </a:r>
          </a:p>
        </p:txBody>
      </p:sp>
    </p:spTree>
  </p:cSld>
  <p:clrMapOvr>
    <a:masterClrMapping/>
  </p:clrMapOvr>
  <p:transition advTm="3512"/>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6" descr="C:\Users\parul\Desktop\Untitled-1.png"/>
          <p:cNvPicPr>
            <a:picLocks noChangeAspect="1" noChangeArrowheads="1"/>
          </p:cNvPicPr>
          <p:nvPr>
            <p:custDataLst>
              <p:tags r:id="rId1"/>
            </p:custDataLst>
          </p:nvPr>
        </p:nvPicPr>
        <p:blipFill>
          <a:blip r:embed="rId6"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2"/>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3"/>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Objective</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4"/>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7" name="Rectangle 6"/>
          <p:cNvSpPr/>
          <p:nvPr/>
        </p:nvSpPr>
        <p:spPr>
          <a:xfrm>
            <a:off x="179512" y="2383720"/>
            <a:ext cx="8784976" cy="3848361"/>
          </a:xfrm>
          <a:prstGeom prst="rect">
            <a:avLst/>
          </a:prstGeom>
        </p:spPr>
        <p:txBody>
          <a:bodyPr wrap="square">
            <a:spAutoFit/>
          </a:bodyPr>
          <a:lstStyle/>
          <a:p>
            <a:pPr marL="342900" lvl="0" indent="-342900" algn="just">
              <a:lnSpc>
                <a:spcPct val="107000"/>
              </a:lnSpc>
              <a:spcBef>
                <a:spcPts val="1200"/>
              </a:spcBef>
              <a:spcAft>
                <a:spcPts val="1200"/>
              </a:spcAft>
              <a:buFont typeface="Symbol" panose="05050102010706020507" pitchFamily="18" charset="2"/>
              <a:buChar char=""/>
            </a:pPr>
            <a:r>
              <a:rPr lang="en-IN" sz="2400" dirty="0">
                <a:solidFill>
                  <a:srgbClr val="000000"/>
                </a:solidFill>
                <a:effectLst/>
                <a:latin typeface="+mn-lt"/>
                <a:ea typeface="Times New Roman" panose="02020603050405020304" pitchFamily="18" charset="0"/>
                <a:cs typeface="Times New Roman" panose="02020603050405020304" pitchFamily="18" charset="0"/>
              </a:rPr>
              <a:t>Provide students with a way to train themselves in a variety of interpersonal skills.</a:t>
            </a:r>
            <a:endParaRPr lang="en-IN" sz="2400" dirty="0">
              <a:effectLst/>
              <a:latin typeface="+mn-lt"/>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1200"/>
              </a:spcAft>
              <a:buFont typeface="Symbol" panose="05050102010706020507" pitchFamily="18" charset="2"/>
              <a:buChar char=""/>
            </a:pPr>
            <a:r>
              <a:rPr lang="en-IN" sz="2400" dirty="0">
                <a:solidFill>
                  <a:srgbClr val="000000"/>
                </a:solidFill>
                <a:effectLst/>
                <a:latin typeface="+mn-lt"/>
                <a:ea typeface="Times New Roman" panose="02020603050405020304" pitchFamily="18" charset="0"/>
                <a:cs typeface="Times New Roman" panose="02020603050405020304" pitchFamily="18" charset="0"/>
              </a:rPr>
              <a:t>Preparing students for Group Discussion after a written test of employment or admission to educational institutions.</a:t>
            </a:r>
            <a:endParaRPr lang="en-IN" sz="2400" dirty="0">
              <a:effectLst/>
              <a:latin typeface="+mn-lt"/>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1200"/>
              </a:spcAft>
              <a:buFont typeface="Symbol" panose="05050102010706020507" pitchFamily="18" charset="2"/>
              <a:buChar char=""/>
            </a:pPr>
            <a:r>
              <a:rPr lang="en-IN" sz="2400" dirty="0">
                <a:solidFill>
                  <a:srgbClr val="000000"/>
                </a:solidFill>
                <a:effectLst/>
                <a:latin typeface="+mn-lt"/>
                <a:ea typeface="Times New Roman" panose="02020603050405020304" pitchFamily="18" charset="0"/>
                <a:cs typeface="Times New Roman" panose="02020603050405020304" pitchFamily="18" charset="0"/>
              </a:rPr>
              <a:t>Creating new ideas or new ways to solve a problem.</a:t>
            </a:r>
            <a:endParaRPr lang="en-IN" sz="2400" dirty="0">
              <a:effectLst/>
              <a:latin typeface="+mn-lt"/>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1200"/>
              </a:spcAft>
              <a:buFont typeface="Symbol" panose="05050102010706020507" pitchFamily="18" charset="2"/>
              <a:buChar char=""/>
            </a:pPr>
            <a:r>
              <a:rPr lang="en-IN" sz="2400" dirty="0">
                <a:solidFill>
                  <a:srgbClr val="000000"/>
                </a:solidFill>
                <a:effectLst/>
                <a:latin typeface="+mn-lt"/>
                <a:ea typeface="Times New Roman" panose="02020603050405020304" pitchFamily="18" charset="0"/>
                <a:cs typeface="Times New Roman" panose="02020603050405020304" pitchFamily="18" charset="0"/>
              </a:rPr>
              <a:t>Finding a solution to an issue</a:t>
            </a:r>
            <a:r>
              <a:rPr lang="en-IN"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2000" dirty="0">
              <a:latin typeface="+mn-lt"/>
              <a:cs typeface="Arial" pitchFamily="34" charset="0"/>
            </a:endParaRPr>
          </a:p>
        </p:txBody>
      </p:sp>
    </p:spTree>
  </p:cSld>
  <p:clrMapOvr>
    <a:masterClrMapping/>
  </p:clrMapOvr>
  <p:transition advTm="66301"/>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6" descr="C:\Users\parul\Desktop\Untitled-1.png"/>
          <p:cNvPicPr>
            <a:picLocks noChangeAspect="1" noChangeArrowheads="1"/>
          </p:cNvPicPr>
          <p:nvPr>
            <p:custDataLst>
              <p:tags r:id="rId1"/>
            </p:custDataLst>
          </p:nvPr>
        </p:nvPicPr>
        <p:blipFill>
          <a:blip r:embed="rId6"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2"/>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US" altLang="en-US" sz="3000" b="1" dirty="0">
                <a:solidFill>
                  <a:schemeClr val="bg1"/>
                </a:solidFill>
                <a:latin typeface="Calibri"/>
                <a:cs typeface="Times New Roman" pitchFamily="18" charset="0"/>
              </a:rPr>
              <a:t>Introduction:</a:t>
            </a:r>
          </a:p>
        </p:txBody>
      </p:sp>
      <p:sp>
        <p:nvSpPr>
          <p:cNvPr id="16389" name="TextBox 6"/>
          <p:cNvSpPr>
            <a:spLocks noChangeArrowheads="1"/>
          </p:cNvSpPr>
          <p:nvPr>
            <p:custDataLst>
              <p:tags r:id="rId3"/>
            </p:custDataLst>
          </p:nvPr>
        </p:nvSpPr>
        <p:spPr bwMode="auto">
          <a:xfrm>
            <a:off x="190500" y="1687513"/>
            <a:ext cx="8763000" cy="554037"/>
          </a:xfrm>
          <a:prstGeom prst="rect">
            <a:avLst/>
          </a:prstGeom>
          <a:noFill/>
          <a:ln w="9525" algn="ctr">
            <a:noFill/>
            <a:round/>
            <a:headEnd/>
            <a:tailEnd/>
          </a:ln>
        </p:spPr>
        <p:txBody>
          <a:bodyPr/>
          <a:lstStyle/>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4"/>
            </p:custDataLst>
          </p:nvPr>
        </p:nvSpPr>
        <p:spPr bwMode="auto">
          <a:xfrm>
            <a:off x="249238" y="2276872"/>
            <a:ext cx="8645525" cy="4320480"/>
          </a:xfrm>
          <a:prstGeom prst="rect">
            <a:avLst/>
          </a:prstGeom>
          <a:noFill/>
          <a:ln w="9525" algn="ctr">
            <a:noFill/>
            <a:miter lim="800000"/>
            <a:headEnd/>
            <a:tailEnd/>
          </a:ln>
        </p:spPr>
        <p:txBody>
          <a:bodyPr/>
          <a:lstStyle/>
          <a:p>
            <a:pPr marL="225425" lvl="1" indent="-225425" algn="just"/>
            <a:r>
              <a:rPr lang="en-US" sz="2000" dirty="0">
                <a:latin typeface="+mn-lt"/>
              </a:rPr>
              <a:t>    </a:t>
            </a:r>
          </a:p>
          <a:p>
            <a:pPr algn="just">
              <a:buNone/>
            </a:pPr>
            <a:endParaRPr lang="en-US" altLang="en-US" sz="2000" dirty="0">
              <a:solidFill>
                <a:schemeClr val="tx2"/>
              </a:solidFill>
              <a:latin typeface="+mn-lt"/>
              <a:cs typeface="Times New Roman" pitchFamily="18" charset="0"/>
            </a:endParaRPr>
          </a:p>
        </p:txBody>
      </p:sp>
      <p:sp>
        <p:nvSpPr>
          <p:cNvPr id="3" name="TextBox 2">
            <a:extLst>
              <a:ext uri="{FF2B5EF4-FFF2-40B4-BE49-F238E27FC236}">
                <a16:creationId xmlns:a16="http://schemas.microsoft.com/office/drawing/2014/main" id="{8D4AC698-4356-451C-9136-AF2318E93F3D}"/>
              </a:ext>
            </a:extLst>
          </p:cNvPr>
          <p:cNvSpPr txBox="1"/>
          <p:nvPr/>
        </p:nvSpPr>
        <p:spPr>
          <a:xfrm>
            <a:off x="467544" y="2365564"/>
            <a:ext cx="8280920" cy="1877437"/>
          </a:xfrm>
          <a:prstGeom prst="rect">
            <a:avLst/>
          </a:prstGeom>
          <a:noFill/>
        </p:spPr>
        <p:txBody>
          <a:bodyPr wrap="square" rtlCol="0">
            <a:spAutoFit/>
          </a:bodyPr>
          <a:lstStyle/>
          <a:p>
            <a:pPr algn="just"/>
            <a:r>
              <a:rPr lang="en-IN" sz="2400" dirty="0">
                <a:latin typeface="+mn-lt"/>
              </a:rPr>
              <a:t>Group discussion is highly neglected and Important </a:t>
            </a:r>
            <a:r>
              <a:rPr lang="en-IN" sz="2400" dirty="0">
                <a:solidFill>
                  <a:srgbClr val="000000"/>
                </a:solidFill>
                <a:effectLst/>
                <a:latin typeface="+mn-lt"/>
                <a:ea typeface="Times New Roman" panose="02020603050405020304" pitchFamily="18" charset="0"/>
                <a:cs typeface="Times New Roman" panose="02020603050405020304" pitchFamily="18" charset="0"/>
              </a:rPr>
              <a:t>step in ensuring success in the aspirant's journey. Since GD is a test of your working skills and personality, it will be helpful to start preparing for GD first.</a:t>
            </a:r>
            <a:endParaRPr lang="en-IN" sz="2400" dirty="0">
              <a:effectLst/>
              <a:latin typeface="+mn-lt"/>
              <a:ea typeface="Calibri" panose="020F0502020204030204" pitchFamily="34" charset="0"/>
              <a:cs typeface="Times New Roman" panose="02020603050405020304" pitchFamily="18" charset="0"/>
            </a:endParaRPr>
          </a:p>
          <a:p>
            <a:endParaRPr lang="en-IN" sz="2000" dirty="0">
              <a:latin typeface="+mn-lt"/>
            </a:endParaRPr>
          </a:p>
        </p:txBody>
      </p:sp>
      <p:pic>
        <p:nvPicPr>
          <p:cNvPr id="1026" name="Picture 2" descr="What is GD or Group Discussion and How to Perform well ? | Employer Live">
            <a:extLst>
              <a:ext uri="{FF2B5EF4-FFF2-40B4-BE49-F238E27FC236}">
                <a16:creationId xmlns:a16="http://schemas.microsoft.com/office/drawing/2014/main" id="{9B01A732-A0B0-459B-9A20-F7EFF704C7E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36097" y="3645025"/>
            <a:ext cx="3457246" cy="2987650"/>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E29EF13-63D3-43EF-BB06-9A15DEB2248B}"/>
              </a:ext>
            </a:extLst>
          </p:cNvPr>
          <p:cNvSpPr/>
          <p:nvPr/>
        </p:nvSpPr>
        <p:spPr>
          <a:xfrm>
            <a:off x="4542791" y="6653105"/>
            <a:ext cx="4919139"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 </a:t>
            </a:r>
            <a:r>
              <a:rPr lang="en-IN" sz="1200" dirty="0">
                <a:latin typeface="Calibri" panose="020F0502020204030204" pitchFamily="34" charset="0"/>
                <a:ea typeface="Calibri" panose="020F0502020204030204" pitchFamily="34" charset="0"/>
                <a:cs typeface="Times New Roman" panose="02020603050405020304" pitchFamily="18" charset="0"/>
              </a:rPr>
              <a:t>https://www.employerlive.com/blogs-details/?post=9 </a:t>
            </a:r>
            <a:r>
              <a:rPr lang="en-IN" sz="1200" b="1" dirty="0">
                <a:latin typeface="Calibri" panose="020F0502020204030204" pitchFamily="34" charset="0"/>
                <a:ea typeface="Calibri" panose="020F0502020204030204" pitchFamily="34" charset="0"/>
                <a:cs typeface="Times New Roman" panose="02020603050405020304" pitchFamily="18" charset="0"/>
              </a:rPr>
              <a:t>)</a:t>
            </a:r>
            <a:endParaRPr lang="en-IN" sz="1200" dirty="0"/>
          </a:p>
        </p:txBody>
      </p:sp>
    </p:spTree>
  </p:cSld>
  <p:clrMapOvr>
    <a:masterClrMapping/>
  </p:clrMapOvr>
  <p:transition advTm="6630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6" descr="C:\Users\parul\Desktop\Untitled-1.png"/>
          <p:cNvPicPr>
            <a:picLocks noChangeAspect="1" noChangeArrowheads="1"/>
          </p:cNvPicPr>
          <p:nvPr>
            <p:custDataLst>
              <p:tags r:id="rId1"/>
            </p:custDataLst>
          </p:nvPr>
        </p:nvPicPr>
        <p:blipFill>
          <a:blip r:embed="rId6"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2"/>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lvl="0"/>
            <a:r>
              <a:rPr lang="en-US" altLang="en-US" sz="3000" b="1" dirty="0">
                <a:solidFill>
                  <a:schemeClr val="bg1"/>
                </a:solidFill>
                <a:latin typeface="+mj-lt"/>
                <a:cs typeface="Times New Roman" pitchFamily="18" charset="0"/>
              </a:rPr>
              <a:t>What is Group discussion &amp; its purpose?</a:t>
            </a:r>
          </a:p>
        </p:txBody>
      </p:sp>
      <p:sp>
        <p:nvSpPr>
          <p:cNvPr id="16389" name="TextBox 6"/>
          <p:cNvSpPr>
            <a:spLocks noChangeArrowheads="1"/>
          </p:cNvSpPr>
          <p:nvPr>
            <p:custDataLst>
              <p:tags r:id="rId3"/>
            </p:custDataLst>
          </p:nvPr>
        </p:nvSpPr>
        <p:spPr bwMode="auto">
          <a:xfrm>
            <a:off x="190500" y="1687513"/>
            <a:ext cx="8763000" cy="554037"/>
          </a:xfrm>
          <a:prstGeom prst="rect">
            <a:avLst/>
          </a:prstGeom>
          <a:noFill/>
          <a:ln w="9525" algn="ctr">
            <a:noFill/>
            <a:round/>
            <a:headEnd/>
            <a:tailEnd/>
          </a:ln>
        </p:spPr>
        <p:txBody>
          <a:bodyPr/>
          <a:lstStyle/>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4"/>
            </p:custDataLst>
          </p:nvPr>
        </p:nvSpPr>
        <p:spPr bwMode="auto">
          <a:xfrm>
            <a:off x="249239" y="2276872"/>
            <a:ext cx="4250754" cy="1368152"/>
          </a:xfrm>
          <a:prstGeom prst="rect">
            <a:avLst/>
          </a:prstGeom>
          <a:noFill/>
          <a:ln w="9525" algn="ctr">
            <a:noFill/>
            <a:miter lim="800000"/>
            <a:headEnd/>
            <a:tailEnd/>
          </a:ln>
        </p:spPr>
        <p:txBody>
          <a:bodyPr/>
          <a:lstStyle/>
          <a:p>
            <a:pPr marL="225425" lvl="0" indent="-225425" algn="just">
              <a:buFont typeface="Arial" pitchFamily="34" charset="0"/>
              <a:buChar char="•"/>
            </a:pPr>
            <a:endParaRPr lang="en-US" sz="2000" dirty="0">
              <a:latin typeface="+mn-lt"/>
            </a:endParaRPr>
          </a:p>
        </p:txBody>
      </p:sp>
      <p:sp>
        <p:nvSpPr>
          <p:cNvPr id="2" name="TextBox 1">
            <a:extLst>
              <a:ext uri="{FF2B5EF4-FFF2-40B4-BE49-F238E27FC236}">
                <a16:creationId xmlns:a16="http://schemas.microsoft.com/office/drawing/2014/main" id="{D341BB02-6515-4C78-87D1-07746FE9BDC8}"/>
              </a:ext>
            </a:extLst>
          </p:cNvPr>
          <p:cNvSpPr txBox="1"/>
          <p:nvPr/>
        </p:nvSpPr>
        <p:spPr>
          <a:xfrm>
            <a:off x="395536" y="2357427"/>
            <a:ext cx="8352928" cy="3785652"/>
          </a:xfrm>
          <a:prstGeom prst="rect">
            <a:avLst/>
          </a:prstGeom>
          <a:noFill/>
        </p:spPr>
        <p:txBody>
          <a:bodyPr wrap="square" rtlCol="0">
            <a:spAutoFit/>
          </a:bodyPr>
          <a:lstStyle/>
          <a:p>
            <a:pPr algn="just"/>
            <a:r>
              <a:rPr lang="en-US" sz="2400" dirty="0">
                <a:latin typeface="+mn-lt"/>
              </a:rPr>
              <a:t>GD is a discussion within a group of people within the organization or outside the organization to develop a better view of problems by presenting a variety of perspectives.</a:t>
            </a:r>
          </a:p>
          <a:p>
            <a:pPr algn="just"/>
            <a:endParaRPr lang="en-US" sz="2400" dirty="0">
              <a:latin typeface="+mn-lt"/>
            </a:endParaRPr>
          </a:p>
          <a:p>
            <a:pPr algn="just"/>
            <a:r>
              <a:rPr lang="en-US" sz="2400" dirty="0">
                <a:latin typeface="+mn-lt"/>
              </a:rPr>
              <a:t>Purpose:</a:t>
            </a:r>
          </a:p>
          <a:p>
            <a:pPr algn="just"/>
            <a:r>
              <a:rPr lang="en-US" sz="2400" dirty="0">
                <a:latin typeface="+mn-lt"/>
              </a:rPr>
              <a:t>To check candidates </a:t>
            </a:r>
          </a:p>
          <a:p>
            <a:pPr marL="342900" indent="-342900" algn="just">
              <a:buFontTx/>
              <a:buChar char="-"/>
            </a:pPr>
            <a:r>
              <a:rPr lang="en-US" sz="2400" dirty="0">
                <a:latin typeface="+mn-lt"/>
              </a:rPr>
              <a:t>Traits</a:t>
            </a:r>
          </a:p>
          <a:p>
            <a:pPr marL="342900" indent="-342900" algn="just">
              <a:buFontTx/>
              <a:buChar char="-"/>
            </a:pPr>
            <a:r>
              <a:rPr lang="en-US" sz="2400" dirty="0">
                <a:latin typeface="+mn-lt"/>
              </a:rPr>
              <a:t>team skills</a:t>
            </a:r>
          </a:p>
          <a:p>
            <a:pPr marL="342900" indent="-342900" algn="just">
              <a:buFontTx/>
              <a:buChar char="-"/>
            </a:pPr>
            <a:r>
              <a:rPr lang="en-US" sz="2400" dirty="0">
                <a:latin typeface="+mn-lt"/>
              </a:rPr>
              <a:t>Knowledge</a:t>
            </a:r>
          </a:p>
          <a:p>
            <a:pPr marL="342900" indent="-342900" algn="just">
              <a:buFontTx/>
              <a:buChar char="-"/>
            </a:pPr>
            <a:r>
              <a:rPr lang="en-US" sz="2400" dirty="0">
                <a:latin typeface="+mn-lt"/>
              </a:rPr>
              <a:t>Interpersonal skills.</a:t>
            </a:r>
            <a:endParaRPr lang="en-IN" sz="2400" dirty="0">
              <a:latin typeface="+mn-lt"/>
            </a:endParaRPr>
          </a:p>
        </p:txBody>
      </p:sp>
    </p:spTree>
  </p:cSld>
  <p:clrMapOvr>
    <a:masterClrMapping/>
  </p:clrMapOvr>
  <p:transition advTm="66301"/>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6" descr="C:\Users\parul\Desktop\Untitled-1.png"/>
          <p:cNvPicPr>
            <a:picLocks noChangeAspect="1" noChangeArrowheads="1"/>
          </p:cNvPicPr>
          <p:nvPr>
            <p:custDataLst>
              <p:tags r:id="rId1"/>
            </p:custDataLst>
          </p:nvPr>
        </p:nvPicPr>
        <p:blipFill>
          <a:blip r:embed="rId6"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2"/>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3"/>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The Importance of Group discussion</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4"/>
            </p:custDataLst>
          </p:nvPr>
        </p:nvSpPr>
        <p:spPr bwMode="auto">
          <a:xfrm>
            <a:off x="249238" y="2439988"/>
            <a:ext cx="8645525" cy="286122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11" name="Rectangle 10"/>
          <p:cNvSpPr/>
          <p:nvPr/>
        </p:nvSpPr>
        <p:spPr>
          <a:xfrm>
            <a:off x="323528" y="2564904"/>
            <a:ext cx="8424936" cy="2677656"/>
          </a:xfrm>
          <a:prstGeom prst="rect">
            <a:avLst/>
          </a:prstGeom>
        </p:spPr>
        <p:txBody>
          <a:bodyPr wrap="square">
            <a:spAutoFit/>
          </a:bodyPr>
          <a:lstStyle/>
          <a:p>
            <a:pPr algn="just"/>
            <a:r>
              <a:rPr lang="en-US" sz="2400" dirty="0">
                <a:latin typeface="+mn-lt"/>
                <a:cs typeface="Times New Roman" pitchFamily="18" charset="0"/>
              </a:rPr>
              <a:t>Rationale: </a:t>
            </a:r>
            <a:r>
              <a:rPr lang="en-IN" sz="2400" dirty="0">
                <a:solidFill>
                  <a:srgbClr val="000000"/>
                </a:solidFill>
                <a:effectLst/>
                <a:latin typeface="+mn-lt"/>
                <a:ea typeface="Times New Roman" panose="02020603050405020304" pitchFamily="18" charset="0"/>
              </a:rPr>
              <a:t>Real time demonstration of behavioural skills.</a:t>
            </a:r>
          </a:p>
          <a:p>
            <a:pPr algn="just"/>
            <a:endParaRPr lang="en-IN" sz="2400" dirty="0">
              <a:solidFill>
                <a:srgbClr val="000000"/>
              </a:solidFill>
              <a:effectLst/>
              <a:latin typeface="+mn-lt"/>
              <a:ea typeface="Times New Roman" panose="02020603050405020304" pitchFamily="18" charset="0"/>
            </a:endParaRPr>
          </a:p>
          <a:p>
            <a:pPr algn="just"/>
            <a:r>
              <a:rPr lang="en-IN" sz="2400" dirty="0">
                <a:solidFill>
                  <a:srgbClr val="000000"/>
                </a:solidFill>
                <a:effectLst/>
                <a:latin typeface="+mn-lt"/>
                <a:ea typeface="Times New Roman" panose="02020603050405020304" pitchFamily="18" charset="0"/>
                <a:cs typeface="Times New Roman" panose="02020603050405020304" pitchFamily="18" charset="0"/>
              </a:rPr>
              <a:t>Involvement of strangers in the discussion, lower familiarity with the GD topic and limited preparation time makes the job easier for the selection panel while making things difficult for the candidates.</a:t>
            </a:r>
            <a:endParaRPr lang="en-IN" sz="2400" dirty="0">
              <a:effectLst/>
              <a:latin typeface="+mn-lt"/>
              <a:ea typeface="Calibri" panose="020F0502020204030204" pitchFamily="34" charset="0"/>
              <a:cs typeface="Times New Roman" panose="02020603050405020304" pitchFamily="18" charset="0"/>
            </a:endParaRPr>
          </a:p>
          <a:p>
            <a:pPr algn="just"/>
            <a:r>
              <a:rPr lang="en-IN" sz="2400" dirty="0">
                <a:solidFill>
                  <a:srgbClr val="000000"/>
                </a:solidFill>
                <a:effectLst/>
                <a:latin typeface="+mn-lt"/>
                <a:ea typeface="Times New Roman" panose="02020603050405020304" pitchFamily="18" charset="0"/>
              </a:rPr>
              <a:t> </a:t>
            </a:r>
            <a:endParaRPr lang="en-US" sz="2400" dirty="0">
              <a:latin typeface="+mn-lt"/>
              <a:cs typeface="Times New Roman" pitchFamily="18" charset="0"/>
            </a:endParaRPr>
          </a:p>
        </p:txBody>
      </p:sp>
    </p:spTree>
  </p:cSld>
  <p:clrMapOvr>
    <a:masterClrMapping/>
  </p:clrMapOvr>
  <p:transition advTm="66301"/>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6" descr="C:\Users\parul\Desktop\Untitled-1.png"/>
          <p:cNvPicPr>
            <a:picLocks noChangeAspect="1" noChangeArrowheads="1"/>
          </p:cNvPicPr>
          <p:nvPr>
            <p:custDataLst>
              <p:tags r:id="rId1"/>
            </p:custDataLst>
          </p:nvPr>
        </p:nvPicPr>
        <p:blipFill>
          <a:blip r:embed="rId6"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2"/>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3"/>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How it works?</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4"/>
            </p:custDataLst>
          </p:nvPr>
        </p:nvSpPr>
        <p:spPr bwMode="auto">
          <a:xfrm>
            <a:off x="249238" y="2439988"/>
            <a:ext cx="8645525" cy="286122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11" name="Rectangle 10"/>
          <p:cNvSpPr/>
          <p:nvPr/>
        </p:nvSpPr>
        <p:spPr>
          <a:xfrm>
            <a:off x="359532" y="2430443"/>
            <a:ext cx="8424936" cy="2215991"/>
          </a:xfrm>
          <a:prstGeom prst="rect">
            <a:avLst/>
          </a:prstGeom>
        </p:spPr>
        <p:txBody>
          <a:bodyPr wrap="square">
            <a:spAutoFit/>
          </a:bodyPr>
          <a:lstStyle/>
          <a:p>
            <a:pPr marL="342900" indent="-342900" algn="just">
              <a:buFont typeface="Arial" panose="020B0604020202020204" pitchFamily="34" charset="0"/>
              <a:buChar char="•"/>
            </a:pPr>
            <a:r>
              <a:rPr lang="en-IN" sz="2400" b="1" dirty="0">
                <a:effectLst/>
                <a:latin typeface="Calibri" panose="020F0502020204030204" pitchFamily="34" charset="0"/>
                <a:ea typeface="Calibri" panose="020F0502020204030204" pitchFamily="34" charset="0"/>
                <a:cs typeface="Times New Roman" panose="02020603050405020304" pitchFamily="18" charset="0"/>
              </a:rPr>
              <a:t>Number of participate involved: </a:t>
            </a:r>
            <a:r>
              <a:rPr lang="en-IN" sz="2400" dirty="0">
                <a:effectLst/>
                <a:latin typeface="Calibri" panose="020F0502020204030204" pitchFamily="34" charset="0"/>
                <a:ea typeface="Calibri" panose="020F0502020204030204" pitchFamily="34" charset="0"/>
                <a:cs typeface="Times New Roman" panose="02020603050405020304" pitchFamily="18" charset="0"/>
              </a:rPr>
              <a:t>8-12 participants</a:t>
            </a:r>
          </a:p>
          <a:p>
            <a:pPr marL="342900" indent="-342900" algn="just">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Times New Roman" panose="02020603050405020304" pitchFamily="18" charset="0"/>
              </a:rPr>
              <a:t>Time:</a:t>
            </a:r>
            <a:r>
              <a:rPr lang="en-IN" sz="2400" dirty="0">
                <a:latin typeface="Calibri" panose="020F0502020204030204" pitchFamily="34" charset="0"/>
                <a:ea typeface="Calibri" panose="020F0502020204030204" pitchFamily="34" charset="0"/>
                <a:cs typeface="Times New Roman" panose="02020603050405020304" pitchFamily="18" charset="0"/>
              </a:rPr>
              <a:t> 15-20 minutes</a:t>
            </a:r>
          </a:p>
          <a:p>
            <a:pPr marL="342900" indent="-342900" algn="just">
              <a:buFont typeface="Arial" panose="020B0604020202020204" pitchFamily="34" charset="0"/>
              <a:buChar char="•"/>
            </a:pPr>
            <a:r>
              <a:rPr lang="en-IN" sz="2400" b="1" dirty="0">
                <a:effectLst/>
                <a:latin typeface="Calibri" panose="020F0502020204030204" pitchFamily="34" charset="0"/>
                <a:ea typeface="Calibri" panose="020F0502020204030204" pitchFamily="34" charset="0"/>
                <a:cs typeface="Times New Roman" panose="02020603050405020304" pitchFamily="18" charset="0"/>
              </a:rPr>
              <a:t>Average time for each participant: </a:t>
            </a:r>
            <a:r>
              <a:rPr lang="en-IN" sz="2400" dirty="0">
                <a:effectLst/>
                <a:latin typeface="Calibri" panose="020F0502020204030204" pitchFamily="34" charset="0"/>
                <a:ea typeface="Calibri" panose="020F0502020204030204" pitchFamily="34" charset="0"/>
                <a:cs typeface="Times New Roman" panose="02020603050405020304" pitchFamily="18" charset="0"/>
              </a:rPr>
              <a:t>2-3 minutes</a:t>
            </a:r>
          </a:p>
          <a:p>
            <a:pPr marL="342900" indent="-342900" algn="just">
              <a:buFont typeface="Arial" panose="020B0604020202020204" pitchFamily="34" charset="0"/>
              <a:buChar char="•"/>
            </a:pPr>
            <a:r>
              <a:rPr lang="en-IN" sz="2400" b="1" dirty="0">
                <a:effectLst/>
                <a:latin typeface="Calibri" panose="020F0502020204030204" pitchFamily="34" charset="0"/>
                <a:ea typeface="Calibri" panose="020F0502020204030204" pitchFamily="34" charset="0"/>
                <a:cs typeface="Times New Roman" panose="02020603050405020304" pitchFamily="18" charset="0"/>
              </a:rPr>
              <a:t>Moderators:</a:t>
            </a:r>
            <a:r>
              <a:rPr lang="en-IN" sz="2400" dirty="0">
                <a:effectLst/>
                <a:latin typeface="Calibri" panose="020F0502020204030204" pitchFamily="34" charset="0"/>
                <a:ea typeface="Calibri" panose="020F0502020204030204" pitchFamily="34" charset="0"/>
                <a:cs typeface="Times New Roman" panose="02020603050405020304" pitchFamily="18" charset="0"/>
              </a:rPr>
              <a:t> 1 or 2 panellists ( Depend on the organization &amp; Industry)</a:t>
            </a:r>
          </a:p>
          <a:p>
            <a:pPr algn="just"/>
            <a:r>
              <a:rPr lang="en-IN" sz="1800" dirty="0">
                <a:solidFill>
                  <a:srgbClr val="000000"/>
                </a:solidFill>
                <a:effectLst/>
                <a:latin typeface="Arial" panose="020B0604020202020204" pitchFamily="34" charset="0"/>
                <a:ea typeface="Times New Roman" panose="02020603050405020304" pitchFamily="18" charset="0"/>
              </a:rPr>
              <a:t> </a:t>
            </a:r>
            <a:endParaRPr lang="en-US" sz="2000" dirty="0">
              <a:latin typeface="+mn-lt"/>
              <a:cs typeface="Times New Roman" pitchFamily="18" charset="0"/>
            </a:endParaRPr>
          </a:p>
        </p:txBody>
      </p:sp>
      <p:pic>
        <p:nvPicPr>
          <p:cNvPr id="2050" name="Picture 2" descr="CAT Group Discussion, CAT Group Discussion Tips, CAT Group Discussion Topics">
            <a:extLst>
              <a:ext uri="{FF2B5EF4-FFF2-40B4-BE49-F238E27FC236}">
                <a16:creationId xmlns:a16="http://schemas.microsoft.com/office/drawing/2014/main" id="{3318DD1F-8938-415D-A6E9-62E400FE34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081" y="4005064"/>
            <a:ext cx="3661420" cy="2639938"/>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4207E4D-6AD2-4E2E-B48D-5C1CAE071682}"/>
              </a:ext>
            </a:extLst>
          </p:cNvPr>
          <p:cNvSpPr/>
          <p:nvPr/>
        </p:nvSpPr>
        <p:spPr>
          <a:xfrm>
            <a:off x="3131840" y="6653105"/>
            <a:ext cx="6330091"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 </a:t>
            </a:r>
            <a:r>
              <a:rPr lang="en-IN" sz="1200" dirty="0">
                <a:latin typeface="Calibri" panose="020F0502020204030204" pitchFamily="34" charset="0"/>
                <a:ea typeface="Calibri" panose="020F0502020204030204" pitchFamily="34" charset="0"/>
                <a:cs typeface="Times New Roman" panose="02020603050405020304" pitchFamily="18" charset="0"/>
              </a:rPr>
              <a:t>https://www.indiaeducation.net/management/cat/group-discussion-tips.aspx )</a:t>
            </a:r>
            <a:endParaRPr lang="en-IN" sz="1200" dirty="0"/>
          </a:p>
        </p:txBody>
      </p:sp>
    </p:spTree>
    <p:extLst>
      <p:ext uri="{BB962C8B-B14F-4D97-AF65-F5344CB8AC3E}">
        <p14:creationId xmlns:p14="http://schemas.microsoft.com/office/powerpoint/2010/main" val="3369316734"/>
      </p:ext>
    </p:extLst>
  </p:cSld>
  <p:clrMapOvr>
    <a:masterClrMapping/>
  </p:clrMapOvr>
  <p:transition advTm="66301"/>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7"/>
          <p:cNvSpPr>
            <a:spLocks noChangeArrowheads="1"/>
          </p:cNvSpPr>
          <p:nvPr>
            <p:custDataLst>
              <p:tags r:id="rId1"/>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2"/>
            </p:custDataLst>
          </p:nvPr>
        </p:nvSpPr>
        <p:spPr bwMode="auto">
          <a:xfrm>
            <a:off x="0" y="1687513"/>
            <a:ext cx="9144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Collaborative skills require-fragmentation of GD</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3"/>
            </p:custDataLst>
          </p:nvPr>
        </p:nvSpPr>
        <p:spPr bwMode="auto">
          <a:xfrm>
            <a:off x="249238" y="2439988"/>
            <a:ext cx="8645525" cy="286122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11" name="Rectangle 10"/>
          <p:cNvSpPr/>
          <p:nvPr/>
        </p:nvSpPr>
        <p:spPr>
          <a:xfrm>
            <a:off x="594446" y="3870598"/>
            <a:ext cx="8424936" cy="1415772"/>
          </a:xfrm>
          <a:prstGeom prst="rect">
            <a:avLst/>
          </a:prstGeom>
        </p:spPr>
        <p:txBody>
          <a:bodyPr wrap="square">
            <a:spAutoFit/>
          </a:bodyPr>
          <a:lstStyle/>
          <a:p>
            <a:pPr algn="just"/>
            <a:r>
              <a:rPr lang="en-IN" sz="2400" b="1" dirty="0">
                <a:solidFill>
                  <a:schemeClr val="accent1"/>
                </a:solidFill>
                <a:effectLst/>
                <a:latin typeface="+mn-lt"/>
                <a:ea typeface="Times New Roman" panose="02020603050405020304" pitchFamily="18" charset="0"/>
                <a:cs typeface="Arial" panose="020B0604020202020204" pitchFamily="34" charset="0"/>
              </a:rPr>
              <a:t>“Always remember Group discussion is not selection round it’s a rejection round”</a:t>
            </a:r>
          </a:p>
          <a:p>
            <a:pPr algn="just"/>
            <a:endParaRPr lang="en-IN" sz="2000" dirty="0">
              <a:solidFill>
                <a:schemeClr val="accent1"/>
              </a:solidFill>
              <a:effectLst/>
              <a:latin typeface="+mn-lt"/>
              <a:ea typeface="Calibri" panose="020F0502020204030204" pitchFamily="34" charset="0"/>
              <a:cs typeface="Arial" panose="020B0604020202020204" pitchFamily="34" charset="0"/>
            </a:endParaRPr>
          </a:p>
          <a:p>
            <a:pPr algn="just"/>
            <a:r>
              <a:rPr lang="en-IN" sz="1800" dirty="0">
                <a:solidFill>
                  <a:srgbClr val="000000"/>
                </a:solidFill>
                <a:effectLst/>
                <a:latin typeface="Arial" panose="020B0604020202020204" pitchFamily="34" charset="0"/>
                <a:ea typeface="Times New Roman" panose="02020603050405020304" pitchFamily="18" charset="0"/>
              </a:rPr>
              <a:t> </a:t>
            </a:r>
            <a:endParaRPr lang="en-US" sz="2000" dirty="0">
              <a:latin typeface="+mn-lt"/>
              <a:cs typeface="Times New Roman" pitchFamily="18" charset="0"/>
            </a:endParaRPr>
          </a:p>
        </p:txBody>
      </p:sp>
    </p:spTree>
    <p:extLst>
      <p:ext uri="{BB962C8B-B14F-4D97-AF65-F5344CB8AC3E}">
        <p14:creationId xmlns:p14="http://schemas.microsoft.com/office/powerpoint/2010/main" val="2995940940"/>
      </p:ext>
    </p:extLst>
  </p:cSld>
  <p:clrMapOvr>
    <a:masterClrMapping/>
  </p:clrMapOvr>
  <p:transition advTm="66301"/>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6" descr="C:\Users\parul\Desktop\Untitled-1.png"/>
          <p:cNvPicPr>
            <a:picLocks noChangeAspect="1" noChangeArrowheads="1"/>
          </p:cNvPicPr>
          <p:nvPr>
            <p:custDataLst>
              <p:tags r:id="rId1"/>
            </p:custDataLst>
          </p:nvPr>
        </p:nvPicPr>
        <p:blipFill>
          <a:blip r:embed="rId6"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2"/>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3"/>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Collaborative skills require-fragmentation of Group discussion</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4"/>
            </p:custDataLst>
          </p:nvPr>
        </p:nvSpPr>
        <p:spPr bwMode="auto">
          <a:xfrm>
            <a:off x="249238" y="2439988"/>
            <a:ext cx="8645525" cy="286122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11" name="Rectangle 10"/>
          <p:cNvSpPr/>
          <p:nvPr/>
        </p:nvSpPr>
        <p:spPr>
          <a:xfrm>
            <a:off x="373857" y="2395538"/>
            <a:ext cx="8645525" cy="369332"/>
          </a:xfrm>
          <a:prstGeom prst="rect">
            <a:avLst/>
          </a:prstGeom>
        </p:spPr>
        <p:txBody>
          <a:bodyPr wrap="square">
            <a:spAutoFit/>
          </a:bodyPr>
          <a:lstStyle/>
          <a:p>
            <a:pPr algn="just"/>
            <a:r>
              <a:rPr lang="en-IN" sz="1800" dirty="0">
                <a:solidFill>
                  <a:srgbClr val="000000"/>
                </a:solidFill>
                <a:effectLst/>
                <a:latin typeface="Arial" panose="020B0604020202020204" pitchFamily="34" charset="0"/>
                <a:ea typeface="Times New Roman" panose="02020603050405020304" pitchFamily="18" charset="0"/>
              </a:rPr>
              <a:t> </a:t>
            </a:r>
            <a:endParaRPr lang="en-US" sz="2000" dirty="0">
              <a:latin typeface="+mn-lt"/>
              <a:cs typeface="Times New Roman" pitchFamily="18" charset="0"/>
            </a:endParaRPr>
          </a:p>
        </p:txBody>
      </p:sp>
      <p:sp>
        <p:nvSpPr>
          <p:cNvPr id="3" name="TextBox 2">
            <a:extLst>
              <a:ext uri="{FF2B5EF4-FFF2-40B4-BE49-F238E27FC236}">
                <a16:creationId xmlns:a16="http://schemas.microsoft.com/office/drawing/2014/main" id="{48D93647-F9E4-4DD8-B848-7F92B524B005}"/>
              </a:ext>
            </a:extLst>
          </p:cNvPr>
          <p:cNvSpPr txBox="1"/>
          <p:nvPr/>
        </p:nvSpPr>
        <p:spPr>
          <a:xfrm>
            <a:off x="10260632" y="3789040"/>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BBDC1D03-7F58-463E-AC65-ED435BD19747}"/>
              </a:ext>
            </a:extLst>
          </p:cNvPr>
          <p:cNvSpPr txBox="1"/>
          <p:nvPr/>
        </p:nvSpPr>
        <p:spPr>
          <a:xfrm>
            <a:off x="190500" y="2439988"/>
            <a:ext cx="8828882" cy="1107996"/>
          </a:xfrm>
          <a:prstGeom prst="rect">
            <a:avLst/>
          </a:prstGeom>
          <a:noFill/>
        </p:spPr>
        <p:txBody>
          <a:bodyPr wrap="square" rtlCol="0">
            <a:spAutoFit/>
          </a:bodyPr>
          <a:lstStyle/>
          <a:p>
            <a:r>
              <a:rPr lang="en-IN" sz="2400" dirty="0">
                <a:solidFill>
                  <a:srgbClr val="000000"/>
                </a:solidFill>
                <a:effectLst/>
                <a:latin typeface="+mn-lt"/>
                <a:ea typeface="Times New Roman" panose="02020603050405020304" pitchFamily="18" charset="0"/>
                <a:cs typeface="Times New Roman" panose="02020603050405020304" pitchFamily="18" charset="0"/>
              </a:rPr>
              <a:t>Here is a list of a few interpersonal skills which play a vital role while cracking GD.</a:t>
            </a:r>
            <a:endParaRPr lang="en-IN" sz="2400" dirty="0">
              <a:effectLst/>
              <a:latin typeface="+mn-lt"/>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DDE534A3-62B2-4614-8BFD-1F7F0BB9F87D}"/>
              </a:ext>
            </a:extLst>
          </p:cNvPr>
          <p:cNvSpPr txBox="1"/>
          <p:nvPr/>
        </p:nvSpPr>
        <p:spPr>
          <a:xfrm>
            <a:off x="211237" y="3220642"/>
            <a:ext cx="3043039" cy="2578847"/>
          </a:xfrm>
          <a:prstGeom prst="rect">
            <a:avLst/>
          </a:prstGeom>
          <a:noFill/>
        </p:spPr>
        <p:txBody>
          <a:bodyPr wrap="square" rtlCol="0">
            <a:spAutoFit/>
          </a:bodyPr>
          <a:lstStyle/>
          <a:p>
            <a:pPr marL="342900" lvl="0" indent="-342900" algn="just">
              <a:lnSpc>
                <a:spcPct val="107000"/>
              </a:lnSpc>
              <a:spcBef>
                <a:spcPts val="1200"/>
              </a:spcBef>
              <a:spcAft>
                <a:spcPts val="1200"/>
              </a:spcAft>
              <a:buFont typeface="Symbol" panose="05050102010706020507" pitchFamily="18" charset="2"/>
              <a:buChar char=""/>
            </a:pPr>
            <a:r>
              <a:rPr lang="en-IN" sz="2400" dirty="0">
                <a:solidFill>
                  <a:srgbClr val="000000"/>
                </a:solidFill>
                <a:effectLst/>
                <a:latin typeface="+mn-lt"/>
                <a:ea typeface="Times New Roman" panose="02020603050405020304" pitchFamily="18" charset="0"/>
                <a:cs typeface="Times New Roman" panose="02020603050405020304" pitchFamily="18" charset="0"/>
              </a:rPr>
              <a:t>Communication skill</a:t>
            </a:r>
            <a:endParaRPr lang="en-IN" sz="2400" dirty="0">
              <a:effectLst/>
              <a:latin typeface="+mn-lt"/>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1200"/>
              </a:spcAft>
              <a:buFont typeface="Symbol" panose="05050102010706020507" pitchFamily="18" charset="2"/>
              <a:buChar char=""/>
            </a:pPr>
            <a:r>
              <a:rPr lang="en-IN" sz="2400" dirty="0">
                <a:solidFill>
                  <a:srgbClr val="000000"/>
                </a:solidFill>
                <a:effectLst/>
                <a:latin typeface="+mn-lt"/>
                <a:ea typeface="Times New Roman" panose="02020603050405020304" pitchFamily="18" charset="0"/>
                <a:cs typeface="Times New Roman" panose="02020603050405020304" pitchFamily="18" charset="0"/>
              </a:rPr>
              <a:t>Teamwork</a:t>
            </a:r>
            <a:endParaRPr lang="en-IN" sz="2400" dirty="0">
              <a:effectLst/>
              <a:latin typeface="+mn-lt"/>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1200"/>
              </a:spcAft>
              <a:buFont typeface="Symbol" panose="05050102010706020507" pitchFamily="18" charset="2"/>
              <a:buChar char=""/>
            </a:pPr>
            <a:r>
              <a:rPr lang="en-IN" sz="2400" dirty="0">
                <a:solidFill>
                  <a:srgbClr val="000000"/>
                </a:solidFill>
                <a:effectLst/>
                <a:latin typeface="+mn-lt"/>
                <a:ea typeface="Times New Roman" panose="02020603050405020304" pitchFamily="18" charset="0"/>
                <a:cs typeface="Times New Roman" panose="02020603050405020304" pitchFamily="18" charset="0"/>
              </a:rPr>
              <a:t>Leadership</a:t>
            </a:r>
            <a:endParaRPr lang="en-IN" sz="2400" dirty="0">
              <a:effectLst/>
              <a:latin typeface="+mn-lt"/>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1200"/>
              </a:spcAft>
              <a:buFont typeface="Symbol" panose="05050102010706020507" pitchFamily="18" charset="2"/>
              <a:buChar char=""/>
            </a:pPr>
            <a:r>
              <a:rPr lang="en-IN" sz="2400" dirty="0">
                <a:solidFill>
                  <a:srgbClr val="000000"/>
                </a:solidFill>
                <a:effectLst/>
                <a:latin typeface="+mn-lt"/>
                <a:ea typeface="Times New Roman" panose="02020603050405020304" pitchFamily="18" charset="0"/>
                <a:cs typeface="Times New Roman" panose="02020603050405020304" pitchFamily="18" charset="0"/>
              </a:rPr>
              <a:t>Confidence</a:t>
            </a:r>
            <a:endParaRPr lang="en-IN" sz="2400" dirty="0">
              <a:effectLst/>
              <a:latin typeface="+mn-lt"/>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40F9D270-C37F-433F-B11D-678C335B2AEC}"/>
              </a:ext>
            </a:extLst>
          </p:cNvPr>
          <p:cNvSpPr txBox="1"/>
          <p:nvPr/>
        </p:nvSpPr>
        <p:spPr>
          <a:xfrm>
            <a:off x="5148064" y="3140968"/>
            <a:ext cx="3096344" cy="2324291"/>
          </a:xfrm>
          <a:prstGeom prst="rect">
            <a:avLst/>
          </a:prstGeom>
          <a:noFill/>
        </p:spPr>
        <p:txBody>
          <a:bodyPr wrap="square" rtlCol="0">
            <a:spAutoFit/>
          </a:bodyPr>
          <a:lstStyle/>
          <a:p>
            <a:pPr marL="342900" lvl="0" indent="-342900" algn="just">
              <a:lnSpc>
                <a:spcPct val="107000"/>
              </a:lnSpc>
              <a:spcBef>
                <a:spcPts val="1200"/>
              </a:spcBef>
              <a:spcAft>
                <a:spcPts val="1200"/>
              </a:spcAft>
              <a:buFont typeface="Symbol" panose="05050102010706020507" pitchFamily="18" charset="2"/>
              <a:buChar char=""/>
            </a:pPr>
            <a:r>
              <a:rPr lang="en-IN" sz="2400" dirty="0">
                <a:solidFill>
                  <a:srgbClr val="000000"/>
                </a:solidFill>
                <a:effectLst/>
                <a:latin typeface="+mn-lt"/>
                <a:ea typeface="Times New Roman" panose="02020603050405020304" pitchFamily="18" charset="0"/>
                <a:cs typeface="Times New Roman" panose="02020603050405020304" pitchFamily="18" charset="0"/>
              </a:rPr>
              <a:t>Knowledge</a:t>
            </a:r>
            <a:endParaRPr lang="en-IN" sz="2400" dirty="0">
              <a:effectLst/>
              <a:latin typeface="+mn-lt"/>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1200"/>
              </a:spcAft>
              <a:buFont typeface="Symbol" panose="05050102010706020507" pitchFamily="18" charset="2"/>
              <a:buChar char=""/>
            </a:pPr>
            <a:r>
              <a:rPr lang="en-IN" sz="2400" dirty="0">
                <a:solidFill>
                  <a:srgbClr val="000000"/>
                </a:solidFill>
                <a:effectLst/>
                <a:latin typeface="+mn-lt"/>
                <a:ea typeface="Times New Roman" panose="02020603050405020304" pitchFamily="18" charset="0"/>
                <a:cs typeface="Times New Roman" panose="02020603050405020304" pitchFamily="18" charset="0"/>
              </a:rPr>
              <a:t>Creative thinking</a:t>
            </a:r>
            <a:endParaRPr lang="en-IN" sz="2400" dirty="0">
              <a:effectLst/>
              <a:latin typeface="+mn-lt"/>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1200"/>
              </a:spcAft>
              <a:buFont typeface="Symbol" panose="05050102010706020507" pitchFamily="18" charset="2"/>
              <a:buChar char=""/>
            </a:pPr>
            <a:r>
              <a:rPr lang="en-IN" sz="2400" dirty="0">
                <a:solidFill>
                  <a:srgbClr val="000000"/>
                </a:solidFill>
                <a:effectLst/>
                <a:latin typeface="+mn-lt"/>
                <a:ea typeface="Times New Roman" panose="02020603050405020304" pitchFamily="18" charset="0"/>
                <a:cs typeface="Times New Roman" panose="02020603050405020304" pitchFamily="18" charset="0"/>
              </a:rPr>
              <a:t>Listening skill</a:t>
            </a:r>
            <a:endParaRPr lang="en-IN" sz="2400" dirty="0">
              <a:effectLst/>
              <a:latin typeface="+mn-l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20264501"/>
      </p:ext>
    </p:extLst>
  </p:cSld>
  <p:clrMapOvr>
    <a:masterClrMapping/>
  </p:clrMapOvr>
  <p:transition advTm="66301"/>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0.03.14"/>
  <p:tag name="AS_TITLE" val="Aspose.Slides for .NET 2.0"/>
  <p:tag name="AS_VERSION" val="20.3"/>
</p:tagLst>
</file>

<file path=ppt/tags/tag10.xml><?xml version="1.0" encoding="utf-8"?>
<p:tagLst xmlns:a="http://schemas.openxmlformats.org/drawingml/2006/main" xmlns:r="http://schemas.openxmlformats.org/officeDocument/2006/relationships" xmlns:p="http://schemas.openxmlformats.org/presentationml/2006/main">
  <p:tag name="AS_UNIQUEID" val="62"/>
</p:tagLst>
</file>

<file path=ppt/tags/tag11.xml><?xml version="1.0" encoding="utf-8"?>
<p:tagLst xmlns:a="http://schemas.openxmlformats.org/drawingml/2006/main" xmlns:r="http://schemas.openxmlformats.org/officeDocument/2006/relationships" xmlns:p="http://schemas.openxmlformats.org/presentationml/2006/main">
  <p:tag name="AS_UNIQUEID" val="63"/>
</p:tagLst>
</file>

<file path=ppt/tags/tag12.xml><?xml version="1.0" encoding="utf-8"?>
<p:tagLst xmlns:a="http://schemas.openxmlformats.org/drawingml/2006/main" xmlns:r="http://schemas.openxmlformats.org/officeDocument/2006/relationships" xmlns:p="http://schemas.openxmlformats.org/presentationml/2006/main">
  <p:tag name="AS_UNIQUEID" val="60"/>
</p:tagLst>
</file>

<file path=ppt/tags/tag13.xml><?xml version="1.0" encoding="utf-8"?>
<p:tagLst xmlns:a="http://schemas.openxmlformats.org/drawingml/2006/main" xmlns:r="http://schemas.openxmlformats.org/officeDocument/2006/relationships" xmlns:p="http://schemas.openxmlformats.org/presentationml/2006/main">
  <p:tag name="AS_UNIQUEID" val="61"/>
</p:tagLst>
</file>

<file path=ppt/tags/tag14.xml><?xml version="1.0" encoding="utf-8"?>
<p:tagLst xmlns:a="http://schemas.openxmlformats.org/drawingml/2006/main" xmlns:r="http://schemas.openxmlformats.org/officeDocument/2006/relationships" xmlns:p="http://schemas.openxmlformats.org/presentationml/2006/main">
  <p:tag name="AS_UNIQUEID" val="62"/>
</p:tagLst>
</file>

<file path=ppt/tags/tag15.xml><?xml version="1.0" encoding="utf-8"?>
<p:tagLst xmlns:a="http://schemas.openxmlformats.org/drawingml/2006/main" xmlns:r="http://schemas.openxmlformats.org/officeDocument/2006/relationships" xmlns:p="http://schemas.openxmlformats.org/presentationml/2006/main">
  <p:tag name="AS_UNIQUEID" val="63"/>
</p:tagLst>
</file>

<file path=ppt/tags/tag16.xml><?xml version="1.0" encoding="utf-8"?>
<p:tagLst xmlns:a="http://schemas.openxmlformats.org/drawingml/2006/main" xmlns:r="http://schemas.openxmlformats.org/officeDocument/2006/relationships" xmlns:p="http://schemas.openxmlformats.org/presentationml/2006/main">
  <p:tag name="AS_UNIQUEID" val="60"/>
</p:tagLst>
</file>

<file path=ppt/tags/tag17.xml><?xml version="1.0" encoding="utf-8"?>
<p:tagLst xmlns:a="http://schemas.openxmlformats.org/drawingml/2006/main" xmlns:r="http://schemas.openxmlformats.org/officeDocument/2006/relationships" xmlns:p="http://schemas.openxmlformats.org/presentationml/2006/main">
  <p:tag name="AS_UNIQUEID" val="61"/>
</p:tagLst>
</file>

<file path=ppt/tags/tag18.xml><?xml version="1.0" encoding="utf-8"?>
<p:tagLst xmlns:a="http://schemas.openxmlformats.org/drawingml/2006/main" xmlns:r="http://schemas.openxmlformats.org/officeDocument/2006/relationships" xmlns:p="http://schemas.openxmlformats.org/presentationml/2006/main">
  <p:tag name="AS_UNIQUEID" val="62"/>
</p:tagLst>
</file>

<file path=ppt/tags/tag19.xml><?xml version="1.0" encoding="utf-8"?>
<p:tagLst xmlns:a="http://schemas.openxmlformats.org/drawingml/2006/main" xmlns:r="http://schemas.openxmlformats.org/officeDocument/2006/relationships" xmlns:p="http://schemas.openxmlformats.org/presentationml/2006/main">
  <p:tag name="AS_UNIQUEID" val="63"/>
</p:tagLst>
</file>

<file path=ppt/tags/tag2.xml><?xml version="1.0" encoding="utf-8"?>
<p:tagLst xmlns:a="http://schemas.openxmlformats.org/drawingml/2006/main" xmlns:r="http://schemas.openxmlformats.org/officeDocument/2006/relationships" xmlns:p="http://schemas.openxmlformats.org/presentationml/2006/main">
  <p:tag name="AS_UNIQUEID" val="46"/>
</p:tagLst>
</file>

<file path=ppt/tags/tag20.xml><?xml version="1.0" encoding="utf-8"?>
<p:tagLst xmlns:a="http://schemas.openxmlformats.org/drawingml/2006/main" xmlns:r="http://schemas.openxmlformats.org/officeDocument/2006/relationships" xmlns:p="http://schemas.openxmlformats.org/presentationml/2006/main">
  <p:tag name="AS_UNIQUEID" val="60"/>
</p:tagLst>
</file>

<file path=ppt/tags/tag21.xml><?xml version="1.0" encoding="utf-8"?>
<p:tagLst xmlns:a="http://schemas.openxmlformats.org/drawingml/2006/main" xmlns:r="http://schemas.openxmlformats.org/officeDocument/2006/relationships" xmlns:p="http://schemas.openxmlformats.org/presentationml/2006/main">
  <p:tag name="AS_UNIQUEID" val="61"/>
</p:tagLst>
</file>

<file path=ppt/tags/tag22.xml><?xml version="1.0" encoding="utf-8"?>
<p:tagLst xmlns:a="http://schemas.openxmlformats.org/drawingml/2006/main" xmlns:r="http://schemas.openxmlformats.org/officeDocument/2006/relationships" xmlns:p="http://schemas.openxmlformats.org/presentationml/2006/main">
  <p:tag name="AS_UNIQUEID" val="62"/>
</p:tagLst>
</file>

<file path=ppt/tags/tag23.xml><?xml version="1.0" encoding="utf-8"?>
<p:tagLst xmlns:a="http://schemas.openxmlformats.org/drawingml/2006/main" xmlns:r="http://schemas.openxmlformats.org/officeDocument/2006/relationships" xmlns:p="http://schemas.openxmlformats.org/presentationml/2006/main">
  <p:tag name="AS_UNIQUEID" val="63"/>
</p:tagLst>
</file>

<file path=ppt/tags/tag24.xml><?xml version="1.0" encoding="utf-8"?>
<p:tagLst xmlns:a="http://schemas.openxmlformats.org/drawingml/2006/main" xmlns:r="http://schemas.openxmlformats.org/officeDocument/2006/relationships" xmlns:p="http://schemas.openxmlformats.org/presentationml/2006/main">
  <p:tag name="AS_UNIQUEID" val="60"/>
</p:tagLst>
</file>

<file path=ppt/tags/tag25.xml><?xml version="1.0" encoding="utf-8"?>
<p:tagLst xmlns:a="http://schemas.openxmlformats.org/drawingml/2006/main" xmlns:r="http://schemas.openxmlformats.org/officeDocument/2006/relationships" xmlns:p="http://schemas.openxmlformats.org/presentationml/2006/main">
  <p:tag name="AS_UNIQUEID" val="61"/>
</p:tagLst>
</file>

<file path=ppt/tags/tag26.xml><?xml version="1.0" encoding="utf-8"?>
<p:tagLst xmlns:a="http://schemas.openxmlformats.org/drawingml/2006/main" xmlns:r="http://schemas.openxmlformats.org/officeDocument/2006/relationships" xmlns:p="http://schemas.openxmlformats.org/presentationml/2006/main">
  <p:tag name="AS_UNIQUEID" val="62"/>
</p:tagLst>
</file>

<file path=ppt/tags/tag27.xml><?xml version="1.0" encoding="utf-8"?>
<p:tagLst xmlns:a="http://schemas.openxmlformats.org/drawingml/2006/main" xmlns:r="http://schemas.openxmlformats.org/officeDocument/2006/relationships" xmlns:p="http://schemas.openxmlformats.org/presentationml/2006/main">
  <p:tag name="AS_UNIQUEID" val="63"/>
</p:tagLst>
</file>

<file path=ppt/tags/tag28.xml><?xml version="1.0" encoding="utf-8"?>
<p:tagLst xmlns:a="http://schemas.openxmlformats.org/drawingml/2006/main" xmlns:r="http://schemas.openxmlformats.org/officeDocument/2006/relationships" xmlns:p="http://schemas.openxmlformats.org/presentationml/2006/main">
  <p:tag name="AS_UNIQUEID" val="61"/>
</p:tagLst>
</file>

<file path=ppt/tags/tag29.xml><?xml version="1.0" encoding="utf-8"?>
<p:tagLst xmlns:a="http://schemas.openxmlformats.org/drawingml/2006/main" xmlns:r="http://schemas.openxmlformats.org/officeDocument/2006/relationships" xmlns:p="http://schemas.openxmlformats.org/presentationml/2006/main">
  <p:tag name="AS_UNIQUEID" val="62"/>
</p:tagLst>
</file>

<file path=ppt/tags/tag3.xml><?xml version="1.0" encoding="utf-8"?>
<p:tagLst xmlns:a="http://schemas.openxmlformats.org/drawingml/2006/main" xmlns:r="http://schemas.openxmlformats.org/officeDocument/2006/relationships" xmlns:p="http://schemas.openxmlformats.org/presentationml/2006/main">
  <p:tag name="AS_UNIQUEID" val="47"/>
</p:tagLst>
</file>

<file path=ppt/tags/tag30.xml><?xml version="1.0" encoding="utf-8"?>
<p:tagLst xmlns:a="http://schemas.openxmlformats.org/drawingml/2006/main" xmlns:r="http://schemas.openxmlformats.org/officeDocument/2006/relationships" xmlns:p="http://schemas.openxmlformats.org/presentationml/2006/main">
  <p:tag name="AS_UNIQUEID" val="63"/>
</p:tagLst>
</file>

<file path=ppt/tags/tag31.xml><?xml version="1.0" encoding="utf-8"?>
<p:tagLst xmlns:a="http://schemas.openxmlformats.org/drawingml/2006/main" xmlns:r="http://schemas.openxmlformats.org/officeDocument/2006/relationships" xmlns:p="http://schemas.openxmlformats.org/presentationml/2006/main">
  <p:tag name="AS_UNIQUEID" val="60"/>
</p:tagLst>
</file>

<file path=ppt/tags/tag32.xml><?xml version="1.0" encoding="utf-8"?>
<p:tagLst xmlns:a="http://schemas.openxmlformats.org/drawingml/2006/main" xmlns:r="http://schemas.openxmlformats.org/officeDocument/2006/relationships" xmlns:p="http://schemas.openxmlformats.org/presentationml/2006/main">
  <p:tag name="AS_UNIQUEID" val="61"/>
</p:tagLst>
</file>

<file path=ppt/tags/tag33.xml><?xml version="1.0" encoding="utf-8"?>
<p:tagLst xmlns:a="http://schemas.openxmlformats.org/drawingml/2006/main" xmlns:r="http://schemas.openxmlformats.org/officeDocument/2006/relationships" xmlns:p="http://schemas.openxmlformats.org/presentationml/2006/main">
  <p:tag name="AS_UNIQUEID" val="62"/>
</p:tagLst>
</file>

<file path=ppt/tags/tag34.xml><?xml version="1.0" encoding="utf-8"?>
<p:tagLst xmlns:a="http://schemas.openxmlformats.org/drawingml/2006/main" xmlns:r="http://schemas.openxmlformats.org/officeDocument/2006/relationships" xmlns:p="http://schemas.openxmlformats.org/presentationml/2006/main">
  <p:tag name="AS_UNIQUEID" val="63"/>
</p:tagLst>
</file>

<file path=ppt/tags/tag35.xml><?xml version="1.0" encoding="utf-8"?>
<p:tagLst xmlns:a="http://schemas.openxmlformats.org/drawingml/2006/main" xmlns:r="http://schemas.openxmlformats.org/officeDocument/2006/relationships" xmlns:p="http://schemas.openxmlformats.org/presentationml/2006/main">
  <p:tag name="AS_UNIQUEID" val="60"/>
</p:tagLst>
</file>

<file path=ppt/tags/tag36.xml><?xml version="1.0" encoding="utf-8"?>
<p:tagLst xmlns:a="http://schemas.openxmlformats.org/drawingml/2006/main" xmlns:r="http://schemas.openxmlformats.org/officeDocument/2006/relationships" xmlns:p="http://schemas.openxmlformats.org/presentationml/2006/main">
  <p:tag name="AS_UNIQUEID" val="61"/>
</p:tagLst>
</file>

<file path=ppt/tags/tag37.xml><?xml version="1.0" encoding="utf-8"?>
<p:tagLst xmlns:a="http://schemas.openxmlformats.org/drawingml/2006/main" xmlns:r="http://schemas.openxmlformats.org/officeDocument/2006/relationships" xmlns:p="http://schemas.openxmlformats.org/presentationml/2006/main">
  <p:tag name="AS_UNIQUEID" val="62"/>
</p:tagLst>
</file>

<file path=ppt/tags/tag38.xml><?xml version="1.0" encoding="utf-8"?>
<p:tagLst xmlns:a="http://schemas.openxmlformats.org/drawingml/2006/main" xmlns:r="http://schemas.openxmlformats.org/officeDocument/2006/relationships" xmlns:p="http://schemas.openxmlformats.org/presentationml/2006/main">
  <p:tag name="AS_UNIQUEID" val="63"/>
</p:tagLst>
</file>

<file path=ppt/tags/tag39.xml><?xml version="1.0" encoding="utf-8"?>
<p:tagLst xmlns:a="http://schemas.openxmlformats.org/drawingml/2006/main" xmlns:r="http://schemas.openxmlformats.org/officeDocument/2006/relationships" xmlns:p="http://schemas.openxmlformats.org/presentationml/2006/main">
  <p:tag name="AS_UNIQUEID" val="60"/>
</p:tagLst>
</file>

<file path=ppt/tags/tag4.xml><?xml version="1.0" encoding="utf-8"?>
<p:tagLst xmlns:a="http://schemas.openxmlformats.org/drawingml/2006/main" xmlns:r="http://schemas.openxmlformats.org/officeDocument/2006/relationships" xmlns:p="http://schemas.openxmlformats.org/presentationml/2006/main">
  <p:tag name="AS_UNIQUEID" val="60"/>
</p:tagLst>
</file>

<file path=ppt/tags/tag40.xml><?xml version="1.0" encoding="utf-8"?>
<p:tagLst xmlns:a="http://schemas.openxmlformats.org/drawingml/2006/main" xmlns:r="http://schemas.openxmlformats.org/officeDocument/2006/relationships" xmlns:p="http://schemas.openxmlformats.org/presentationml/2006/main">
  <p:tag name="AS_UNIQUEID" val="61"/>
</p:tagLst>
</file>

<file path=ppt/tags/tag41.xml><?xml version="1.0" encoding="utf-8"?>
<p:tagLst xmlns:a="http://schemas.openxmlformats.org/drawingml/2006/main" xmlns:r="http://schemas.openxmlformats.org/officeDocument/2006/relationships" xmlns:p="http://schemas.openxmlformats.org/presentationml/2006/main">
  <p:tag name="AS_UNIQUEID" val="62"/>
</p:tagLst>
</file>

<file path=ppt/tags/tag42.xml><?xml version="1.0" encoding="utf-8"?>
<p:tagLst xmlns:a="http://schemas.openxmlformats.org/drawingml/2006/main" xmlns:r="http://schemas.openxmlformats.org/officeDocument/2006/relationships" xmlns:p="http://schemas.openxmlformats.org/presentationml/2006/main">
  <p:tag name="AS_UNIQUEID" val="63"/>
</p:tagLst>
</file>

<file path=ppt/tags/tag43.xml><?xml version="1.0" encoding="utf-8"?>
<p:tagLst xmlns:a="http://schemas.openxmlformats.org/drawingml/2006/main" xmlns:r="http://schemas.openxmlformats.org/officeDocument/2006/relationships" xmlns:p="http://schemas.openxmlformats.org/presentationml/2006/main">
  <p:tag name="AS_UNIQUEID" val="60"/>
</p:tagLst>
</file>

<file path=ppt/tags/tag44.xml><?xml version="1.0" encoding="utf-8"?>
<p:tagLst xmlns:a="http://schemas.openxmlformats.org/drawingml/2006/main" xmlns:r="http://schemas.openxmlformats.org/officeDocument/2006/relationships" xmlns:p="http://schemas.openxmlformats.org/presentationml/2006/main">
  <p:tag name="AS_UNIQUEID" val="61"/>
</p:tagLst>
</file>

<file path=ppt/tags/tag45.xml><?xml version="1.0" encoding="utf-8"?>
<p:tagLst xmlns:a="http://schemas.openxmlformats.org/drawingml/2006/main" xmlns:r="http://schemas.openxmlformats.org/officeDocument/2006/relationships" xmlns:p="http://schemas.openxmlformats.org/presentationml/2006/main">
  <p:tag name="AS_UNIQUEID" val="62"/>
</p:tagLst>
</file>

<file path=ppt/tags/tag46.xml><?xml version="1.0" encoding="utf-8"?>
<p:tagLst xmlns:a="http://schemas.openxmlformats.org/drawingml/2006/main" xmlns:r="http://schemas.openxmlformats.org/officeDocument/2006/relationships" xmlns:p="http://schemas.openxmlformats.org/presentationml/2006/main">
  <p:tag name="AS_UNIQUEID" val="63"/>
</p:tagLst>
</file>

<file path=ppt/tags/tag47.xml><?xml version="1.0" encoding="utf-8"?>
<p:tagLst xmlns:a="http://schemas.openxmlformats.org/drawingml/2006/main" xmlns:r="http://schemas.openxmlformats.org/officeDocument/2006/relationships" xmlns:p="http://schemas.openxmlformats.org/presentationml/2006/main">
  <p:tag name="AS_UNIQUEID" val="60"/>
</p:tagLst>
</file>

<file path=ppt/tags/tag48.xml><?xml version="1.0" encoding="utf-8"?>
<p:tagLst xmlns:a="http://schemas.openxmlformats.org/drawingml/2006/main" xmlns:r="http://schemas.openxmlformats.org/officeDocument/2006/relationships" xmlns:p="http://schemas.openxmlformats.org/presentationml/2006/main">
  <p:tag name="AS_UNIQUEID" val="61"/>
</p:tagLst>
</file>

<file path=ppt/tags/tag49.xml><?xml version="1.0" encoding="utf-8"?>
<p:tagLst xmlns:a="http://schemas.openxmlformats.org/drawingml/2006/main" xmlns:r="http://schemas.openxmlformats.org/officeDocument/2006/relationships" xmlns:p="http://schemas.openxmlformats.org/presentationml/2006/main">
  <p:tag name="AS_UNIQUEID" val="62"/>
</p:tagLst>
</file>

<file path=ppt/tags/tag5.xml><?xml version="1.0" encoding="utf-8"?>
<p:tagLst xmlns:a="http://schemas.openxmlformats.org/drawingml/2006/main" xmlns:r="http://schemas.openxmlformats.org/officeDocument/2006/relationships" xmlns:p="http://schemas.openxmlformats.org/presentationml/2006/main">
  <p:tag name="AS_UNIQUEID" val="61"/>
</p:tagLst>
</file>

<file path=ppt/tags/tag50.xml><?xml version="1.0" encoding="utf-8"?>
<p:tagLst xmlns:a="http://schemas.openxmlformats.org/drawingml/2006/main" xmlns:r="http://schemas.openxmlformats.org/officeDocument/2006/relationships" xmlns:p="http://schemas.openxmlformats.org/presentationml/2006/main">
  <p:tag name="AS_UNIQUEID" val="63"/>
</p:tagLst>
</file>

<file path=ppt/tags/tag51.xml><?xml version="1.0" encoding="utf-8"?>
<p:tagLst xmlns:a="http://schemas.openxmlformats.org/drawingml/2006/main" xmlns:r="http://schemas.openxmlformats.org/officeDocument/2006/relationships" xmlns:p="http://schemas.openxmlformats.org/presentationml/2006/main">
  <p:tag name="AS_UNIQUEID" val="60"/>
</p:tagLst>
</file>

<file path=ppt/tags/tag52.xml><?xml version="1.0" encoding="utf-8"?>
<p:tagLst xmlns:a="http://schemas.openxmlformats.org/drawingml/2006/main" xmlns:r="http://schemas.openxmlformats.org/officeDocument/2006/relationships" xmlns:p="http://schemas.openxmlformats.org/presentationml/2006/main">
  <p:tag name="AS_UNIQUEID" val="61"/>
</p:tagLst>
</file>

<file path=ppt/tags/tag53.xml><?xml version="1.0" encoding="utf-8"?>
<p:tagLst xmlns:a="http://schemas.openxmlformats.org/drawingml/2006/main" xmlns:r="http://schemas.openxmlformats.org/officeDocument/2006/relationships" xmlns:p="http://schemas.openxmlformats.org/presentationml/2006/main">
  <p:tag name="AS_UNIQUEID" val="62"/>
</p:tagLst>
</file>

<file path=ppt/tags/tag54.xml><?xml version="1.0" encoding="utf-8"?>
<p:tagLst xmlns:a="http://schemas.openxmlformats.org/drawingml/2006/main" xmlns:r="http://schemas.openxmlformats.org/officeDocument/2006/relationships" xmlns:p="http://schemas.openxmlformats.org/presentationml/2006/main">
  <p:tag name="AS_UNIQUEID" val="63"/>
</p:tagLst>
</file>

<file path=ppt/tags/tag55.xml><?xml version="1.0" encoding="utf-8"?>
<p:tagLst xmlns:a="http://schemas.openxmlformats.org/drawingml/2006/main" xmlns:r="http://schemas.openxmlformats.org/officeDocument/2006/relationships" xmlns:p="http://schemas.openxmlformats.org/presentationml/2006/main">
  <p:tag name="AS_UNIQUEID" val="60"/>
</p:tagLst>
</file>

<file path=ppt/tags/tag56.xml><?xml version="1.0" encoding="utf-8"?>
<p:tagLst xmlns:a="http://schemas.openxmlformats.org/drawingml/2006/main" xmlns:r="http://schemas.openxmlformats.org/officeDocument/2006/relationships" xmlns:p="http://schemas.openxmlformats.org/presentationml/2006/main">
  <p:tag name="AS_UNIQUEID" val="61"/>
</p:tagLst>
</file>

<file path=ppt/tags/tag57.xml><?xml version="1.0" encoding="utf-8"?>
<p:tagLst xmlns:a="http://schemas.openxmlformats.org/drawingml/2006/main" xmlns:r="http://schemas.openxmlformats.org/officeDocument/2006/relationships" xmlns:p="http://schemas.openxmlformats.org/presentationml/2006/main">
  <p:tag name="AS_UNIQUEID" val="62"/>
</p:tagLst>
</file>

<file path=ppt/tags/tag58.xml><?xml version="1.0" encoding="utf-8"?>
<p:tagLst xmlns:a="http://schemas.openxmlformats.org/drawingml/2006/main" xmlns:r="http://schemas.openxmlformats.org/officeDocument/2006/relationships" xmlns:p="http://schemas.openxmlformats.org/presentationml/2006/main">
  <p:tag name="AS_UNIQUEID" val="63"/>
</p:tagLst>
</file>

<file path=ppt/tags/tag59.xml><?xml version="1.0" encoding="utf-8"?>
<p:tagLst xmlns:a="http://schemas.openxmlformats.org/drawingml/2006/main" xmlns:r="http://schemas.openxmlformats.org/officeDocument/2006/relationships" xmlns:p="http://schemas.openxmlformats.org/presentationml/2006/main">
  <p:tag name="AS_UNIQUEID" val="60"/>
</p:tagLst>
</file>

<file path=ppt/tags/tag6.xml><?xml version="1.0" encoding="utf-8"?>
<p:tagLst xmlns:a="http://schemas.openxmlformats.org/drawingml/2006/main" xmlns:r="http://schemas.openxmlformats.org/officeDocument/2006/relationships" xmlns:p="http://schemas.openxmlformats.org/presentationml/2006/main">
  <p:tag name="AS_UNIQUEID" val="62"/>
</p:tagLst>
</file>

<file path=ppt/tags/tag60.xml><?xml version="1.0" encoding="utf-8"?>
<p:tagLst xmlns:a="http://schemas.openxmlformats.org/drawingml/2006/main" xmlns:r="http://schemas.openxmlformats.org/officeDocument/2006/relationships" xmlns:p="http://schemas.openxmlformats.org/presentationml/2006/main">
  <p:tag name="AS_UNIQUEID" val="61"/>
</p:tagLst>
</file>

<file path=ppt/tags/tag61.xml><?xml version="1.0" encoding="utf-8"?>
<p:tagLst xmlns:a="http://schemas.openxmlformats.org/drawingml/2006/main" xmlns:r="http://schemas.openxmlformats.org/officeDocument/2006/relationships" xmlns:p="http://schemas.openxmlformats.org/presentationml/2006/main">
  <p:tag name="AS_UNIQUEID" val="62"/>
</p:tagLst>
</file>

<file path=ppt/tags/tag62.xml><?xml version="1.0" encoding="utf-8"?>
<p:tagLst xmlns:a="http://schemas.openxmlformats.org/drawingml/2006/main" xmlns:r="http://schemas.openxmlformats.org/officeDocument/2006/relationships" xmlns:p="http://schemas.openxmlformats.org/presentationml/2006/main">
  <p:tag name="AS_UNIQUEID" val="63"/>
</p:tagLst>
</file>

<file path=ppt/tags/tag63.xml><?xml version="1.0" encoding="utf-8"?>
<p:tagLst xmlns:a="http://schemas.openxmlformats.org/drawingml/2006/main" xmlns:r="http://schemas.openxmlformats.org/officeDocument/2006/relationships" xmlns:p="http://schemas.openxmlformats.org/presentationml/2006/main">
  <p:tag name="AS_UNIQUEID" val="60"/>
</p:tagLst>
</file>

<file path=ppt/tags/tag64.xml><?xml version="1.0" encoding="utf-8"?>
<p:tagLst xmlns:a="http://schemas.openxmlformats.org/drawingml/2006/main" xmlns:r="http://schemas.openxmlformats.org/officeDocument/2006/relationships" xmlns:p="http://schemas.openxmlformats.org/presentationml/2006/main">
  <p:tag name="AS_UNIQUEID" val="61"/>
</p:tagLst>
</file>

<file path=ppt/tags/tag65.xml><?xml version="1.0" encoding="utf-8"?>
<p:tagLst xmlns:a="http://schemas.openxmlformats.org/drawingml/2006/main" xmlns:r="http://schemas.openxmlformats.org/officeDocument/2006/relationships" xmlns:p="http://schemas.openxmlformats.org/presentationml/2006/main">
  <p:tag name="AS_UNIQUEID" val="62"/>
</p:tagLst>
</file>

<file path=ppt/tags/tag66.xml><?xml version="1.0" encoding="utf-8"?>
<p:tagLst xmlns:a="http://schemas.openxmlformats.org/drawingml/2006/main" xmlns:r="http://schemas.openxmlformats.org/officeDocument/2006/relationships" xmlns:p="http://schemas.openxmlformats.org/presentationml/2006/main">
  <p:tag name="AS_UNIQUEID" val="63"/>
</p:tagLst>
</file>

<file path=ppt/tags/tag67.xml><?xml version="1.0" encoding="utf-8"?>
<p:tagLst xmlns:a="http://schemas.openxmlformats.org/drawingml/2006/main" xmlns:r="http://schemas.openxmlformats.org/officeDocument/2006/relationships" xmlns:p="http://schemas.openxmlformats.org/presentationml/2006/main">
  <p:tag name="AS_UNIQUEID" val="60"/>
</p:tagLst>
</file>

<file path=ppt/tags/tag68.xml><?xml version="1.0" encoding="utf-8"?>
<p:tagLst xmlns:a="http://schemas.openxmlformats.org/drawingml/2006/main" xmlns:r="http://schemas.openxmlformats.org/officeDocument/2006/relationships" xmlns:p="http://schemas.openxmlformats.org/presentationml/2006/main">
  <p:tag name="AS_UNIQUEID" val="61"/>
</p:tagLst>
</file>

<file path=ppt/tags/tag69.xml><?xml version="1.0" encoding="utf-8"?>
<p:tagLst xmlns:a="http://schemas.openxmlformats.org/drawingml/2006/main" xmlns:r="http://schemas.openxmlformats.org/officeDocument/2006/relationships" xmlns:p="http://schemas.openxmlformats.org/presentationml/2006/main">
  <p:tag name="AS_UNIQUEID" val="62"/>
</p:tagLst>
</file>

<file path=ppt/tags/tag7.xml><?xml version="1.0" encoding="utf-8"?>
<p:tagLst xmlns:a="http://schemas.openxmlformats.org/drawingml/2006/main" xmlns:r="http://schemas.openxmlformats.org/officeDocument/2006/relationships" xmlns:p="http://schemas.openxmlformats.org/presentationml/2006/main">
  <p:tag name="AS_UNIQUEID" val="63"/>
</p:tagLst>
</file>

<file path=ppt/tags/tag70.xml><?xml version="1.0" encoding="utf-8"?>
<p:tagLst xmlns:a="http://schemas.openxmlformats.org/drawingml/2006/main" xmlns:r="http://schemas.openxmlformats.org/officeDocument/2006/relationships" xmlns:p="http://schemas.openxmlformats.org/presentationml/2006/main">
  <p:tag name="AS_UNIQUEID" val="63"/>
</p:tagLst>
</file>

<file path=ppt/tags/tag71.xml><?xml version="1.0" encoding="utf-8"?>
<p:tagLst xmlns:a="http://schemas.openxmlformats.org/drawingml/2006/main" xmlns:r="http://schemas.openxmlformats.org/officeDocument/2006/relationships" xmlns:p="http://schemas.openxmlformats.org/presentationml/2006/main">
  <p:tag name="AS_UNIQUEID" val="60"/>
</p:tagLst>
</file>

<file path=ppt/tags/tag72.xml><?xml version="1.0" encoding="utf-8"?>
<p:tagLst xmlns:a="http://schemas.openxmlformats.org/drawingml/2006/main" xmlns:r="http://schemas.openxmlformats.org/officeDocument/2006/relationships" xmlns:p="http://schemas.openxmlformats.org/presentationml/2006/main">
  <p:tag name="AS_UNIQUEID" val="61"/>
</p:tagLst>
</file>

<file path=ppt/tags/tag73.xml><?xml version="1.0" encoding="utf-8"?>
<p:tagLst xmlns:a="http://schemas.openxmlformats.org/drawingml/2006/main" xmlns:r="http://schemas.openxmlformats.org/officeDocument/2006/relationships" xmlns:p="http://schemas.openxmlformats.org/presentationml/2006/main">
  <p:tag name="AS_UNIQUEID" val="62"/>
</p:tagLst>
</file>

<file path=ppt/tags/tag74.xml><?xml version="1.0" encoding="utf-8"?>
<p:tagLst xmlns:a="http://schemas.openxmlformats.org/drawingml/2006/main" xmlns:r="http://schemas.openxmlformats.org/officeDocument/2006/relationships" xmlns:p="http://schemas.openxmlformats.org/presentationml/2006/main">
  <p:tag name="AS_UNIQUEID" val="63"/>
</p:tagLst>
</file>

<file path=ppt/tags/tag75.xml><?xml version="1.0" encoding="utf-8"?>
<p:tagLst xmlns:a="http://schemas.openxmlformats.org/drawingml/2006/main" xmlns:r="http://schemas.openxmlformats.org/officeDocument/2006/relationships" xmlns:p="http://schemas.openxmlformats.org/presentationml/2006/main">
  <p:tag name="AS_UNIQUEID" val="60"/>
</p:tagLst>
</file>

<file path=ppt/tags/tag76.xml><?xml version="1.0" encoding="utf-8"?>
<p:tagLst xmlns:a="http://schemas.openxmlformats.org/drawingml/2006/main" xmlns:r="http://schemas.openxmlformats.org/officeDocument/2006/relationships" xmlns:p="http://schemas.openxmlformats.org/presentationml/2006/main">
  <p:tag name="AS_UNIQUEID" val="61"/>
</p:tagLst>
</file>

<file path=ppt/tags/tag77.xml><?xml version="1.0" encoding="utf-8"?>
<p:tagLst xmlns:a="http://schemas.openxmlformats.org/drawingml/2006/main" xmlns:r="http://schemas.openxmlformats.org/officeDocument/2006/relationships" xmlns:p="http://schemas.openxmlformats.org/presentationml/2006/main">
  <p:tag name="AS_UNIQUEID" val="62"/>
</p:tagLst>
</file>

<file path=ppt/tags/tag78.xml><?xml version="1.0" encoding="utf-8"?>
<p:tagLst xmlns:a="http://schemas.openxmlformats.org/drawingml/2006/main" xmlns:r="http://schemas.openxmlformats.org/officeDocument/2006/relationships" xmlns:p="http://schemas.openxmlformats.org/presentationml/2006/main">
  <p:tag name="AS_UNIQUEID" val="63"/>
</p:tagLst>
</file>

<file path=ppt/tags/tag79.xml><?xml version="1.0" encoding="utf-8"?>
<p:tagLst xmlns:a="http://schemas.openxmlformats.org/drawingml/2006/main" xmlns:r="http://schemas.openxmlformats.org/officeDocument/2006/relationships" xmlns:p="http://schemas.openxmlformats.org/presentationml/2006/main">
  <p:tag name="AS_UNIQUEID" val="60"/>
</p:tagLst>
</file>

<file path=ppt/tags/tag8.xml><?xml version="1.0" encoding="utf-8"?>
<p:tagLst xmlns:a="http://schemas.openxmlformats.org/drawingml/2006/main" xmlns:r="http://schemas.openxmlformats.org/officeDocument/2006/relationships" xmlns:p="http://schemas.openxmlformats.org/presentationml/2006/main">
  <p:tag name="AS_UNIQUEID" val="60"/>
</p:tagLst>
</file>

<file path=ppt/tags/tag80.xml><?xml version="1.0" encoding="utf-8"?>
<p:tagLst xmlns:a="http://schemas.openxmlformats.org/drawingml/2006/main" xmlns:r="http://schemas.openxmlformats.org/officeDocument/2006/relationships" xmlns:p="http://schemas.openxmlformats.org/presentationml/2006/main">
  <p:tag name="AS_UNIQUEID" val="61"/>
</p:tagLst>
</file>

<file path=ppt/tags/tag81.xml><?xml version="1.0" encoding="utf-8"?>
<p:tagLst xmlns:a="http://schemas.openxmlformats.org/drawingml/2006/main" xmlns:r="http://schemas.openxmlformats.org/officeDocument/2006/relationships" xmlns:p="http://schemas.openxmlformats.org/presentationml/2006/main">
  <p:tag name="AS_UNIQUEID" val="62"/>
</p:tagLst>
</file>

<file path=ppt/tags/tag82.xml><?xml version="1.0" encoding="utf-8"?>
<p:tagLst xmlns:a="http://schemas.openxmlformats.org/drawingml/2006/main" xmlns:r="http://schemas.openxmlformats.org/officeDocument/2006/relationships" xmlns:p="http://schemas.openxmlformats.org/presentationml/2006/main">
  <p:tag name="AS_UNIQUEID" val="63"/>
</p:tagLst>
</file>

<file path=ppt/tags/tag83.xml><?xml version="1.0" encoding="utf-8"?>
<p:tagLst xmlns:a="http://schemas.openxmlformats.org/drawingml/2006/main" xmlns:r="http://schemas.openxmlformats.org/officeDocument/2006/relationships" xmlns:p="http://schemas.openxmlformats.org/presentationml/2006/main">
  <p:tag name="AS_UNIQUEID" val="96"/>
</p:tagLst>
</file>

<file path=ppt/tags/tag9.xml><?xml version="1.0" encoding="utf-8"?>
<p:tagLst xmlns:a="http://schemas.openxmlformats.org/drawingml/2006/main" xmlns:r="http://schemas.openxmlformats.org/officeDocument/2006/relationships" xmlns:p="http://schemas.openxmlformats.org/presentationml/2006/main">
  <p:tag name="AS_UNIQUEID" val="61"/>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3082</TotalTime>
  <Words>1206</Words>
  <Application>Microsoft Office PowerPoint</Application>
  <PresentationFormat>On-screen Show (4:3)</PresentationFormat>
  <Paragraphs>147</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Symbol</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parul</dc:creator>
  <cp:lastModifiedBy>aishwarya chavan</cp:lastModifiedBy>
  <cp:revision>327</cp:revision>
  <cp:lastPrinted>1601-01-01T00:00:00Z</cp:lastPrinted>
  <dcterms:created xsi:type="dcterms:W3CDTF">2020-05-18T10:32:41Z</dcterms:created>
  <dcterms:modified xsi:type="dcterms:W3CDTF">2021-01-11T11:10:28Z</dcterms:modified>
</cp:coreProperties>
</file>