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BB08B-8F2E-45E2-A584-F707ABA4574D}" type="doc">
      <dgm:prSet loTypeId="urn:microsoft.com/office/officeart/2005/8/layout/hierarchy2" loCatId="hierarchy" qsTypeId="urn:microsoft.com/office/officeart/2005/8/quickstyle/simple5" qsCatId="simple" csTypeId="urn:microsoft.com/office/officeart/2005/8/colors/accent0_3" csCatId="mainScheme" phldr="1"/>
      <dgm:spPr/>
      <dgm:t>
        <a:bodyPr/>
        <a:lstStyle/>
        <a:p>
          <a:endParaRPr lang="en-IN"/>
        </a:p>
      </dgm:t>
    </dgm:pt>
    <dgm:pt modelId="{6E97DE31-F885-43FE-8467-EED2FF9B7932}">
      <dgm:prSet phldrT="[Text]" custT="1"/>
      <dgm:spPr/>
      <dgm:t>
        <a:bodyPr/>
        <a:lstStyle/>
        <a:p>
          <a:r>
            <a:rPr lang="en-US" sz="2400" dirty="0">
              <a:latin typeface="Times New Roman" panose="02020603050405020304" pitchFamily="18" charset="0"/>
              <a:cs typeface="Times New Roman" panose="02020603050405020304" pitchFamily="18" charset="0"/>
            </a:rPr>
            <a:t>API</a:t>
          </a:r>
          <a:endParaRPr lang="en-IN" sz="2400" dirty="0">
            <a:latin typeface="Times New Roman" panose="02020603050405020304" pitchFamily="18" charset="0"/>
            <a:cs typeface="Times New Roman" panose="02020603050405020304" pitchFamily="18" charset="0"/>
          </a:endParaRPr>
        </a:p>
      </dgm:t>
    </dgm:pt>
    <dgm:pt modelId="{1A71CF6B-5C92-4735-AEC2-AEBFF37EBA3B}" type="parTrans" cxnId="{D246E9C9-FBDD-4060-B7D3-A75CA2287CD8}">
      <dgm:prSet/>
      <dgm:spPr/>
      <dgm:t>
        <a:bodyPr/>
        <a:lstStyle/>
        <a:p>
          <a:endParaRPr lang="en-IN" sz="2400">
            <a:latin typeface="Times New Roman" panose="02020603050405020304" pitchFamily="18" charset="0"/>
            <a:cs typeface="Times New Roman" panose="02020603050405020304" pitchFamily="18" charset="0"/>
          </a:endParaRPr>
        </a:p>
      </dgm:t>
    </dgm:pt>
    <dgm:pt modelId="{BBCE32A9-B6A7-4615-865D-2F21AD41C520}" type="sibTrans" cxnId="{D246E9C9-FBDD-4060-B7D3-A75CA2287CD8}">
      <dgm:prSet/>
      <dgm:spPr/>
      <dgm:t>
        <a:bodyPr/>
        <a:lstStyle/>
        <a:p>
          <a:endParaRPr lang="en-IN" sz="2400">
            <a:latin typeface="Times New Roman" panose="02020603050405020304" pitchFamily="18" charset="0"/>
            <a:cs typeface="Times New Roman" panose="02020603050405020304" pitchFamily="18" charset="0"/>
          </a:endParaRPr>
        </a:p>
      </dgm:t>
    </dgm:pt>
    <dgm:pt modelId="{8E864451-7711-4230-A6B6-3F29B2ED5737}">
      <dgm:prSet phldrT="[Text]" custT="1"/>
      <dgm:spPr/>
      <dgm:t>
        <a:bodyPr/>
        <a:lstStyle/>
        <a:p>
          <a:r>
            <a:rPr lang="en-US" sz="2400" dirty="0">
              <a:latin typeface="Times New Roman" panose="02020603050405020304" pitchFamily="18" charset="0"/>
              <a:cs typeface="Times New Roman" panose="02020603050405020304" pitchFamily="18" charset="0"/>
            </a:rPr>
            <a:t>Web API</a:t>
          </a:r>
          <a:endParaRPr lang="en-IN" sz="2400" dirty="0">
            <a:latin typeface="Times New Roman" panose="02020603050405020304" pitchFamily="18" charset="0"/>
            <a:cs typeface="Times New Roman" panose="02020603050405020304" pitchFamily="18" charset="0"/>
          </a:endParaRPr>
        </a:p>
      </dgm:t>
    </dgm:pt>
    <dgm:pt modelId="{A2FC0A97-8942-4AA3-B525-FE1ED17E0B42}" type="parTrans" cxnId="{5599502C-D3D6-4032-BD93-8054C64D5731}">
      <dgm:prSet custT="1"/>
      <dgm:spPr/>
      <dgm:t>
        <a:bodyPr/>
        <a:lstStyle/>
        <a:p>
          <a:endParaRPr lang="en-IN" sz="2400">
            <a:latin typeface="Times New Roman" panose="02020603050405020304" pitchFamily="18" charset="0"/>
            <a:cs typeface="Times New Roman" panose="02020603050405020304" pitchFamily="18" charset="0"/>
          </a:endParaRPr>
        </a:p>
      </dgm:t>
    </dgm:pt>
    <dgm:pt modelId="{FA8E43B9-8E14-4665-B3DD-A0FF5920C7A3}" type="sibTrans" cxnId="{5599502C-D3D6-4032-BD93-8054C64D5731}">
      <dgm:prSet/>
      <dgm:spPr/>
      <dgm:t>
        <a:bodyPr/>
        <a:lstStyle/>
        <a:p>
          <a:endParaRPr lang="en-IN" sz="2400">
            <a:latin typeface="Times New Roman" panose="02020603050405020304" pitchFamily="18" charset="0"/>
            <a:cs typeface="Times New Roman" panose="02020603050405020304" pitchFamily="18" charset="0"/>
          </a:endParaRPr>
        </a:p>
      </dgm:t>
    </dgm:pt>
    <dgm:pt modelId="{64316966-32D3-4A28-BFED-47568EE41737}">
      <dgm:prSet phldrT="[Text]" custT="1"/>
      <dgm:spPr/>
      <dgm:t>
        <a:bodyPr/>
        <a:lstStyle/>
        <a:p>
          <a:r>
            <a:rPr lang="en-US" sz="2400" dirty="0">
              <a:latin typeface="Times New Roman" panose="02020603050405020304" pitchFamily="18" charset="0"/>
              <a:cs typeface="Times New Roman" panose="02020603050405020304" pitchFamily="18" charset="0"/>
            </a:rPr>
            <a:t>OS API</a:t>
          </a:r>
          <a:endParaRPr lang="en-IN" sz="2400" dirty="0">
            <a:latin typeface="Times New Roman" panose="02020603050405020304" pitchFamily="18" charset="0"/>
            <a:cs typeface="Times New Roman" panose="02020603050405020304" pitchFamily="18" charset="0"/>
          </a:endParaRPr>
        </a:p>
      </dgm:t>
    </dgm:pt>
    <dgm:pt modelId="{082DEE72-E9CB-4064-A279-8E8D14EFE8F9}" type="parTrans" cxnId="{3148FA07-136C-437F-978C-4ED6BA023E7B}">
      <dgm:prSet custT="1"/>
      <dgm:spPr/>
      <dgm:t>
        <a:bodyPr/>
        <a:lstStyle/>
        <a:p>
          <a:endParaRPr lang="en-IN" sz="2400">
            <a:latin typeface="Times New Roman" panose="02020603050405020304" pitchFamily="18" charset="0"/>
            <a:cs typeface="Times New Roman" panose="02020603050405020304" pitchFamily="18" charset="0"/>
          </a:endParaRPr>
        </a:p>
      </dgm:t>
    </dgm:pt>
    <dgm:pt modelId="{E71B994A-A7DC-4BCB-8945-80E728CC768D}" type="sibTrans" cxnId="{3148FA07-136C-437F-978C-4ED6BA023E7B}">
      <dgm:prSet/>
      <dgm:spPr/>
      <dgm:t>
        <a:bodyPr/>
        <a:lstStyle/>
        <a:p>
          <a:endParaRPr lang="en-IN" sz="2400">
            <a:latin typeface="Times New Roman" panose="02020603050405020304" pitchFamily="18" charset="0"/>
            <a:cs typeface="Times New Roman" panose="02020603050405020304" pitchFamily="18" charset="0"/>
          </a:endParaRPr>
        </a:p>
      </dgm:t>
    </dgm:pt>
    <dgm:pt modelId="{6C60658F-8D8B-4EDE-9940-A52AA365030F}">
      <dgm:prSet phldrT="[Text]" custT="1"/>
      <dgm:spPr/>
      <dgm:t>
        <a:bodyPr/>
        <a:lstStyle/>
        <a:p>
          <a:r>
            <a:rPr lang="en-US" sz="2400" dirty="0">
              <a:latin typeface="Times New Roman" panose="02020603050405020304" pitchFamily="18" charset="0"/>
              <a:cs typeface="Times New Roman" panose="02020603050405020304" pitchFamily="18" charset="0"/>
            </a:rPr>
            <a:t>Library API</a:t>
          </a:r>
          <a:endParaRPr lang="en-IN" sz="2400" dirty="0">
            <a:latin typeface="Times New Roman" panose="02020603050405020304" pitchFamily="18" charset="0"/>
            <a:cs typeface="Times New Roman" panose="02020603050405020304" pitchFamily="18" charset="0"/>
          </a:endParaRPr>
        </a:p>
      </dgm:t>
    </dgm:pt>
    <dgm:pt modelId="{3332C149-E56E-402C-BFD3-99ABBEC4D00D}" type="parTrans" cxnId="{17317F06-3336-4B3D-B1CD-72894FD67522}">
      <dgm:prSet custT="1"/>
      <dgm:spPr/>
      <dgm:t>
        <a:bodyPr/>
        <a:lstStyle/>
        <a:p>
          <a:endParaRPr lang="en-IN" sz="2400">
            <a:latin typeface="Times New Roman" panose="02020603050405020304" pitchFamily="18" charset="0"/>
            <a:cs typeface="Times New Roman" panose="02020603050405020304" pitchFamily="18" charset="0"/>
          </a:endParaRPr>
        </a:p>
      </dgm:t>
    </dgm:pt>
    <dgm:pt modelId="{DDBC6D80-FC9B-4D5C-BA15-449C1FBF3505}" type="sibTrans" cxnId="{17317F06-3336-4B3D-B1CD-72894FD67522}">
      <dgm:prSet/>
      <dgm:spPr/>
      <dgm:t>
        <a:bodyPr/>
        <a:lstStyle/>
        <a:p>
          <a:endParaRPr lang="en-IN" sz="2400">
            <a:latin typeface="Times New Roman" panose="02020603050405020304" pitchFamily="18" charset="0"/>
            <a:cs typeface="Times New Roman" panose="02020603050405020304" pitchFamily="18" charset="0"/>
          </a:endParaRPr>
        </a:p>
      </dgm:t>
    </dgm:pt>
    <dgm:pt modelId="{555FC77E-767C-4EED-AD5F-ABC8BE8A3CE9}">
      <dgm:prSet phldrT="[Text]" custT="1"/>
      <dgm:spPr/>
      <dgm:t>
        <a:bodyPr/>
        <a:lstStyle/>
        <a:p>
          <a:r>
            <a:rPr lang="en-US" sz="2400" dirty="0">
              <a:latin typeface="Times New Roman" panose="02020603050405020304" pitchFamily="18" charset="0"/>
              <a:cs typeface="Times New Roman" panose="02020603050405020304" pitchFamily="18" charset="0"/>
            </a:rPr>
            <a:t>HW API</a:t>
          </a:r>
          <a:endParaRPr lang="en-IN" sz="2400" dirty="0">
            <a:latin typeface="Times New Roman" panose="02020603050405020304" pitchFamily="18" charset="0"/>
            <a:cs typeface="Times New Roman" panose="02020603050405020304" pitchFamily="18" charset="0"/>
          </a:endParaRPr>
        </a:p>
      </dgm:t>
    </dgm:pt>
    <dgm:pt modelId="{3B9B9C84-C4F0-4BF3-9C37-A6277E79DFE0}" type="parTrans" cxnId="{FEDAF1A4-CAED-4101-9397-0C75D519394A}">
      <dgm:prSet custT="1"/>
      <dgm:spPr/>
      <dgm:t>
        <a:bodyPr/>
        <a:lstStyle/>
        <a:p>
          <a:endParaRPr lang="en-IN" sz="2400">
            <a:latin typeface="Times New Roman" panose="02020603050405020304" pitchFamily="18" charset="0"/>
            <a:cs typeface="Times New Roman" panose="02020603050405020304" pitchFamily="18" charset="0"/>
          </a:endParaRPr>
        </a:p>
      </dgm:t>
    </dgm:pt>
    <dgm:pt modelId="{D350107B-94FA-441A-9FAA-B52F40CBF698}" type="sibTrans" cxnId="{FEDAF1A4-CAED-4101-9397-0C75D519394A}">
      <dgm:prSet/>
      <dgm:spPr/>
      <dgm:t>
        <a:bodyPr/>
        <a:lstStyle/>
        <a:p>
          <a:endParaRPr lang="en-IN" sz="2400">
            <a:latin typeface="Times New Roman" panose="02020603050405020304" pitchFamily="18" charset="0"/>
            <a:cs typeface="Times New Roman" panose="02020603050405020304" pitchFamily="18" charset="0"/>
          </a:endParaRPr>
        </a:p>
      </dgm:t>
    </dgm:pt>
    <dgm:pt modelId="{205CCFC3-7FF8-4C6E-B134-E495A1C9CD51}" type="pres">
      <dgm:prSet presAssocID="{C3BBB08B-8F2E-45E2-A584-F707ABA4574D}" presName="diagram" presStyleCnt="0">
        <dgm:presLayoutVars>
          <dgm:chPref val="1"/>
          <dgm:dir/>
          <dgm:animOne val="branch"/>
          <dgm:animLvl val="lvl"/>
          <dgm:resizeHandles val="exact"/>
        </dgm:presLayoutVars>
      </dgm:prSet>
      <dgm:spPr/>
    </dgm:pt>
    <dgm:pt modelId="{2B0BB9CE-EE28-4FF7-BAA4-5AFEEFB96E22}" type="pres">
      <dgm:prSet presAssocID="{6E97DE31-F885-43FE-8467-EED2FF9B7932}" presName="root1" presStyleCnt="0"/>
      <dgm:spPr/>
    </dgm:pt>
    <dgm:pt modelId="{793818E9-3AC0-46CF-BBBB-0F9FB756C4A4}" type="pres">
      <dgm:prSet presAssocID="{6E97DE31-F885-43FE-8467-EED2FF9B7932}" presName="LevelOneTextNode" presStyleLbl="node0" presStyleIdx="0" presStyleCnt="1">
        <dgm:presLayoutVars>
          <dgm:chPref val="3"/>
        </dgm:presLayoutVars>
      </dgm:prSet>
      <dgm:spPr/>
    </dgm:pt>
    <dgm:pt modelId="{BDF37692-BD46-4A9F-9B8A-8E6AFB76B5A5}" type="pres">
      <dgm:prSet presAssocID="{6E97DE31-F885-43FE-8467-EED2FF9B7932}" presName="level2hierChild" presStyleCnt="0"/>
      <dgm:spPr/>
    </dgm:pt>
    <dgm:pt modelId="{4A3797FA-13C4-486E-AF8E-9143C8094991}" type="pres">
      <dgm:prSet presAssocID="{A2FC0A97-8942-4AA3-B525-FE1ED17E0B42}" presName="conn2-1" presStyleLbl="parChTrans1D2" presStyleIdx="0" presStyleCnt="4"/>
      <dgm:spPr/>
    </dgm:pt>
    <dgm:pt modelId="{B5460E1A-16D9-4DF0-A1AF-D6D7B97880FB}" type="pres">
      <dgm:prSet presAssocID="{A2FC0A97-8942-4AA3-B525-FE1ED17E0B42}" presName="connTx" presStyleLbl="parChTrans1D2" presStyleIdx="0" presStyleCnt="4"/>
      <dgm:spPr/>
    </dgm:pt>
    <dgm:pt modelId="{A519F660-E978-47E5-8C4F-1B777640562F}" type="pres">
      <dgm:prSet presAssocID="{8E864451-7711-4230-A6B6-3F29B2ED5737}" presName="root2" presStyleCnt="0"/>
      <dgm:spPr/>
    </dgm:pt>
    <dgm:pt modelId="{1DBE17EA-B7A9-4546-A262-CBB309254B35}" type="pres">
      <dgm:prSet presAssocID="{8E864451-7711-4230-A6B6-3F29B2ED5737}" presName="LevelTwoTextNode" presStyleLbl="node2" presStyleIdx="0" presStyleCnt="4">
        <dgm:presLayoutVars>
          <dgm:chPref val="3"/>
        </dgm:presLayoutVars>
      </dgm:prSet>
      <dgm:spPr/>
    </dgm:pt>
    <dgm:pt modelId="{3B9C0A42-7076-42EB-B523-539E50605F3D}" type="pres">
      <dgm:prSet presAssocID="{8E864451-7711-4230-A6B6-3F29B2ED5737}" presName="level3hierChild" presStyleCnt="0"/>
      <dgm:spPr/>
    </dgm:pt>
    <dgm:pt modelId="{107BD63A-7D13-4EDD-9F56-3742A356C85A}" type="pres">
      <dgm:prSet presAssocID="{082DEE72-E9CB-4064-A279-8E8D14EFE8F9}" presName="conn2-1" presStyleLbl="parChTrans1D2" presStyleIdx="1" presStyleCnt="4"/>
      <dgm:spPr/>
    </dgm:pt>
    <dgm:pt modelId="{D3D6C5FB-A2E0-4A3C-AF11-0AD7CB0D6B3A}" type="pres">
      <dgm:prSet presAssocID="{082DEE72-E9CB-4064-A279-8E8D14EFE8F9}" presName="connTx" presStyleLbl="parChTrans1D2" presStyleIdx="1" presStyleCnt="4"/>
      <dgm:spPr/>
    </dgm:pt>
    <dgm:pt modelId="{D84E7571-EAD6-4506-81D2-085CA6C1DFD2}" type="pres">
      <dgm:prSet presAssocID="{64316966-32D3-4A28-BFED-47568EE41737}" presName="root2" presStyleCnt="0"/>
      <dgm:spPr/>
    </dgm:pt>
    <dgm:pt modelId="{379FF535-D8DB-4F73-BA39-83405597CE55}" type="pres">
      <dgm:prSet presAssocID="{64316966-32D3-4A28-BFED-47568EE41737}" presName="LevelTwoTextNode" presStyleLbl="node2" presStyleIdx="1" presStyleCnt="4">
        <dgm:presLayoutVars>
          <dgm:chPref val="3"/>
        </dgm:presLayoutVars>
      </dgm:prSet>
      <dgm:spPr/>
    </dgm:pt>
    <dgm:pt modelId="{80532336-AA32-41D8-BE08-3CA5C35BFC3B}" type="pres">
      <dgm:prSet presAssocID="{64316966-32D3-4A28-BFED-47568EE41737}" presName="level3hierChild" presStyleCnt="0"/>
      <dgm:spPr/>
    </dgm:pt>
    <dgm:pt modelId="{8D27109E-49A0-45FB-811E-5BE75241103B}" type="pres">
      <dgm:prSet presAssocID="{3332C149-E56E-402C-BFD3-99ABBEC4D00D}" presName="conn2-1" presStyleLbl="parChTrans1D2" presStyleIdx="2" presStyleCnt="4"/>
      <dgm:spPr/>
    </dgm:pt>
    <dgm:pt modelId="{10027EAA-4F76-479A-B08F-6D840BA3F7F0}" type="pres">
      <dgm:prSet presAssocID="{3332C149-E56E-402C-BFD3-99ABBEC4D00D}" presName="connTx" presStyleLbl="parChTrans1D2" presStyleIdx="2" presStyleCnt="4"/>
      <dgm:spPr/>
    </dgm:pt>
    <dgm:pt modelId="{945DEACC-4B7D-4581-924A-D254FBB60F05}" type="pres">
      <dgm:prSet presAssocID="{6C60658F-8D8B-4EDE-9940-A52AA365030F}" presName="root2" presStyleCnt="0"/>
      <dgm:spPr/>
    </dgm:pt>
    <dgm:pt modelId="{F6797F48-A8ED-482D-A6C0-BD1FA0F537A7}" type="pres">
      <dgm:prSet presAssocID="{6C60658F-8D8B-4EDE-9940-A52AA365030F}" presName="LevelTwoTextNode" presStyleLbl="node2" presStyleIdx="2" presStyleCnt="4">
        <dgm:presLayoutVars>
          <dgm:chPref val="3"/>
        </dgm:presLayoutVars>
      </dgm:prSet>
      <dgm:spPr/>
    </dgm:pt>
    <dgm:pt modelId="{AC58BEC9-D78A-4B1E-9299-0D94A77A21E1}" type="pres">
      <dgm:prSet presAssocID="{6C60658F-8D8B-4EDE-9940-A52AA365030F}" presName="level3hierChild" presStyleCnt="0"/>
      <dgm:spPr/>
    </dgm:pt>
    <dgm:pt modelId="{BC68BF96-F372-4C98-9EE4-DC00AA968A3C}" type="pres">
      <dgm:prSet presAssocID="{3B9B9C84-C4F0-4BF3-9C37-A6277E79DFE0}" presName="conn2-1" presStyleLbl="parChTrans1D2" presStyleIdx="3" presStyleCnt="4"/>
      <dgm:spPr/>
    </dgm:pt>
    <dgm:pt modelId="{5AF58063-98CF-44E4-B4E0-F7714A1831C8}" type="pres">
      <dgm:prSet presAssocID="{3B9B9C84-C4F0-4BF3-9C37-A6277E79DFE0}" presName="connTx" presStyleLbl="parChTrans1D2" presStyleIdx="3" presStyleCnt="4"/>
      <dgm:spPr/>
    </dgm:pt>
    <dgm:pt modelId="{E4C49D33-AD54-4E64-A748-23819F0E1328}" type="pres">
      <dgm:prSet presAssocID="{555FC77E-767C-4EED-AD5F-ABC8BE8A3CE9}" presName="root2" presStyleCnt="0"/>
      <dgm:spPr/>
    </dgm:pt>
    <dgm:pt modelId="{D5D5ACB9-3A57-4FC2-859E-AAC89D2205AE}" type="pres">
      <dgm:prSet presAssocID="{555FC77E-767C-4EED-AD5F-ABC8BE8A3CE9}" presName="LevelTwoTextNode" presStyleLbl="node2" presStyleIdx="3" presStyleCnt="4">
        <dgm:presLayoutVars>
          <dgm:chPref val="3"/>
        </dgm:presLayoutVars>
      </dgm:prSet>
      <dgm:spPr/>
    </dgm:pt>
    <dgm:pt modelId="{7CE7132C-4103-470B-86D5-82F575ED6187}" type="pres">
      <dgm:prSet presAssocID="{555FC77E-767C-4EED-AD5F-ABC8BE8A3CE9}" presName="level3hierChild" presStyleCnt="0"/>
      <dgm:spPr/>
    </dgm:pt>
  </dgm:ptLst>
  <dgm:cxnLst>
    <dgm:cxn modelId="{17317F06-3336-4B3D-B1CD-72894FD67522}" srcId="{6E97DE31-F885-43FE-8467-EED2FF9B7932}" destId="{6C60658F-8D8B-4EDE-9940-A52AA365030F}" srcOrd="2" destOrd="0" parTransId="{3332C149-E56E-402C-BFD3-99ABBEC4D00D}" sibTransId="{DDBC6D80-FC9B-4D5C-BA15-449C1FBF3505}"/>
    <dgm:cxn modelId="{8FDF9207-EA49-4DF2-AD70-EC8632A59AA5}" type="presOf" srcId="{082DEE72-E9CB-4064-A279-8E8D14EFE8F9}" destId="{D3D6C5FB-A2E0-4A3C-AF11-0AD7CB0D6B3A}" srcOrd="1" destOrd="0" presId="urn:microsoft.com/office/officeart/2005/8/layout/hierarchy2"/>
    <dgm:cxn modelId="{3148FA07-136C-437F-978C-4ED6BA023E7B}" srcId="{6E97DE31-F885-43FE-8467-EED2FF9B7932}" destId="{64316966-32D3-4A28-BFED-47568EE41737}" srcOrd="1" destOrd="0" parTransId="{082DEE72-E9CB-4064-A279-8E8D14EFE8F9}" sibTransId="{E71B994A-A7DC-4BCB-8945-80E728CC768D}"/>
    <dgm:cxn modelId="{A3066E19-764C-4C51-804A-F101FB420D68}" type="presOf" srcId="{3332C149-E56E-402C-BFD3-99ABBEC4D00D}" destId="{10027EAA-4F76-479A-B08F-6D840BA3F7F0}" srcOrd="1" destOrd="0" presId="urn:microsoft.com/office/officeart/2005/8/layout/hierarchy2"/>
    <dgm:cxn modelId="{5599502C-D3D6-4032-BD93-8054C64D5731}" srcId="{6E97DE31-F885-43FE-8467-EED2FF9B7932}" destId="{8E864451-7711-4230-A6B6-3F29B2ED5737}" srcOrd="0" destOrd="0" parTransId="{A2FC0A97-8942-4AA3-B525-FE1ED17E0B42}" sibTransId="{FA8E43B9-8E14-4665-B3DD-A0FF5920C7A3}"/>
    <dgm:cxn modelId="{DE150841-BA6C-443C-AB89-CA23D625F963}" type="presOf" srcId="{6E97DE31-F885-43FE-8467-EED2FF9B7932}" destId="{793818E9-3AC0-46CF-BBBB-0F9FB756C4A4}" srcOrd="0" destOrd="0" presId="urn:microsoft.com/office/officeart/2005/8/layout/hierarchy2"/>
    <dgm:cxn modelId="{A37F4142-2DBB-48E3-9590-F7AFBC1DF704}" type="presOf" srcId="{3332C149-E56E-402C-BFD3-99ABBEC4D00D}" destId="{8D27109E-49A0-45FB-811E-5BE75241103B}" srcOrd="0" destOrd="0" presId="urn:microsoft.com/office/officeart/2005/8/layout/hierarchy2"/>
    <dgm:cxn modelId="{E8C1916A-6DA1-4DFC-900A-4B7EFC8B60DA}" type="presOf" srcId="{082DEE72-E9CB-4064-A279-8E8D14EFE8F9}" destId="{107BD63A-7D13-4EDD-9F56-3742A356C85A}" srcOrd="0" destOrd="0" presId="urn:microsoft.com/office/officeart/2005/8/layout/hierarchy2"/>
    <dgm:cxn modelId="{52A02472-9004-4194-96BA-156AEF582940}" type="presOf" srcId="{A2FC0A97-8942-4AA3-B525-FE1ED17E0B42}" destId="{4A3797FA-13C4-486E-AF8E-9143C8094991}" srcOrd="0" destOrd="0" presId="urn:microsoft.com/office/officeart/2005/8/layout/hierarchy2"/>
    <dgm:cxn modelId="{61367C56-4DE8-41D1-8F42-68C6E3FB90EA}" type="presOf" srcId="{6C60658F-8D8B-4EDE-9940-A52AA365030F}" destId="{F6797F48-A8ED-482D-A6C0-BD1FA0F537A7}" srcOrd="0" destOrd="0" presId="urn:microsoft.com/office/officeart/2005/8/layout/hierarchy2"/>
    <dgm:cxn modelId="{F4310357-C6B3-450F-A268-B5B36AD09E33}" type="presOf" srcId="{3B9B9C84-C4F0-4BF3-9C37-A6277E79DFE0}" destId="{BC68BF96-F372-4C98-9EE4-DC00AA968A3C}" srcOrd="0" destOrd="0" presId="urn:microsoft.com/office/officeart/2005/8/layout/hierarchy2"/>
    <dgm:cxn modelId="{ADCBF27E-8681-4F0A-9A7D-C69626945E2C}" type="presOf" srcId="{555FC77E-767C-4EED-AD5F-ABC8BE8A3CE9}" destId="{D5D5ACB9-3A57-4FC2-859E-AAC89D2205AE}" srcOrd="0" destOrd="0" presId="urn:microsoft.com/office/officeart/2005/8/layout/hierarchy2"/>
    <dgm:cxn modelId="{FEDAF1A4-CAED-4101-9397-0C75D519394A}" srcId="{6E97DE31-F885-43FE-8467-EED2FF9B7932}" destId="{555FC77E-767C-4EED-AD5F-ABC8BE8A3CE9}" srcOrd="3" destOrd="0" parTransId="{3B9B9C84-C4F0-4BF3-9C37-A6277E79DFE0}" sibTransId="{D350107B-94FA-441A-9FAA-B52F40CBF698}"/>
    <dgm:cxn modelId="{C1327FA7-2488-450C-A388-92D027DF53F7}" type="presOf" srcId="{A2FC0A97-8942-4AA3-B525-FE1ED17E0B42}" destId="{B5460E1A-16D9-4DF0-A1AF-D6D7B97880FB}" srcOrd="1" destOrd="0" presId="urn:microsoft.com/office/officeart/2005/8/layout/hierarchy2"/>
    <dgm:cxn modelId="{EE5FE6B4-5DE9-4C75-9DCA-14F11CA61DA0}" type="presOf" srcId="{64316966-32D3-4A28-BFED-47568EE41737}" destId="{379FF535-D8DB-4F73-BA39-83405597CE55}" srcOrd="0" destOrd="0" presId="urn:microsoft.com/office/officeart/2005/8/layout/hierarchy2"/>
    <dgm:cxn modelId="{D246E9C9-FBDD-4060-B7D3-A75CA2287CD8}" srcId="{C3BBB08B-8F2E-45E2-A584-F707ABA4574D}" destId="{6E97DE31-F885-43FE-8467-EED2FF9B7932}" srcOrd="0" destOrd="0" parTransId="{1A71CF6B-5C92-4735-AEC2-AEBFF37EBA3B}" sibTransId="{BBCE32A9-B6A7-4615-865D-2F21AD41C520}"/>
    <dgm:cxn modelId="{19AE9DCE-96A3-4D08-B7DC-8D02B7ED1B5F}" type="presOf" srcId="{3B9B9C84-C4F0-4BF3-9C37-A6277E79DFE0}" destId="{5AF58063-98CF-44E4-B4E0-F7714A1831C8}" srcOrd="1" destOrd="0" presId="urn:microsoft.com/office/officeart/2005/8/layout/hierarchy2"/>
    <dgm:cxn modelId="{607BAFDD-EC97-42C8-9D31-77BE82670033}" type="presOf" srcId="{C3BBB08B-8F2E-45E2-A584-F707ABA4574D}" destId="{205CCFC3-7FF8-4C6E-B134-E495A1C9CD51}" srcOrd="0" destOrd="0" presId="urn:microsoft.com/office/officeart/2005/8/layout/hierarchy2"/>
    <dgm:cxn modelId="{3E2C8EF1-B88B-4EB5-8167-BE42E537E6BE}" type="presOf" srcId="{8E864451-7711-4230-A6B6-3F29B2ED5737}" destId="{1DBE17EA-B7A9-4546-A262-CBB309254B35}" srcOrd="0" destOrd="0" presId="urn:microsoft.com/office/officeart/2005/8/layout/hierarchy2"/>
    <dgm:cxn modelId="{79025953-4FDC-4473-A165-7BFB4EDD7DA5}" type="presParOf" srcId="{205CCFC3-7FF8-4C6E-B134-E495A1C9CD51}" destId="{2B0BB9CE-EE28-4FF7-BAA4-5AFEEFB96E22}" srcOrd="0" destOrd="0" presId="urn:microsoft.com/office/officeart/2005/8/layout/hierarchy2"/>
    <dgm:cxn modelId="{1DF6CE3F-80FC-4944-BC32-77D506368A1C}" type="presParOf" srcId="{2B0BB9CE-EE28-4FF7-BAA4-5AFEEFB96E22}" destId="{793818E9-3AC0-46CF-BBBB-0F9FB756C4A4}" srcOrd="0" destOrd="0" presId="urn:microsoft.com/office/officeart/2005/8/layout/hierarchy2"/>
    <dgm:cxn modelId="{FFC03E06-8537-4C98-8552-944B2FBDAB0E}" type="presParOf" srcId="{2B0BB9CE-EE28-4FF7-BAA4-5AFEEFB96E22}" destId="{BDF37692-BD46-4A9F-9B8A-8E6AFB76B5A5}" srcOrd="1" destOrd="0" presId="urn:microsoft.com/office/officeart/2005/8/layout/hierarchy2"/>
    <dgm:cxn modelId="{A05F9CC1-64E4-4606-B1E1-83C84F2D78DF}" type="presParOf" srcId="{BDF37692-BD46-4A9F-9B8A-8E6AFB76B5A5}" destId="{4A3797FA-13C4-486E-AF8E-9143C8094991}" srcOrd="0" destOrd="0" presId="urn:microsoft.com/office/officeart/2005/8/layout/hierarchy2"/>
    <dgm:cxn modelId="{9DCCA3B3-92DE-4637-B89C-2835E8B4DAC5}" type="presParOf" srcId="{4A3797FA-13C4-486E-AF8E-9143C8094991}" destId="{B5460E1A-16D9-4DF0-A1AF-D6D7B97880FB}" srcOrd="0" destOrd="0" presId="urn:microsoft.com/office/officeart/2005/8/layout/hierarchy2"/>
    <dgm:cxn modelId="{412B002A-8FE3-4B22-879D-5A8D9B98647C}" type="presParOf" srcId="{BDF37692-BD46-4A9F-9B8A-8E6AFB76B5A5}" destId="{A519F660-E978-47E5-8C4F-1B777640562F}" srcOrd="1" destOrd="0" presId="urn:microsoft.com/office/officeart/2005/8/layout/hierarchy2"/>
    <dgm:cxn modelId="{3B875B41-42FE-464E-B03A-2B0F5B59AD22}" type="presParOf" srcId="{A519F660-E978-47E5-8C4F-1B777640562F}" destId="{1DBE17EA-B7A9-4546-A262-CBB309254B35}" srcOrd="0" destOrd="0" presId="urn:microsoft.com/office/officeart/2005/8/layout/hierarchy2"/>
    <dgm:cxn modelId="{0D13900E-448E-410E-BE72-FB2C9DE5C13A}" type="presParOf" srcId="{A519F660-E978-47E5-8C4F-1B777640562F}" destId="{3B9C0A42-7076-42EB-B523-539E50605F3D}" srcOrd="1" destOrd="0" presId="urn:microsoft.com/office/officeart/2005/8/layout/hierarchy2"/>
    <dgm:cxn modelId="{B3EC2001-C359-4581-B3EF-EE16D2E5540A}" type="presParOf" srcId="{BDF37692-BD46-4A9F-9B8A-8E6AFB76B5A5}" destId="{107BD63A-7D13-4EDD-9F56-3742A356C85A}" srcOrd="2" destOrd="0" presId="urn:microsoft.com/office/officeart/2005/8/layout/hierarchy2"/>
    <dgm:cxn modelId="{8365603D-9876-48A3-9077-B6DB32213EB2}" type="presParOf" srcId="{107BD63A-7D13-4EDD-9F56-3742A356C85A}" destId="{D3D6C5FB-A2E0-4A3C-AF11-0AD7CB0D6B3A}" srcOrd="0" destOrd="0" presId="urn:microsoft.com/office/officeart/2005/8/layout/hierarchy2"/>
    <dgm:cxn modelId="{7FF802E4-7E5D-4225-A4B7-D0C5E2F4133F}" type="presParOf" srcId="{BDF37692-BD46-4A9F-9B8A-8E6AFB76B5A5}" destId="{D84E7571-EAD6-4506-81D2-085CA6C1DFD2}" srcOrd="3" destOrd="0" presId="urn:microsoft.com/office/officeart/2005/8/layout/hierarchy2"/>
    <dgm:cxn modelId="{19C93D1F-EA9C-441D-B2F4-285E6D7AF70E}" type="presParOf" srcId="{D84E7571-EAD6-4506-81D2-085CA6C1DFD2}" destId="{379FF535-D8DB-4F73-BA39-83405597CE55}" srcOrd="0" destOrd="0" presId="urn:microsoft.com/office/officeart/2005/8/layout/hierarchy2"/>
    <dgm:cxn modelId="{1401318D-3A8B-487B-AE91-BFC42DD6BCD1}" type="presParOf" srcId="{D84E7571-EAD6-4506-81D2-085CA6C1DFD2}" destId="{80532336-AA32-41D8-BE08-3CA5C35BFC3B}" srcOrd="1" destOrd="0" presId="urn:microsoft.com/office/officeart/2005/8/layout/hierarchy2"/>
    <dgm:cxn modelId="{3159FE95-58A1-4518-AA0E-6001AB6D5B2E}" type="presParOf" srcId="{BDF37692-BD46-4A9F-9B8A-8E6AFB76B5A5}" destId="{8D27109E-49A0-45FB-811E-5BE75241103B}" srcOrd="4" destOrd="0" presId="urn:microsoft.com/office/officeart/2005/8/layout/hierarchy2"/>
    <dgm:cxn modelId="{33E1AFD4-1A9B-4806-B133-57B430EFBECE}" type="presParOf" srcId="{8D27109E-49A0-45FB-811E-5BE75241103B}" destId="{10027EAA-4F76-479A-B08F-6D840BA3F7F0}" srcOrd="0" destOrd="0" presId="urn:microsoft.com/office/officeart/2005/8/layout/hierarchy2"/>
    <dgm:cxn modelId="{73869AEC-2C67-4FA5-840E-4014BD84C570}" type="presParOf" srcId="{BDF37692-BD46-4A9F-9B8A-8E6AFB76B5A5}" destId="{945DEACC-4B7D-4581-924A-D254FBB60F05}" srcOrd="5" destOrd="0" presId="urn:microsoft.com/office/officeart/2005/8/layout/hierarchy2"/>
    <dgm:cxn modelId="{72606AF2-BB9A-4A38-BCCF-85F96629B5EE}" type="presParOf" srcId="{945DEACC-4B7D-4581-924A-D254FBB60F05}" destId="{F6797F48-A8ED-482D-A6C0-BD1FA0F537A7}" srcOrd="0" destOrd="0" presId="urn:microsoft.com/office/officeart/2005/8/layout/hierarchy2"/>
    <dgm:cxn modelId="{82533FE2-A3EF-4564-A66A-CF0B1BC4FFC9}" type="presParOf" srcId="{945DEACC-4B7D-4581-924A-D254FBB60F05}" destId="{AC58BEC9-D78A-4B1E-9299-0D94A77A21E1}" srcOrd="1" destOrd="0" presId="urn:microsoft.com/office/officeart/2005/8/layout/hierarchy2"/>
    <dgm:cxn modelId="{0556D35E-4D9A-42A5-813A-ACFD42C0F4CD}" type="presParOf" srcId="{BDF37692-BD46-4A9F-9B8A-8E6AFB76B5A5}" destId="{BC68BF96-F372-4C98-9EE4-DC00AA968A3C}" srcOrd="6" destOrd="0" presId="urn:microsoft.com/office/officeart/2005/8/layout/hierarchy2"/>
    <dgm:cxn modelId="{782B3816-5201-4D4B-AB09-2BCE6630CFD2}" type="presParOf" srcId="{BC68BF96-F372-4C98-9EE4-DC00AA968A3C}" destId="{5AF58063-98CF-44E4-B4E0-F7714A1831C8}" srcOrd="0" destOrd="0" presId="urn:microsoft.com/office/officeart/2005/8/layout/hierarchy2"/>
    <dgm:cxn modelId="{7D5CAF7C-B1ED-486A-A6E0-3323C706D3FB}" type="presParOf" srcId="{BDF37692-BD46-4A9F-9B8A-8E6AFB76B5A5}" destId="{E4C49D33-AD54-4E64-A748-23819F0E1328}" srcOrd="7" destOrd="0" presId="urn:microsoft.com/office/officeart/2005/8/layout/hierarchy2"/>
    <dgm:cxn modelId="{06059DF4-AD4A-4EA8-AB16-1C348E615C9E}" type="presParOf" srcId="{E4C49D33-AD54-4E64-A748-23819F0E1328}" destId="{D5D5ACB9-3A57-4FC2-859E-AAC89D2205AE}" srcOrd="0" destOrd="0" presId="urn:microsoft.com/office/officeart/2005/8/layout/hierarchy2"/>
    <dgm:cxn modelId="{2B4C6B39-C67B-4B74-9B45-A490B252CC1E}" type="presParOf" srcId="{E4C49D33-AD54-4E64-A748-23819F0E1328}" destId="{7CE7132C-4103-470B-86D5-82F575ED61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4A5FFC-7A32-4BB5-9B62-DEF8351CE682}" type="doc">
      <dgm:prSet loTypeId="urn:microsoft.com/office/officeart/2008/layout/BubblePictureList" loCatId="picture" qsTypeId="urn:microsoft.com/office/officeart/2005/8/quickstyle/simple1" qsCatId="simple" csTypeId="urn:microsoft.com/office/officeart/2005/8/colors/accent0_3" csCatId="mainScheme" phldr="1"/>
      <dgm:spPr/>
      <dgm:t>
        <a:bodyPr/>
        <a:lstStyle/>
        <a:p>
          <a:endParaRPr lang="en-IN"/>
        </a:p>
      </dgm:t>
    </dgm:pt>
    <dgm:pt modelId="{BCA02995-AEE3-47AB-A9A7-464EACC29E5B}">
      <dgm:prSet phldrT="[Text]"/>
      <dgm:spPr/>
      <dgm:t>
        <a:bodyPr/>
        <a:lstStyle/>
        <a:p>
          <a:r>
            <a:rPr lang="en-IN" b="1" i="0" dirty="0"/>
            <a:t>Social Media APIs</a:t>
          </a:r>
          <a:endParaRPr lang="en-IN" dirty="0"/>
        </a:p>
      </dgm:t>
    </dgm:pt>
    <dgm:pt modelId="{0EDB7249-A766-496F-B640-41E0C63DBF59}" type="parTrans" cxnId="{0D3E2674-5435-4922-901F-767F2AA47B37}">
      <dgm:prSet/>
      <dgm:spPr/>
      <dgm:t>
        <a:bodyPr/>
        <a:lstStyle/>
        <a:p>
          <a:endParaRPr lang="en-IN"/>
        </a:p>
      </dgm:t>
    </dgm:pt>
    <dgm:pt modelId="{20BD9F8F-75AE-4F2E-8A90-62D091B3D789}" type="sibTrans" cxnId="{0D3E2674-5435-4922-901F-767F2AA47B3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IN"/>
        </a:p>
      </dgm:t>
    </dgm:pt>
    <dgm:pt modelId="{CFC55C87-9E67-472D-BE71-D601F47EE922}">
      <dgm:prSet phldrT="[Text]"/>
      <dgm:spPr/>
      <dgm:t>
        <a:bodyPr/>
        <a:lstStyle/>
        <a:p>
          <a:r>
            <a:rPr lang="en-IN" b="1" i="0" dirty="0"/>
            <a:t>YouTube API’s</a:t>
          </a:r>
          <a:endParaRPr lang="en-IN" dirty="0"/>
        </a:p>
      </dgm:t>
    </dgm:pt>
    <dgm:pt modelId="{4AB87366-E988-40F3-9002-233370E0BE0B}" type="parTrans" cxnId="{C2BFA25D-DB99-467B-8884-E7A47AC5EB55}">
      <dgm:prSet/>
      <dgm:spPr/>
      <dgm:t>
        <a:bodyPr/>
        <a:lstStyle/>
        <a:p>
          <a:endParaRPr lang="en-IN"/>
        </a:p>
      </dgm:t>
    </dgm:pt>
    <dgm:pt modelId="{3280BA8F-BDD0-441F-A529-0EC62610CA58}" type="sibTrans" cxnId="{C2BFA25D-DB99-467B-8884-E7A47AC5EB5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dgm:spPr>
      <dgm:t>
        <a:bodyPr/>
        <a:lstStyle/>
        <a:p>
          <a:endParaRPr lang="en-IN"/>
        </a:p>
      </dgm:t>
    </dgm:pt>
    <dgm:pt modelId="{2C130DF7-4934-437A-A206-D8B2C6EB7455}">
      <dgm:prSet phldrT="[Text]"/>
      <dgm:spPr/>
      <dgm:t>
        <a:bodyPr/>
        <a:lstStyle/>
        <a:p>
          <a:r>
            <a:rPr lang="en-IN" b="1" i="0" dirty="0"/>
            <a:t>Google Maps API</a:t>
          </a:r>
          <a:endParaRPr lang="en-IN" dirty="0"/>
        </a:p>
      </dgm:t>
    </dgm:pt>
    <dgm:pt modelId="{ECD78CD9-3D49-4622-AE7F-4F6D6FFFC13E}" type="parTrans" cxnId="{5078878D-5D8E-4627-A72E-E892CB81D7A3}">
      <dgm:prSet/>
      <dgm:spPr/>
      <dgm:t>
        <a:bodyPr/>
        <a:lstStyle/>
        <a:p>
          <a:endParaRPr lang="en-IN"/>
        </a:p>
      </dgm:t>
    </dgm:pt>
    <dgm:pt modelId="{09B727BF-6DFE-4D18-BF67-A9D430081243}" type="sibTrans" cxnId="{5078878D-5D8E-4627-A72E-E892CB81D7A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t>
        <a:bodyPr/>
        <a:lstStyle/>
        <a:p>
          <a:endParaRPr lang="en-IN"/>
        </a:p>
      </dgm:t>
    </dgm:pt>
    <dgm:pt modelId="{89386D1A-3807-45E9-9F0F-2CB57D1F66A2}" type="pres">
      <dgm:prSet presAssocID="{924A5FFC-7A32-4BB5-9B62-DEF8351CE682}" presName="Name0" presStyleCnt="0">
        <dgm:presLayoutVars>
          <dgm:chMax val="8"/>
          <dgm:chPref val="8"/>
          <dgm:dir/>
        </dgm:presLayoutVars>
      </dgm:prSet>
      <dgm:spPr/>
    </dgm:pt>
    <dgm:pt modelId="{03F33E4F-804B-4ACF-AB7C-4588100520FC}" type="pres">
      <dgm:prSet presAssocID="{BCA02995-AEE3-47AB-A9A7-464EACC29E5B}" presName="parent_text_1" presStyleLbl="revTx" presStyleIdx="0" presStyleCnt="3">
        <dgm:presLayoutVars>
          <dgm:chMax val="0"/>
          <dgm:chPref val="0"/>
          <dgm:bulletEnabled val="1"/>
        </dgm:presLayoutVars>
      </dgm:prSet>
      <dgm:spPr/>
    </dgm:pt>
    <dgm:pt modelId="{B4CD01B5-4337-4185-83FF-F221F8AE2EC6}" type="pres">
      <dgm:prSet presAssocID="{BCA02995-AEE3-47AB-A9A7-464EACC29E5B}" presName="image_accent_1" presStyleCnt="0"/>
      <dgm:spPr/>
    </dgm:pt>
    <dgm:pt modelId="{48258ECA-6BFC-4F09-A1F9-555BA3663442}" type="pres">
      <dgm:prSet presAssocID="{BCA02995-AEE3-47AB-A9A7-464EACC29E5B}" presName="imageAccentRepeatNode" presStyleLbl="alignNode1" presStyleIdx="0" presStyleCnt="6"/>
      <dgm:spPr/>
    </dgm:pt>
    <dgm:pt modelId="{662C94C9-4E38-4C3A-8DA2-163209A27954}" type="pres">
      <dgm:prSet presAssocID="{BCA02995-AEE3-47AB-A9A7-464EACC29E5B}" presName="accent_1" presStyleLbl="alignNode1" presStyleIdx="1" presStyleCnt="6"/>
      <dgm:spPr/>
    </dgm:pt>
    <dgm:pt modelId="{A93401FE-1D82-4B5D-AA61-DAA3938F1161}" type="pres">
      <dgm:prSet presAssocID="{20BD9F8F-75AE-4F2E-8A90-62D091B3D789}" presName="image_1" presStyleCnt="0"/>
      <dgm:spPr/>
    </dgm:pt>
    <dgm:pt modelId="{CF353C3B-310E-4D64-94FB-158042F76828}" type="pres">
      <dgm:prSet presAssocID="{20BD9F8F-75AE-4F2E-8A90-62D091B3D789}" presName="imageRepeatNode" presStyleLbl="fgImgPlace1" presStyleIdx="0" presStyleCnt="3"/>
      <dgm:spPr/>
    </dgm:pt>
    <dgm:pt modelId="{BB420D4D-DB88-4E09-8F06-C801509075FB}" type="pres">
      <dgm:prSet presAssocID="{CFC55C87-9E67-472D-BE71-D601F47EE922}" presName="parent_text_2" presStyleLbl="revTx" presStyleIdx="1" presStyleCnt="3">
        <dgm:presLayoutVars>
          <dgm:chMax val="0"/>
          <dgm:chPref val="0"/>
          <dgm:bulletEnabled val="1"/>
        </dgm:presLayoutVars>
      </dgm:prSet>
      <dgm:spPr/>
    </dgm:pt>
    <dgm:pt modelId="{3763BDC7-3688-481F-9D56-1F534E481C17}" type="pres">
      <dgm:prSet presAssocID="{CFC55C87-9E67-472D-BE71-D601F47EE922}" presName="image_accent_2" presStyleCnt="0"/>
      <dgm:spPr/>
    </dgm:pt>
    <dgm:pt modelId="{1F657754-54CA-47A2-983F-A1B0844086E1}" type="pres">
      <dgm:prSet presAssocID="{CFC55C87-9E67-472D-BE71-D601F47EE922}" presName="imageAccentRepeatNode" presStyleLbl="alignNode1" presStyleIdx="2" presStyleCnt="6"/>
      <dgm:spPr/>
    </dgm:pt>
    <dgm:pt modelId="{57D17E22-BDD5-4D7C-AE05-545C0333DC26}" type="pres">
      <dgm:prSet presAssocID="{3280BA8F-BDD0-441F-A529-0EC62610CA58}" presName="image_2" presStyleCnt="0"/>
      <dgm:spPr/>
    </dgm:pt>
    <dgm:pt modelId="{CB3B2DB3-CE07-40FB-A7A3-9D357D6BD2DB}" type="pres">
      <dgm:prSet presAssocID="{3280BA8F-BDD0-441F-A529-0EC62610CA58}" presName="imageRepeatNode" presStyleLbl="fgImgPlace1" presStyleIdx="1" presStyleCnt="3"/>
      <dgm:spPr/>
    </dgm:pt>
    <dgm:pt modelId="{B6EBABF9-1EB3-45AA-8ACD-D52359CC3F90}" type="pres">
      <dgm:prSet presAssocID="{2C130DF7-4934-437A-A206-D8B2C6EB7455}" presName="image_accent_3" presStyleCnt="0"/>
      <dgm:spPr/>
    </dgm:pt>
    <dgm:pt modelId="{E563C235-14C4-4667-A61A-1B00362F2595}" type="pres">
      <dgm:prSet presAssocID="{2C130DF7-4934-437A-A206-D8B2C6EB7455}" presName="imageAccentRepeatNode" presStyleLbl="alignNode1" presStyleIdx="3" presStyleCnt="6"/>
      <dgm:spPr/>
    </dgm:pt>
    <dgm:pt modelId="{DA9944C6-54E3-4625-9FDC-CB3E7C6DB304}" type="pres">
      <dgm:prSet presAssocID="{2C130DF7-4934-437A-A206-D8B2C6EB7455}" presName="parent_text_3" presStyleLbl="revTx" presStyleIdx="2" presStyleCnt="3">
        <dgm:presLayoutVars>
          <dgm:chMax val="0"/>
          <dgm:chPref val="0"/>
          <dgm:bulletEnabled val="1"/>
        </dgm:presLayoutVars>
      </dgm:prSet>
      <dgm:spPr/>
    </dgm:pt>
    <dgm:pt modelId="{5A6C96B3-E6FA-4987-9CB0-CB39D83F036D}" type="pres">
      <dgm:prSet presAssocID="{2C130DF7-4934-437A-A206-D8B2C6EB7455}" presName="accent_2" presStyleLbl="alignNode1" presStyleIdx="4" presStyleCnt="6"/>
      <dgm:spPr/>
    </dgm:pt>
    <dgm:pt modelId="{385CB102-C3A7-4353-80BD-33182CEA8478}" type="pres">
      <dgm:prSet presAssocID="{2C130DF7-4934-437A-A206-D8B2C6EB7455}" presName="accent_3" presStyleLbl="alignNode1" presStyleIdx="5" presStyleCnt="6"/>
      <dgm:spPr/>
    </dgm:pt>
    <dgm:pt modelId="{D6025A4F-21AA-4323-B434-03BEC02F0C80}" type="pres">
      <dgm:prSet presAssocID="{09B727BF-6DFE-4D18-BF67-A9D430081243}" presName="image_3" presStyleCnt="0"/>
      <dgm:spPr/>
    </dgm:pt>
    <dgm:pt modelId="{94CF688E-9866-4072-890A-304B9BCA691C}" type="pres">
      <dgm:prSet presAssocID="{09B727BF-6DFE-4D18-BF67-A9D430081243}" presName="imageRepeatNode" presStyleLbl="fgImgPlace1" presStyleIdx="2" presStyleCnt="3"/>
      <dgm:spPr/>
    </dgm:pt>
  </dgm:ptLst>
  <dgm:cxnLst>
    <dgm:cxn modelId="{31B1130A-9D4E-4929-B7D4-7CDE87296681}" type="presOf" srcId="{20BD9F8F-75AE-4F2E-8A90-62D091B3D789}" destId="{CF353C3B-310E-4D64-94FB-158042F76828}" srcOrd="0" destOrd="0" presId="urn:microsoft.com/office/officeart/2008/layout/BubblePictureList"/>
    <dgm:cxn modelId="{65A13132-25D2-4798-896C-0B156A40E38E}" type="presOf" srcId="{09B727BF-6DFE-4D18-BF67-A9D430081243}" destId="{94CF688E-9866-4072-890A-304B9BCA691C}" srcOrd="0" destOrd="0" presId="urn:microsoft.com/office/officeart/2008/layout/BubblePictureList"/>
    <dgm:cxn modelId="{655F9940-AD8D-4E35-B2BB-B99DFFCA65FF}" type="presOf" srcId="{CFC55C87-9E67-472D-BE71-D601F47EE922}" destId="{BB420D4D-DB88-4E09-8F06-C801509075FB}" srcOrd="0" destOrd="0" presId="urn:microsoft.com/office/officeart/2008/layout/BubblePictureList"/>
    <dgm:cxn modelId="{C2BFA25D-DB99-467B-8884-E7A47AC5EB55}" srcId="{924A5FFC-7A32-4BB5-9B62-DEF8351CE682}" destId="{CFC55C87-9E67-472D-BE71-D601F47EE922}" srcOrd="1" destOrd="0" parTransId="{4AB87366-E988-40F3-9002-233370E0BE0B}" sibTransId="{3280BA8F-BDD0-441F-A529-0EC62610CA58}"/>
    <dgm:cxn modelId="{0D3E2674-5435-4922-901F-767F2AA47B37}" srcId="{924A5FFC-7A32-4BB5-9B62-DEF8351CE682}" destId="{BCA02995-AEE3-47AB-A9A7-464EACC29E5B}" srcOrd="0" destOrd="0" parTransId="{0EDB7249-A766-496F-B640-41E0C63DBF59}" sibTransId="{20BD9F8F-75AE-4F2E-8A90-62D091B3D789}"/>
    <dgm:cxn modelId="{5078878D-5D8E-4627-A72E-E892CB81D7A3}" srcId="{924A5FFC-7A32-4BB5-9B62-DEF8351CE682}" destId="{2C130DF7-4934-437A-A206-D8B2C6EB7455}" srcOrd="2" destOrd="0" parTransId="{ECD78CD9-3D49-4622-AE7F-4F6D6FFFC13E}" sibTransId="{09B727BF-6DFE-4D18-BF67-A9D430081243}"/>
    <dgm:cxn modelId="{51CAC3B5-8130-4892-8FB1-CA112C60FC69}" type="presOf" srcId="{924A5FFC-7A32-4BB5-9B62-DEF8351CE682}" destId="{89386D1A-3807-45E9-9F0F-2CB57D1F66A2}" srcOrd="0" destOrd="0" presId="urn:microsoft.com/office/officeart/2008/layout/BubblePictureList"/>
    <dgm:cxn modelId="{CB0A9FB6-42BC-4DB5-9308-A9EDAE40F04C}" type="presOf" srcId="{3280BA8F-BDD0-441F-A529-0EC62610CA58}" destId="{CB3B2DB3-CE07-40FB-A7A3-9D357D6BD2DB}" srcOrd="0" destOrd="0" presId="urn:microsoft.com/office/officeart/2008/layout/BubblePictureList"/>
    <dgm:cxn modelId="{829C7AC6-550E-4457-9A9F-1E1E88AC5203}" type="presOf" srcId="{2C130DF7-4934-437A-A206-D8B2C6EB7455}" destId="{DA9944C6-54E3-4625-9FDC-CB3E7C6DB304}" srcOrd="0" destOrd="0" presId="urn:microsoft.com/office/officeart/2008/layout/BubblePictureList"/>
    <dgm:cxn modelId="{54EC7DFE-C1E4-4290-9D45-BAE95BC22527}" type="presOf" srcId="{BCA02995-AEE3-47AB-A9A7-464EACC29E5B}" destId="{03F33E4F-804B-4ACF-AB7C-4588100520FC}" srcOrd="0" destOrd="0" presId="urn:microsoft.com/office/officeart/2008/layout/BubblePictureList"/>
    <dgm:cxn modelId="{345816A7-63E0-467F-9D75-DA94AE7964CF}" type="presParOf" srcId="{89386D1A-3807-45E9-9F0F-2CB57D1F66A2}" destId="{03F33E4F-804B-4ACF-AB7C-4588100520FC}" srcOrd="0" destOrd="0" presId="urn:microsoft.com/office/officeart/2008/layout/BubblePictureList"/>
    <dgm:cxn modelId="{64918757-B43B-416E-916A-CD72FD771606}" type="presParOf" srcId="{89386D1A-3807-45E9-9F0F-2CB57D1F66A2}" destId="{B4CD01B5-4337-4185-83FF-F221F8AE2EC6}" srcOrd="1" destOrd="0" presId="urn:microsoft.com/office/officeart/2008/layout/BubblePictureList"/>
    <dgm:cxn modelId="{2111E049-6DD7-48FB-830B-A7A68F394858}" type="presParOf" srcId="{B4CD01B5-4337-4185-83FF-F221F8AE2EC6}" destId="{48258ECA-6BFC-4F09-A1F9-555BA3663442}" srcOrd="0" destOrd="0" presId="urn:microsoft.com/office/officeart/2008/layout/BubblePictureList"/>
    <dgm:cxn modelId="{6ECEF136-9E83-4A36-B31C-DE5A29D4E1EE}" type="presParOf" srcId="{89386D1A-3807-45E9-9F0F-2CB57D1F66A2}" destId="{662C94C9-4E38-4C3A-8DA2-163209A27954}" srcOrd="2" destOrd="0" presId="urn:microsoft.com/office/officeart/2008/layout/BubblePictureList"/>
    <dgm:cxn modelId="{AA77E34A-B1D5-46B6-8B05-D5464812D4CA}" type="presParOf" srcId="{89386D1A-3807-45E9-9F0F-2CB57D1F66A2}" destId="{A93401FE-1D82-4B5D-AA61-DAA3938F1161}" srcOrd="3" destOrd="0" presId="urn:microsoft.com/office/officeart/2008/layout/BubblePictureList"/>
    <dgm:cxn modelId="{C0312CAC-AF6E-4D3F-A28F-B632A384174B}" type="presParOf" srcId="{A93401FE-1D82-4B5D-AA61-DAA3938F1161}" destId="{CF353C3B-310E-4D64-94FB-158042F76828}" srcOrd="0" destOrd="0" presId="urn:microsoft.com/office/officeart/2008/layout/BubblePictureList"/>
    <dgm:cxn modelId="{992A7B1F-996B-41B3-9B76-B3862DC3D60E}" type="presParOf" srcId="{89386D1A-3807-45E9-9F0F-2CB57D1F66A2}" destId="{BB420D4D-DB88-4E09-8F06-C801509075FB}" srcOrd="4" destOrd="0" presId="urn:microsoft.com/office/officeart/2008/layout/BubblePictureList"/>
    <dgm:cxn modelId="{BBAE0F75-C522-4FB8-B46C-21D8F8C55828}" type="presParOf" srcId="{89386D1A-3807-45E9-9F0F-2CB57D1F66A2}" destId="{3763BDC7-3688-481F-9D56-1F534E481C17}" srcOrd="5" destOrd="0" presId="urn:microsoft.com/office/officeart/2008/layout/BubblePictureList"/>
    <dgm:cxn modelId="{3C8D0B05-CB1E-4D68-8E1D-97394DF14FB4}" type="presParOf" srcId="{3763BDC7-3688-481F-9D56-1F534E481C17}" destId="{1F657754-54CA-47A2-983F-A1B0844086E1}" srcOrd="0" destOrd="0" presId="urn:microsoft.com/office/officeart/2008/layout/BubblePictureList"/>
    <dgm:cxn modelId="{6D769E5B-7D7D-47C2-B47D-FB7F665B5A56}" type="presParOf" srcId="{89386D1A-3807-45E9-9F0F-2CB57D1F66A2}" destId="{57D17E22-BDD5-4D7C-AE05-545C0333DC26}" srcOrd="6" destOrd="0" presId="urn:microsoft.com/office/officeart/2008/layout/BubblePictureList"/>
    <dgm:cxn modelId="{E868469B-3C51-4BE1-9D63-26EFFE8342D8}" type="presParOf" srcId="{57D17E22-BDD5-4D7C-AE05-545C0333DC26}" destId="{CB3B2DB3-CE07-40FB-A7A3-9D357D6BD2DB}" srcOrd="0" destOrd="0" presId="urn:microsoft.com/office/officeart/2008/layout/BubblePictureList"/>
    <dgm:cxn modelId="{D9F57B28-FD32-4DE9-96B5-8B6FDD2AFF59}" type="presParOf" srcId="{89386D1A-3807-45E9-9F0F-2CB57D1F66A2}" destId="{B6EBABF9-1EB3-45AA-8ACD-D52359CC3F90}" srcOrd="7" destOrd="0" presId="urn:microsoft.com/office/officeart/2008/layout/BubblePictureList"/>
    <dgm:cxn modelId="{B3BB1BEC-018C-4684-BB4E-D8B73CADBBDD}" type="presParOf" srcId="{B6EBABF9-1EB3-45AA-8ACD-D52359CC3F90}" destId="{E563C235-14C4-4667-A61A-1B00362F2595}" srcOrd="0" destOrd="0" presId="urn:microsoft.com/office/officeart/2008/layout/BubblePictureList"/>
    <dgm:cxn modelId="{1623F3A7-D838-4569-A586-6601EF93099B}" type="presParOf" srcId="{89386D1A-3807-45E9-9F0F-2CB57D1F66A2}" destId="{DA9944C6-54E3-4625-9FDC-CB3E7C6DB304}" srcOrd="8" destOrd="0" presId="urn:microsoft.com/office/officeart/2008/layout/BubblePictureList"/>
    <dgm:cxn modelId="{F3965266-158F-4B42-85F6-77364238CB25}" type="presParOf" srcId="{89386D1A-3807-45E9-9F0F-2CB57D1F66A2}" destId="{5A6C96B3-E6FA-4987-9CB0-CB39D83F036D}" srcOrd="9" destOrd="0" presId="urn:microsoft.com/office/officeart/2008/layout/BubblePictureList"/>
    <dgm:cxn modelId="{CCC1CD65-6EC5-4E0B-83D2-CEF421C02769}" type="presParOf" srcId="{89386D1A-3807-45E9-9F0F-2CB57D1F66A2}" destId="{385CB102-C3A7-4353-80BD-33182CEA8478}" srcOrd="10" destOrd="0" presId="urn:microsoft.com/office/officeart/2008/layout/BubblePictureList"/>
    <dgm:cxn modelId="{C441D825-89EA-4157-86FD-D5BC76AA901B}" type="presParOf" srcId="{89386D1A-3807-45E9-9F0F-2CB57D1F66A2}" destId="{D6025A4F-21AA-4323-B434-03BEC02F0C80}" srcOrd="11" destOrd="0" presId="urn:microsoft.com/office/officeart/2008/layout/BubblePictureList"/>
    <dgm:cxn modelId="{001FF3A4-10B7-4614-853D-86200B962469}" type="presParOf" srcId="{D6025A4F-21AA-4323-B434-03BEC02F0C80}" destId="{94CF688E-9866-4072-890A-304B9BCA691C}"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C26FF1-9531-4DF0-8272-6096B181C270}" type="doc">
      <dgm:prSet loTypeId="urn:microsoft.com/office/officeart/2005/8/layout/target1" loCatId="relationship" qsTypeId="urn:microsoft.com/office/officeart/2005/8/quickstyle/3d4" qsCatId="3D" csTypeId="urn:microsoft.com/office/officeart/2005/8/colors/accent1_3" csCatId="accent1" phldr="1"/>
      <dgm:spPr/>
      <dgm:t>
        <a:bodyPr/>
        <a:lstStyle/>
        <a:p>
          <a:endParaRPr lang="en-IN"/>
        </a:p>
      </dgm:t>
    </dgm:pt>
    <dgm:pt modelId="{99CEDA02-A5F6-4280-B384-AF51B32798AC}">
      <dgm:prSet phldrT="[Text]" custT="1"/>
      <dgm:spPr/>
      <dgm:t>
        <a:bodyPr/>
        <a:lstStyle/>
        <a:p>
          <a:r>
            <a:rPr lang="en-IN" sz="2400" dirty="0">
              <a:latin typeface="Times New Roman" panose="02020603050405020304" pitchFamily="18" charset="0"/>
              <a:cs typeface="Times New Roman" panose="02020603050405020304" pitchFamily="18" charset="0"/>
            </a:rPr>
            <a:t>Communication Processor</a:t>
          </a:r>
        </a:p>
      </dgm:t>
    </dgm:pt>
    <dgm:pt modelId="{B04818E5-D711-4FC5-8648-66B04CE50980}" type="parTrans" cxnId="{4B1B2803-1903-431A-8468-5E13E47E5BA4}">
      <dgm:prSet/>
      <dgm:spPr/>
      <dgm:t>
        <a:bodyPr/>
        <a:lstStyle/>
        <a:p>
          <a:endParaRPr lang="en-IN" sz="2400"/>
        </a:p>
      </dgm:t>
    </dgm:pt>
    <dgm:pt modelId="{B424D47B-043D-456A-83ED-A910FF6E3D2E}" type="sibTrans" cxnId="{4B1B2803-1903-431A-8468-5E13E47E5BA4}">
      <dgm:prSet/>
      <dgm:spPr/>
      <dgm:t>
        <a:bodyPr/>
        <a:lstStyle/>
        <a:p>
          <a:endParaRPr lang="en-IN" sz="2400"/>
        </a:p>
      </dgm:t>
    </dgm:pt>
    <dgm:pt modelId="{96051455-BD6F-4422-8181-ACE4CA4885D0}">
      <dgm:prSet phldrT="[Text]" custT="1"/>
      <dgm:spPr/>
      <dgm:t>
        <a:bodyPr/>
        <a:lstStyle/>
        <a:p>
          <a:r>
            <a:rPr lang="en-IN" sz="2400" b="0" i="0" dirty="0">
              <a:latin typeface="Times New Roman" panose="02020603050405020304" pitchFamily="18" charset="0"/>
              <a:cs typeface="Times New Roman" panose="02020603050405020304" pitchFamily="18" charset="0"/>
            </a:rPr>
            <a:t>Radio Interface Layer (RIL)</a:t>
          </a:r>
          <a:endParaRPr lang="en-IN" sz="2400" dirty="0">
            <a:latin typeface="Times New Roman" panose="02020603050405020304" pitchFamily="18" charset="0"/>
            <a:cs typeface="Times New Roman" panose="02020603050405020304" pitchFamily="18" charset="0"/>
          </a:endParaRPr>
        </a:p>
      </dgm:t>
    </dgm:pt>
    <dgm:pt modelId="{B46D6B8E-C805-478E-951E-8C274958423A}" type="parTrans" cxnId="{80820060-F838-4C30-878E-0AB9BE4F1525}">
      <dgm:prSet/>
      <dgm:spPr/>
      <dgm:t>
        <a:bodyPr/>
        <a:lstStyle/>
        <a:p>
          <a:endParaRPr lang="en-IN" sz="2400"/>
        </a:p>
      </dgm:t>
    </dgm:pt>
    <dgm:pt modelId="{D36224F2-1AFA-49EB-A91F-7FF078AC9110}" type="sibTrans" cxnId="{80820060-F838-4C30-878E-0AB9BE4F1525}">
      <dgm:prSet/>
      <dgm:spPr/>
      <dgm:t>
        <a:bodyPr/>
        <a:lstStyle/>
        <a:p>
          <a:endParaRPr lang="en-IN" sz="2400"/>
        </a:p>
      </dgm:t>
    </dgm:pt>
    <dgm:pt modelId="{0A622EBB-5F81-4AAD-B261-BD2DFF34B9E3}">
      <dgm:prSet phldrT="[Text]" custT="1"/>
      <dgm:spPr/>
      <dgm:t>
        <a:bodyPr/>
        <a:lstStyle/>
        <a:p>
          <a:r>
            <a:rPr lang="en-IN" sz="2400" b="0" i="0" dirty="0">
              <a:latin typeface="Times New Roman" panose="02020603050405020304" pitchFamily="18" charset="0"/>
              <a:cs typeface="Times New Roman" panose="02020603050405020304" pitchFamily="18" charset="0"/>
            </a:rPr>
            <a:t>Framework Services</a:t>
          </a:r>
          <a:endParaRPr lang="en-IN" sz="2400" dirty="0">
            <a:latin typeface="Times New Roman" panose="02020603050405020304" pitchFamily="18" charset="0"/>
            <a:cs typeface="Times New Roman" panose="02020603050405020304" pitchFamily="18" charset="0"/>
          </a:endParaRPr>
        </a:p>
      </dgm:t>
    </dgm:pt>
    <dgm:pt modelId="{35F42A02-05EB-472C-8A18-2A2707DD45EB}" type="parTrans" cxnId="{346A9CF6-D19A-431D-BA02-5BA757E8D8AD}">
      <dgm:prSet/>
      <dgm:spPr/>
      <dgm:t>
        <a:bodyPr/>
        <a:lstStyle/>
        <a:p>
          <a:endParaRPr lang="en-IN" sz="2400"/>
        </a:p>
      </dgm:t>
    </dgm:pt>
    <dgm:pt modelId="{724F81F4-7F92-4056-B034-03A9E23FFA22}" type="sibTrans" cxnId="{346A9CF6-D19A-431D-BA02-5BA757E8D8AD}">
      <dgm:prSet/>
      <dgm:spPr/>
      <dgm:t>
        <a:bodyPr/>
        <a:lstStyle/>
        <a:p>
          <a:endParaRPr lang="en-IN" sz="2400"/>
        </a:p>
      </dgm:t>
    </dgm:pt>
    <dgm:pt modelId="{D5A916BA-1D2A-48C8-99D1-B4D7C6E391A8}">
      <dgm:prSet phldrT="[Text]" custT="1"/>
      <dgm:spPr/>
      <dgm:t>
        <a:bodyPr/>
        <a:lstStyle/>
        <a:p>
          <a:r>
            <a:rPr lang="en-IN" sz="2400" b="0" i="0" dirty="0">
              <a:latin typeface="Times New Roman" panose="02020603050405020304" pitchFamily="18" charset="0"/>
              <a:cs typeface="Times New Roman" panose="02020603050405020304" pitchFamily="18" charset="0"/>
            </a:rPr>
            <a:t>Application</a:t>
          </a:r>
          <a:endParaRPr lang="en-IN" sz="2400" dirty="0">
            <a:latin typeface="Times New Roman" panose="02020603050405020304" pitchFamily="18" charset="0"/>
            <a:cs typeface="Times New Roman" panose="02020603050405020304" pitchFamily="18" charset="0"/>
          </a:endParaRPr>
        </a:p>
      </dgm:t>
    </dgm:pt>
    <dgm:pt modelId="{2C56F8D1-BB0E-4B49-98FA-7F4B5DF4CA77}" type="parTrans" cxnId="{8BF7F802-EC87-4B6E-8D78-3101648AA4BE}">
      <dgm:prSet/>
      <dgm:spPr/>
      <dgm:t>
        <a:bodyPr/>
        <a:lstStyle/>
        <a:p>
          <a:endParaRPr lang="en-IN" sz="2400"/>
        </a:p>
      </dgm:t>
    </dgm:pt>
    <dgm:pt modelId="{2891C185-3D38-48F8-8840-12BC97808826}" type="sibTrans" cxnId="{8BF7F802-EC87-4B6E-8D78-3101648AA4BE}">
      <dgm:prSet/>
      <dgm:spPr/>
      <dgm:t>
        <a:bodyPr/>
        <a:lstStyle/>
        <a:p>
          <a:endParaRPr lang="en-IN" sz="2400"/>
        </a:p>
      </dgm:t>
    </dgm:pt>
    <dgm:pt modelId="{19F0465A-08EE-48A8-A570-B7FB2C6B6F1F}" type="pres">
      <dgm:prSet presAssocID="{97C26FF1-9531-4DF0-8272-6096B181C270}" presName="composite" presStyleCnt="0">
        <dgm:presLayoutVars>
          <dgm:chMax val="5"/>
          <dgm:dir/>
          <dgm:resizeHandles val="exact"/>
        </dgm:presLayoutVars>
      </dgm:prSet>
      <dgm:spPr/>
    </dgm:pt>
    <dgm:pt modelId="{13E5A1D1-65CD-4927-B5CA-FD32D39C9247}" type="pres">
      <dgm:prSet presAssocID="{99CEDA02-A5F6-4280-B384-AF51B32798AC}" presName="circle1" presStyleLbl="lnNode1" presStyleIdx="0" presStyleCnt="4"/>
      <dgm:spPr>
        <a:solidFill>
          <a:schemeClr val="accent6">
            <a:lumMod val="50000"/>
          </a:schemeClr>
        </a:solidFill>
      </dgm:spPr>
    </dgm:pt>
    <dgm:pt modelId="{251971A1-6165-4651-A2AF-EB8C9025A244}" type="pres">
      <dgm:prSet presAssocID="{99CEDA02-A5F6-4280-B384-AF51B32798AC}" presName="text1" presStyleLbl="revTx" presStyleIdx="0" presStyleCnt="4" custScaleX="214368" custLinFactNeighborX="66884" custLinFactNeighborY="13227">
        <dgm:presLayoutVars>
          <dgm:bulletEnabled val="1"/>
        </dgm:presLayoutVars>
      </dgm:prSet>
      <dgm:spPr/>
    </dgm:pt>
    <dgm:pt modelId="{1DE152BD-0579-4AAC-A430-3948CFE653C8}" type="pres">
      <dgm:prSet presAssocID="{99CEDA02-A5F6-4280-B384-AF51B32798AC}" presName="line1" presStyleLbl="callout" presStyleIdx="0" presStyleCnt="8"/>
      <dgm:spPr/>
    </dgm:pt>
    <dgm:pt modelId="{FB4A98D8-1113-4A29-8529-912595922E7D}" type="pres">
      <dgm:prSet presAssocID="{99CEDA02-A5F6-4280-B384-AF51B32798AC}" presName="d1" presStyleLbl="callout" presStyleIdx="1" presStyleCnt="8"/>
      <dgm:spPr>
        <a:ln w="28575"/>
      </dgm:spPr>
    </dgm:pt>
    <dgm:pt modelId="{496580B1-D0CE-4CCA-90DC-21F12DE4AC1F}" type="pres">
      <dgm:prSet presAssocID="{96051455-BD6F-4422-8181-ACE4CA4885D0}" presName="circle2" presStyleLbl="lnNode1" presStyleIdx="1" presStyleCnt="4"/>
      <dgm:spPr>
        <a:solidFill>
          <a:srgbClr val="FF0000"/>
        </a:solidFill>
      </dgm:spPr>
    </dgm:pt>
    <dgm:pt modelId="{4217F5E2-8239-4340-960C-3EDF9B84E59A}" type="pres">
      <dgm:prSet presAssocID="{96051455-BD6F-4422-8181-ACE4CA4885D0}" presName="text2" presStyleLbl="revTx" presStyleIdx="1" presStyleCnt="4" custScaleX="272124" custLinFactNeighborX="89925" custLinFactNeighborY="5424">
        <dgm:presLayoutVars>
          <dgm:bulletEnabled val="1"/>
        </dgm:presLayoutVars>
      </dgm:prSet>
      <dgm:spPr/>
    </dgm:pt>
    <dgm:pt modelId="{862FE208-2208-49D0-9C25-C8EDF91E907B}" type="pres">
      <dgm:prSet presAssocID="{96051455-BD6F-4422-8181-ACE4CA4885D0}" presName="line2" presStyleLbl="callout" presStyleIdx="2" presStyleCnt="8"/>
      <dgm:spPr/>
    </dgm:pt>
    <dgm:pt modelId="{573F94BA-CF93-45EC-9F2C-3D3A573986F5}" type="pres">
      <dgm:prSet presAssocID="{96051455-BD6F-4422-8181-ACE4CA4885D0}" presName="d2" presStyleLbl="callout" presStyleIdx="3" presStyleCnt="8"/>
      <dgm:spPr>
        <a:ln w="31750"/>
      </dgm:spPr>
    </dgm:pt>
    <dgm:pt modelId="{E0F3484B-0FF1-439D-8F0E-A77532F98386}" type="pres">
      <dgm:prSet presAssocID="{0A622EBB-5F81-4AAD-B261-BD2DFF34B9E3}" presName="circle3" presStyleLbl="lnNode1" presStyleIdx="2" presStyleCnt="4"/>
      <dgm:spPr>
        <a:solidFill>
          <a:srgbClr val="FFFF00"/>
        </a:solidFill>
      </dgm:spPr>
    </dgm:pt>
    <dgm:pt modelId="{68C3A599-A370-4F4E-81FD-23E6FB6A8E85}" type="pres">
      <dgm:prSet presAssocID="{0A622EBB-5F81-4AAD-B261-BD2DFF34B9E3}" presName="text3" presStyleLbl="revTx" presStyleIdx="2" presStyleCnt="4" custScaleX="181123" custLinFactNeighborX="47000" custLinFactNeighborY="5424">
        <dgm:presLayoutVars>
          <dgm:bulletEnabled val="1"/>
        </dgm:presLayoutVars>
      </dgm:prSet>
      <dgm:spPr/>
    </dgm:pt>
    <dgm:pt modelId="{8D6AD45B-B6A1-4509-8AE2-843028DD8339}" type="pres">
      <dgm:prSet presAssocID="{0A622EBB-5F81-4AAD-B261-BD2DFF34B9E3}" presName="line3" presStyleLbl="callout" presStyleIdx="4" presStyleCnt="8"/>
      <dgm:spPr/>
    </dgm:pt>
    <dgm:pt modelId="{7D28464B-36A7-41C9-9CCD-70EF222D31FF}" type="pres">
      <dgm:prSet presAssocID="{0A622EBB-5F81-4AAD-B261-BD2DFF34B9E3}" presName="d3" presStyleLbl="callout" presStyleIdx="5" presStyleCnt="8"/>
      <dgm:spPr>
        <a:ln w="31750"/>
      </dgm:spPr>
    </dgm:pt>
    <dgm:pt modelId="{6008C784-81EF-4B93-A062-BC7061641960}" type="pres">
      <dgm:prSet presAssocID="{D5A916BA-1D2A-48C8-99D1-B4D7C6E391A8}" presName="circle4" presStyleLbl="lnNode1" presStyleIdx="3" presStyleCnt="4"/>
      <dgm:spPr>
        <a:solidFill>
          <a:srgbClr val="002060"/>
        </a:solidFill>
      </dgm:spPr>
    </dgm:pt>
    <dgm:pt modelId="{982C4503-5424-45C3-B9A1-A296B9380ACB}" type="pres">
      <dgm:prSet presAssocID="{D5A916BA-1D2A-48C8-99D1-B4D7C6E391A8}" presName="text4" presStyleLbl="revTx" presStyleIdx="3" presStyleCnt="4" custScaleX="148585" custLinFactNeighborX="41576">
        <dgm:presLayoutVars>
          <dgm:bulletEnabled val="1"/>
        </dgm:presLayoutVars>
      </dgm:prSet>
      <dgm:spPr/>
    </dgm:pt>
    <dgm:pt modelId="{F3DB6282-C049-4261-9CE9-F0482F4BA660}" type="pres">
      <dgm:prSet presAssocID="{D5A916BA-1D2A-48C8-99D1-B4D7C6E391A8}" presName="line4" presStyleLbl="callout" presStyleIdx="6" presStyleCnt="8"/>
      <dgm:spPr/>
    </dgm:pt>
    <dgm:pt modelId="{1F260DC1-0E7C-4C99-9409-28FC5C743092}" type="pres">
      <dgm:prSet presAssocID="{D5A916BA-1D2A-48C8-99D1-B4D7C6E391A8}" presName="d4" presStyleLbl="callout" presStyleIdx="7" presStyleCnt="8"/>
      <dgm:spPr>
        <a:ln w="31750"/>
      </dgm:spPr>
    </dgm:pt>
  </dgm:ptLst>
  <dgm:cxnLst>
    <dgm:cxn modelId="{8BF7F802-EC87-4B6E-8D78-3101648AA4BE}" srcId="{97C26FF1-9531-4DF0-8272-6096B181C270}" destId="{D5A916BA-1D2A-48C8-99D1-B4D7C6E391A8}" srcOrd="3" destOrd="0" parTransId="{2C56F8D1-BB0E-4B49-98FA-7F4B5DF4CA77}" sibTransId="{2891C185-3D38-48F8-8840-12BC97808826}"/>
    <dgm:cxn modelId="{4B1B2803-1903-431A-8468-5E13E47E5BA4}" srcId="{97C26FF1-9531-4DF0-8272-6096B181C270}" destId="{99CEDA02-A5F6-4280-B384-AF51B32798AC}" srcOrd="0" destOrd="0" parTransId="{B04818E5-D711-4FC5-8648-66B04CE50980}" sibTransId="{B424D47B-043D-456A-83ED-A910FF6E3D2E}"/>
    <dgm:cxn modelId="{85726B25-9A7D-4FD5-8167-561ED5DAAD74}" type="presOf" srcId="{0A622EBB-5F81-4AAD-B261-BD2DFF34B9E3}" destId="{68C3A599-A370-4F4E-81FD-23E6FB6A8E85}" srcOrd="0" destOrd="0" presId="urn:microsoft.com/office/officeart/2005/8/layout/target1"/>
    <dgm:cxn modelId="{80820060-F838-4C30-878E-0AB9BE4F1525}" srcId="{97C26FF1-9531-4DF0-8272-6096B181C270}" destId="{96051455-BD6F-4422-8181-ACE4CA4885D0}" srcOrd="1" destOrd="0" parTransId="{B46D6B8E-C805-478E-951E-8C274958423A}" sibTransId="{D36224F2-1AFA-49EB-A91F-7FF078AC9110}"/>
    <dgm:cxn modelId="{A2E88960-F675-42B0-95C3-1DC2E64AA75C}" type="presOf" srcId="{97C26FF1-9531-4DF0-8272-6096B181C270}" destId="{19F0465A-08EE-48A8-A570-B7FB2C6B6F1F}" srcOrd="0" destOrd="0" presId="urn:microsoft.com/office/officeart/2005/8/layout/target1"/>
    <dgm:cxn modelId="{E6D14493-15A9-442A-ABE3-8AFC92B3B0FC}" type="presOf" srcId="{99CEDA02-A5F6-4280-B384-AF51B32798AC}" destId="{251971A1-6165-4651-A2AF-EB8C9025A244}" srcOrd="0" destOrd="0" presId="urn:microsoft.com/office/officeart/2005/8/layout/target1"/>
    <dgm:cxn modelId="{EE966CC3-30FD-4156-A87D-35D015A1081F}" type="presOf" srcId="{96051455-BD6F-4422-8181-ACE4CA4885D0}" destId="{4217F5E2-8239-4340-960C-3EDF9B84E59A}" srcOrd="0" destOrd="0" presId="urn:microsoft.com/office/officeart/2005/8/layout/target1"/>
    <dgm:cxn modelId="{516584F2-EEC5-4D2A-A8B2-BEB8A987F5A7}" type="presOf" srcId="{D5A916BA-1D2A-48C8-99D1-B4D7C6E391A8}" destId="{982C4503-5424-45C3-B9A1-A296B9380ACB}" srcOrd="0" destOrd="0" presId="urn:microsoft.com/office/officeart/2005/8/layout/target1"/>
    <dgm:cxn modelId="{346A9CF6-D19A-431D-BA02-5BA757E8D8AD}" srcId="{97C26FF1-9531-4DF0-8272-6096B181C270}" destId="{0A622EBB-5F81-4AAD-B261-BD2DFF34B9E3}" srcOrd="2" destOrd="0" parTransId="{35F42A02-05EB-472C-8A18-2A2707DD45EB}" sibTransId="{724F81F4-7F92-4056-B034-03A9E23FFA22}"/>
    <dgm:cxn modelId="{33EF981F-3254-4E3C-93E6-E1D0651120F2}" type="presParOf" srcId="{19F0465A-08EE-48A8-A570-B7FB2C6B6F1F}" destId="{13E5A1D1-65CD-4927-B5CA-FD32D39C9247}" srcOrd="0" destOrd="0" presId="urn:microsoft.com/office/officeart/2005/8/layout/target1"/>
    <dgm:cxn modelId="{596A6E68-097A-47A6-A1A5-F8119C6A3527}" type="presParOf" srcId="{19F0465A-08EE-48A8-A570-B7FB2C6B6F1F}" destId="{251971A1-6165-4651-A2AF-EB8C9025A244}" srcOrd="1" destOrd="0" presId="urn:microsoft.com/office/officeart/2005/8/layout/target1"/>
    <dgm:cxn modelId="{8FE065C2-05C8-4A87-8EB3-14C7C7B83BBB}" type="presParOf" srcId="{19F0465A-08EE-48A8-A570-B7FB2C6B6F1F}" destId="{1DE152BD-0579-4AAC-A430-3948CFE653C8}" srcOrd="2" destOrd="0" presId="urn:microsoft.com/office/officeart/2005/8/layout/target1"/>
    <dgm:cxn modelId="{762D9D8E-33D2-464B-AD1D-6EAF4C5C2335}" type="presParOf" srcId="{19F0465A-08EE-48A8-A570-B7FB2C6B6F1F}" destId="{FB4A98D8-1113-4A29-8529-912595922E7D}" srcOrd="3" destOrd="0" presId="urn:microsoft.com/office/officeart/2005/8/layout/target1"/>
    <dgm:cxn modelId="{33E477C2-1BCC-42B3-8DB8-3AA43458A907}" type="presParOf" srcId="{19F0465A-08EE-48A8-A570-B7FB2C6B6F1F}" destId="{496580B1-D0CE-4CCA-90DC-21F12DE4AC1F}" srcOrd="4" destOrd="0" presId="urn:microsoft.com/office/officeart/2005/8/layout/target1"/>
    <dgm:cxn modelId="{958D5168-2EFB-4F01-B204-73E489B8600A}" type="presParOf" srcId="{19F0465A-08EE-48A8-A570-B7FB2C6B6F1F}" destId="{4217F5E2-8239-4340-960C-3EDF9B84E59A}" srcOrd="5" destOrd="0" presId="urn:microsoft.com/office/officeart/2005/8/layout/target1"/>
    <dgm:cxn modelId="{EE3F0E14-2B9B-4C8D-82A8-B6C4530293C3}" type="presParOf" srcId="{19F0465A-08EE-48A8-A570-B7FB2C6B6F1F}" destId="{862FE208-2208-49D0-9C25-C8EDF91E907B}" srcOrd="6" destOrd="0" presId="urn:microsoft.com/office/officeart/2005/8/layout/target1"/>
    <dgm:cxn modelId="{EBDE2501-957B-4A2B-BFB4-90494C75A9A9}" type="presParOf" srcId="{19F0465A-08EE-48A8-A570-B7FB2C6B6F1F}" destId="{573F94BA-CF93-45EC-9F2C-3D3A573986F5}" srcOrd="7" destOrd="0" presId="urn:microsoft.com/office/officeart/2005/8/layout/target1"/>
    <dgm:cxn modelId="{D6049991-943A-472F-A6F8-DDB2B8828C12}" type="presParOf" srcId="{19F0465A-08EE-48A8-A570-B7FB2C6B6F1F}" destId="{E0F3484B-0FF1-439D-8F0E-A77532F98386}" srcOrd="8" destOrd="0" presId="urn:microsoft.com/office/officeart/2005/8/layout/target1"/>
    <dgm:cxn modelId="{50DE406C-2647-44A1-871C-A556834230AE}" type="presParOf" srcId="{19F0465A-08EE-48A8-A570-B7FB2C6B6F1F}" destId="{68C3A599-A370-4F4E-81FD-23E6FB6A8E85}" srcOrd="9" destOrd="0" presId="urn:microsoft.com/office/officeart/2005/8/layout/target1"/>
    <dgm:cxn modelId="{761BC617-0663-48A7-91E9-BCD8A14BC19B}" type="presParOf" srcId="{19F0465A-08EE-48A8-A570-B7FB2C6B6F1F}" destId="{8D6AD45B-B6A1-4509-8AE2-843028DD8339}" srcOrd="10" destOrd="0" presId="urn:microsoft.com/office/officeart/2005/8/layout/target1"/>
    <dgm:cxn modelId="{F7A1D694-35D2-4DCE-9283-B6E5D02EA6BA}" type="presParOf" srcId="{19F0465A-08EE-48A8-A570-B7FB2C6B6F1F}" destId="{7D28464B-36A7-41C9-9CCD-70EF222D31FF}" srcOrd="11" destOrd="0" presId="urn:microsoft.com/office/officeart/2005/8/layout/target1"/>
    <dgm:cxn modelId="{F32BC08A-D0EB-48A8-A473-FB7B8E95D516}" type="presParOf" srcId="{19F0465A-08EE-48A8-A570-B7FB2C6B6F1F}" destId="{6008C784-81EF-4B93-A062-BC7061641960}" srcOrd="12" destOrd="0" presId="urn:microsoft.com/office/officeart/2005/8/layout/target1"/>
    <dgm:cxn modelId="{9657566E-DB0D-4127-BBC2-417B015F03E4}" type="presParOf" srcId="{19F0465A-08EE-48A8-A570-B7FB2C6B6F1F}" destId="{982C4503-5424-45C3-B9A1-A296B9380ACB}" srcOrd="13" destOrd="0" presId="urn:microsoft.com/office/officeart/2005/8/layout/target1"/>
    <dgm:cxn modelId="{AFB6D6A0-C4B2-40F1-8F62-85D64F1E4389}" type="presParOf" srcId="{19F0465A-08EE-48A8-A570-B7FB2C6B6F1F}" destId="{F3DB6282-C049-4261-9CE9-F0482F4BA660}" srcOrd="14" destOrd="0" presId="urn:microsoft.com/office/officeart/2005/8/layout/target1"/>
    <dgm:cxn modelId="{93712C88-1D5A-4A22-B82A-8C1533114081}" type="presParOf" srcId="{19F0465A-08EE-48A8-A570-B7FB2C6B6F1F}" destId="{1F260DC1-0E7C-4C99-9409-28FC5C743092}" srcOrd="15" destOrd="0" presId="urn:microsoft.com/office/officeart/2005/8/layout/targe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18E9-3AC0-46CF-BBBB-0F9FB756C4A4}">
      <dsp:nvSpPr>
        <dsp:cNvPr id="0" name=""/>
        <dsp:cNvSpPr/>
      </dsp:nvSpPr>
      <dsp:spPr>
        <a:xfrm>
          <a:off x="343" y="1707057"/>
          <a:ext cx="1764222" cy="8821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API</a:t>
          </a:r>
          <a:endParaRPr lang="en-IN" sz="2400" kern="1200" dirty="0">
            <a:latin typeface="Times New Roman" panose="02020603050405020304" pitchFamily="18" charset="0"/>
            <a:cs typeface="Times New Roman" panose="02020603050405020304" pitchFamily="18" charset="0"/>
          </a:endParaRPr>
        </a:p>
      </dsp:txBody>
      <dsp:txXfrm>
        <a:off x="26179" y="1732893"/>
        <a:ext cx="1712550" cy="830439"/>
      </dsp:txXfrm>
    </dsp:sp>
    <dsp:sp modelId="{4A3797FA-13C4-486E-AF8E-9143C8094991}">
      <dsp:nvSpPr>
        <dsp:cNvPr id="0" name=""/>
        <dsp:cNvSpPr/>
      </dsp:nvSpPr>
      <dsp:spPr>
        <a:xfrm rot="17692822">
          <a:off x="1278752" y="1368813"/>
          <a:ext cx="1677316" cy="36958"/>
        </a:xfrm>
        <a:custGeom>
          <a:avLst/>
          <a:gdLst/>
          <a:ahLst/>
          <a:cxnLst/>
          <a:rect l="0" t="0" r="0" b="0"/>
          <a:pathLst>
            <a:path>
              <a:moveTo>
                <a:pt x="0" y="18479"/>
              </a:moveTo>
              <a:lnTo>
                <a:pt x="1677316" y="184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IN" sz="2400" kern="1200">
            <a:latin typeface="Times New Roman" panose="02020603050405020304" pitchFamily="18" charset="0"/>
            <a:cs typeface="Times New Roman" panose="02020603050405020304" pitchFamily="18" charset="0"/>
          </a:endParaRPr>
        </a:p>
      </dsp:txBody>
      <dsp:txXfrm>
        <a:off x="2075477" y="1345359"/>
        <a:ext cx="83865" cy="83865"/>
      </dsp:txXfrm>
    </dsp:sp>
    <dsp:sp modelId="{1DBE17EA-B7A9-4546-A262-CBB309254B35}">
      <dsp:nvSpPr>
        <dsp:cNvPr id="0" name=""/>
        <dsp:cNvSpPr/>
      </dsp:nvSpPr>
      <dsp:spPr>
        <a:xfrm>
          <a:off x="2470254" y="185416"/>
          <a:ext cx="1764222" cy="8821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Web API</a:t>
          </a:r>
          <a:endParaRPr lang="en-IN" sz="2400" kern="1200" dirty="0">
            <a:latin typeface="Times New Roman" panose="02020603050405020304" pitchFamily="18" charset="0"/>
            <a:cs typeface="Times New Roman" panose="02020603050405020304" pitchFamily="18" charset="0"/>
          </a:endParaRPr>
        </a:p>
      </dsp:txBody>
      <dsp:txXfrm>
        <a:off x="2496090" y="211252"/>
        <a:ext cx="1712550" cy="830439"/>
      </dsp:txXfrm>
    </dsp:sp>
    <dsp:sp modelId="{107BD63A-7D13-4EDD-9F56-3742A356C85A}">
      <dsp:nvSpPr>
        <dsp:cNvPr id="0" name=""/>
        <dsp:cNvSpPr/>
      </dsp:nvSpPr>
      <dsp:spPr>
        <a:xfrm rot="19457599">
          <a:off x="1682881" y="1876027"/>
          <a:ext cx="869058" cy="36958"/>
        </a:xfrm>
        <a:custGeom>
          <a:avLst/>
          <a:gdLst/>
          <a:ahLst/>
          <a:cxnLst/>
          <a:rect l="0" t="0" r="0" b="0"/>
          <a:pathLst>
            <a:path>
              <a:moveTo>
                <a:pt x="0" y="18479"/>
              </a:moveTo>
              <a:lnTo>
                <a:pt x="869058" y="184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IN" sz="2400" kern="1200">
            <a:latin typeface="Times New Roman" panose="02020603050405020304" pitchFamily="18" charset="0"/>
            <a:cs typeface="Times New Roman" panose="02020603050405020304" pitchFamily="18" charset="0"/>
          </a:endParaRPr>
        </a:p>
      </dsp:txBody>
      <dsp:txXfrm>
        <a:off x="2095684" y="1872780"/>
        <a:ext cx="43452" cy="43452"/>
      </dsp:txXfrm>
    </dsp:sp>
    <dsp:sp modelId="{379FF535-D8DB-4F73-BA39-83405597CE55}">
      <dsp:nvSpPr>
        <dsp:cNvPr id="0" name=""/>
        <dsp:cNvSpPr/>
      </dsp:nvSpPr>
      <dsp:spPr>
        <a:xfrm>
          <a:off x="2470254" y="1199844"/>
          <a:ext cx="1764222" cy="8821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OS API</a:t>
          </a:r>
          <a:endParaRPr lang="en-IN" sz="2400" kern="1200" dirty="0">
            <a:latin typeface="Times New Roman" panose="02020603050405020304" pitchFamily="18" charset="0"/>
            <a:cs typeface="Times New Roman" panose="02020603050405020304" pitchFamily="18" charset="0"/>
          </a:endParaRPr>
        </a:p>
      </dsp:txBody>
      <dsp:txXfrm>
        <a:off x="2496090" y="1225680"/>
        <a:ext cx="1712550" cy="830439"/>
      </dsp:txXfrm>
    </dsp:sp>
    <dsp:sp modelId="{8D27109E-49A0-45FB-811E-5BE75241103B}">
      <dsp:nvSpPr>
        <dsp:cNvPr id="0" name=""/>
        <dsp:cNvSpPr/>
      </dsp:nvSpPr>
      <dsp:spPr>
        <a:xfrm rot="2142401">
          <a:off x="1682881" y="2383241"/>
          <a:ext cx="869058" cy="36958"/>
        </a:xfrm>
        <a:custGeom>
          <a:avLst/>
          <a:gdLst/>
          <a:ahLst/>
          <a:cxnLst/>
          <a:rect l="0" t="0" r="0" b="0"/>
          <a:pathLst>
            <a:path>
              <a:moveTo>
                <a:pt x="0" y="18479"/>
              </a:moveTo>
              <a:lnTo>
                <a:pt x="869058" y="184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IN" sz="2400" kern="1200">
            <a:latin typeface="Times New Roman" panose="02020603050405020304" pitchFamily="18" charset="0"/>
            <a:cs typeface="Times New Roman" panose="02020603050405020304" pitchFamily="18" charset="0"/>
          </a:endParaRPr>
        </a:p>
      </dsp:txBody>
      <dsp:txXfrm>
        <a:off x="2095684" y="2379993"/>
        <a:ext cx="43452" cy="43452"/>
      </dsp:txXfrm>
    </dsp:sp>
    <dsp:sp modelId="{F6797F48-A8ED-482D-A6C0-BD1FA0F537A7}">
      <dsp:nvSpPr>
        <dsp:cNvPr id="0" name=""/>
        <dsp:cNvSpPr/>
      </dsp:nvSpPr>
      <dsp:spPr>
        <a:xfrm>
          <a:off x="2470254" y="2214271"/>
          <a:ext cx="1764222" cy="8821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Library API</a:t>
          </a:r>
          <a:endParaRPr lang="en-IN" sz="2400" kern="1200" dirty="0">
            <a:latin typeface="Times New Roman" panose="02020603050405020304" pitchFamily="18" charset="0"/>
            <a:cs typeface="Times New Roman" panose="02020603050405020304" pitchFamily="18" charset="0"/>
          </a:endParaRPr>
        </a:p>
      </dsp:txBody>
      <dsp:txXfrm>
        <a:off x="2496090" y="2240107"/>
        <a:ext cx="1712550" cy="830439"/>
      </dsp:txXfrm>
    </dsp:sp>
    <dsp:sp modelId="{BC68BF96-F372-4C98-9EE4-DC00AA968A3C}">
      <dsp:nvSpPr>
        <dsp:cNvPr id="0" name=""/>
        <dsp:cNvSpPr/>
      </dsp:nvSpPr>
      <dsp:spPr>
        <a:xfrm rot="3907178">
          <a:off x="1278752" y="2890455"/>
          <a:ext cx="1677316" cy="36958"/>
        </a:xfrm>
        <a:custGeom>
          <a:avLst/>
          <a:gdLst/>
          <a:ahLst/>
          <a:cxnLst/>
          <a:rect l="0" t="0" r="0" b="0"/>
          <a:pathLst>
            <a:path>
              <a:moveTo>
                <a:pt x="0" y="18479"/>
              </a:moveTo>
              <a:lnTo>
                <a:pt x="1677316" y="1847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IN" sz="2400" kern="1200">
            <a:latin typeface="Times New Roman" panose="02020603050405020304" pitchFamily="18" charset="0"/>
            <a:cs typeface="Times New Roman" panose="02020603050405020304" pitchFamily="18" charset="0"/>
          </a:endParaRPr>
        </a:p>
      </dsp:txBody>
      <dsp:txXfrm>
        <a:off x="2075477" y="2867001"/>
        <a:ext cx="83865" cy="83865"/>
      </dsp:txXfrm>
    </dsp:sp>
    <dsp:sp modelId="{D5D5ACB9-3A57-4FC2-859E-AAC89D2205AE}">
      <dsp:nvSpPr>
        <dsp:cNvPr id="0" name=""/>
        <dsp:cNvSpPr/>
      </dsp:nvSpPr>
      <dsp:spPr>
        <a:xfrm>
          <a:off x="2470254" y="3228699"/>
          <a:ext cx="1764222" cy="8821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HW API</a:t>
          </a:r>
          <a:endParaRPr lang="en-IN" sz="2400" kern="1200" dirty="0">
            <a:latin typeface="Times New Roman" panose="02020603050405020304" pitchFamily="18" charset="0"/>
            <a:cs typeface="Times New Roman" panose="02020603050405020304" pitchFamily="18" charset="0"/>
          </a:endParaRPr>
        </a:p>
      </dsp:txBody>
      <dsp:txXfrm>
        <a:off x="2496090" y="3254535"/>
        <a:ext cx="1712550" cy="830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58ECA-6BFC-4F09-A1F9-555BA3663442}">
      <dsp:nvSpPr>
        <dsp:cNvPr id="0" name=""/>
        <dsp:cNvSpPr/>
      </dsp:nvSpPr>
      <dsp:spPr>
        <a:xfrm>
          <a:off x="2503191" y="1845402"/>
          <a:ext cx="2505521" cy="2505935"/>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C94C9-4E38-4C3A-8DA2-163209A27954}">
      <dsp:nvSpPr>
        <dsp:cNvPr id="0" name=""/>
        <dsp:cNvSpPr/>
      </dsp:nvSpPr>
      <dsp:spPr>
        <a:xfrm>
          <a:off x="4101324" y="0"/>
          <a:ext cx="744121" cy="743643"/>
        </a:xfrm>
        <a:prstGeom prst="donut">
          <a:avLst>
            <a:gd name="adj" fmla="val 746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53C3B-310E-4D64-94FB-158042F76828}">
      <dsp:nvSpPr>
        <dsp:cNvPr id="0" name=""/>
        <dsp:cNvSpPr/>
      </dsp:nvSpPr>
      <dsp:spPr>
        <a:xfrm>
          <a:off x="2599477" y="1941567"/>
          <a:ext cx="2313996" cy="23136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657754-54CA-47A2-983F-A1B0844086E1}">
      <dsp:nvSpPr>
        <dsp:cNvPr id="0" name=""/>
        <dsp:cNvSpPr/>
      </dsp:nvSpPr>
      <dsp:spPr>
        <a:xfrm>
          <a:off x="5190818" y="2318828"/>
          <a:ext cx="1311369" cy="131105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B2DB3-CE07-40FB-A7A3-9D357D6BD2DB}">
      <dsp:nvSpPr>
        <dsp:cNvPr id="0" name=""/>
        <dsp:cNvSpPr/>
      </dsp:nvSpPr>
      <dsp:spPr>
        <a:xfrm>
          <a:off x="5268265" y="2396281"/>
          <a:ext cx="1156475" cy="11565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3C235-14C4-4667-A61A-1B00362F2595}">
      <dsp:nvSpPr>
        <dsp:cNvPr id="0" name=""/>
        <dsp:cNvSpPr/>
      </dsp:nvSpPr>
      <dsp:spPr>
        <a:xfrm>
          <a:off x="4677992" y="468203"/>
          <a:ext cx="1680813" cy="1681357"/>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C96B3-E6FA-4987-9CB0-CB39D83F036D}">
      <dsp:nvSpPr>
        <dsp:cNvPr id="0" name=""/>
        <dsp:cNvSpPr/>
      </dsp:nvSpPr>
      <dsp:spPr>
        <a:xfrm>
          <a:off x="6083554" y="55261"/>
          <a:ext cx="550503" cy="550879"/>
        </a:xfrm>
        <a:prstGeom prst="donut">
          <a:avLst>
            <a:gd name="adj" fmla="val 746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CB102-C3A7-4353-80BD-33182CEA8478}">
      <dsp:nvSpPr>
        <dsp:cNvPr id="0" name=""/>
        <dsp:cNvSpPr/>
      </dsp:nvSpPr>
      <dsp:spPr>
        <a:xfrm>
          <a:off x="6635104" y="3635542"/>
          <a:ext cx="413400" cy="412941"/>
        </a:xfrm>
        <a:prstGeom prst="donut">
          <a:avLst>
            <a:gd name="adj" fmla="val 746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F688E-9866-4072-890A-304B9BCA691C}">
      <dsp:nvSpPr>
        <dsp:cNvPr id="0" name=""/>
        <dsp:cNvSpPr/>
      </dsp:nvSpPr>
      <dsp:spPr>
        <a:xfrm>
          <a:off x="4766952" y="556971"/>
          <a:ext cx="1503940" cy="150382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F33E4F-804B-4ACF-AB7C-4588100520FC}">
      <dsp:nvSpPr>
        <dsp:cNvPr id="0" name=""/>
        <dsp:cNvSpPr/>
      </dsp:nvSpPr>
      <dsp:spPr>
        <a:xfrm>
          <a:off x="24880" y="556971"/>
          <a:ext cx="3718512" cy="1207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 numCol="1" spcCol="1270" anchor="b" anchorCtr="0">
          <a:noAutofit/>
        </a:bodyPr>
        <a:lstStyle/>
        <a:p>
          <a:pPr marL="0" lvl="0" indent="0" algn="r" defTabSz="1822450">
            <a:lnSpc>
              <a:spcPct val="90000"/>
            </a:lnSpc>
            <a:spcBef>
              <a:spcPct val="0"/>
            </a:spcBef>
            <a:spcAft>
              <a:spcPct val="35000"/>
            </a:spcAft>
            <a:buNone/>
          </a:pPr>
          <a:r>
            <a:rPr lang="en-IN" sz="4100" b="1" i="0" kern="1200" dirty="0"/>
            <a:t>Social Media APIs</a:t>
          </a:r>
          <a:endParaRPr lang="en-IN" sz="4100" kern="1200" dirty="0"/>
        </a:p>
      </dsp:txBody>
      <dsp:txXfrm>
        <a:off x="24880" y="556971"/>
        <a:ext cx="3718512" cy="1207496"/>
      </dsp:txXfrm>
    </dsp:sp>
    <dsp:sp modelId="{BB420D4D-DB88-4E09-8F06-C801509075FB}">
      <dsp:nvSpPr>
        <dsp:cNvPr id="0" name=""/>
        <dsp:cNvSpPr/>
      </dsp:nvSpPr>
      <dsp:spPr>
        <a:xfrm>
          <a:off x="6772206" y="2396281"/>
          <a:ext cx="3718512" cy="1156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l" defTabSz="1822450">
            <a:lnSpc>
              <a:spcPct val="90000"/>
            </a:lnSpc>
            <a:spcBef>
              <a:spcPct val="0"/>
            </a:spcBef>
            <a:spcAft>
              <a:spcPct val="35000"/>
            </a:spcAft>
            <a:buNone/>
          </a:pPr>
          <a:r>
            <a:rPr lang="en-IN" sz="4100" b="1" i="0" kern="1200" dirty="0"/>
            <a:t>YouTube API’s</a:t>
          </a:r>
          <a:endParaRPr lang="en-IN" sz="4100" kern="1200" dirty="0"/>
        </a:p>
      </dsp:txBody>
      <dsp:txXfrm>
        <a:off x="6772206" y="2396281"/>
        <a:ext cx="3718512" cy="1156585"/>
      </dsp:txXfrm>
    </dsp:sp>
    <dsp:sp modelId="{DA9944C6-54E3-4625-9FDC-CB3E7C6DB304}">
      <dsp:nvSpPr>
        <dsp:cNvPr id="0" name=""/>
        <dsp:cNvSpPr/>
      </dsp:nvSpPr>
      <dsp:spPr>
        <a:xfrm>
          <a:off x="6635104" y="556971"/>
          <a:ext cx="3718512" cy="1503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l" defTabSz="1822450">
            <a:lnSpc>
              <a:spcPct val="90000"/>
            </a:lnSpc>
            <a:spcBef>
              <a:spcPct val="0"/>
            </a:spcBef>
            <a:spcAft>
              <a:spcPct val="35000"/>
            </a:spcAft>
            <a:buNone/>
          </a:pPr>
          <a:r>
            <a:rPr lang="en-IN" sz="4100" b="1" i="0" kern="1200" dirty="0"/>
            <a:t>Google Maps API</a:t>
          </a:r>
          <a:endParaRPr lang="en-IN" sz="4100" kern="1200" dirty="0"/>
        </a:p>
      </dsp:txBody>
      <dsp:txXfrm>
        <a:off x="6635104" y="556971"/>
        <a:ext cx="3718512" cy="1503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8C784-81EF-4B93-A062-BC7061641960}">
      <dsp:nvSpPr>
        <dsp:cNvPr id="0" name=""/>
        <dsp:cNvSpPr/>
      </dsp:nvSpPr>
      <dsp:spPr>
        <a:xfrm>
          <a:off x="1836054" y="1087834"/>
          <a:ext cx="3263503" cy="3263503"/>
        </a:xfrm>
        <a:prstGeom prst="ellipse">
          <a:avLst/>
        </a:prstGeom>
        <a:solidFill>
          <a:srgbClr val="00206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0F3484B-0FF1-439D-8F0E-A77532F98386}">
      <dsp:nvSpPr>
        <dsp:cNvPr id="0" name=""/>
        <dsp:cNvSpPr/>
      </dsp:nvSpPr>
      <dsp:spPr>
        <a:xfrm>
          <a:off x="2302463" y="1554243"/>
          <a:ext cx="2330685" cy="2330685"/>
        </a:xfrm>
        <a:prstGeom prst="ellipse">
          <a:avLst/>
        </a:prstGeom>
        <a:solidFill>
          <a:srgbClr val="FFFF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96580B1-D0CE-4CCA-90DC-21F12DE4AC1F}">
      <dsp:nvSpPr>
        <dsp:cNvPr id="0" name=""/>
        <dsp:cNvSpPr/>
      </dsp:nvSpPr>
      <dsp:spPr>
        <a:xfrm>
          <a:off x="2768600" y="2020380"/>
          <a:ext cx="1398411" cy="1398411"/>
        </a:xfrm>
        <a:prstGeom prst="ellipse">
          <a:avLst/>
        </a:prstGeom>
        <a:solidFill>
          <a:srgbClr val="FF00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3E5A1D1-65CD-4927-B5CA-FD32D39C9247}">
      <dsp:nvSpPr>
        <dsp:cNvPr id="0" name=""/>
        <dsp:cNvSpPr/>
      </dsp:nvSpPr>
      <dsp:spPr>
        <a:xfrm>
          <a:off x="3234737" y="2486517"/>
          <a:ext cx="466137" cy="466137"/>
        </a:xfrm>
        <a:prstGeom prst="ellipse">
          <a:avLst/>
        </a:prstGeom>
        <a:solidFill>
          <a:schemeClr val="accent6">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51971A1-6165-4651-A2AF-EB8C9025A244}">
      <dsp:nvSpPr>
        <dsp:cNvPr id="0" name=""/>
        <dsp:cNvSpPr/>
      </dsp:nvSpPr>
      <dsp:spPr>
        <a:xfrm>
          <a:off x="5801755" y="103239"/>
          <a:ext cx="3497953" cy="780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Communication Processor</a:t>
          </a:r>
        </a:p>
      </dsp:txBody>
      <dsp:txXfrm>
        <a:off x="5801755" y="103239"/>
        <a:ext cx="3497953" cy="780521"/>
      </dsp:txXfrm>
    </dsp:sp>
    <dsp:sp modelId="{1DE152BD-0579-4AAC-A430-3948CFE653C8}">
      <dsp:nvSpPr>
        <dsp:cNvPr id="0" name=""/>
        <dsp:cNvSpPr/>
      </dsp:nvSpPr>
      <dsp:spPr>
        <a:xfrm>
          <a:off x="5235537" y="390260"/>
          <a:ext cx="407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FB4A98D8-1113-4A29-8529-912595922E7D}">
      <dsp:nvSpPr>
        <dsp:cNvPr id="0" name=""/>
        <dsp:cNvSpPr/>
      </dsp:nvSpPr>
      <dsp:spPr>
        <a:xfrm rot="5400000">
          <a:off x="3184969" y="647261"/>
          <a:ext cx="2306209" cy="1794926"/>
        </a:xfrm>
        <a:prstGeom prst="line">
          <a:avLst/>
        </a:prstGeom>
        <a:solidFill>
          <a:schemeClr val="accent1">
            <a:hueOff val="0"/>
            <a:satOff val="0"/>
            <a:lumOff val="0"/>
            <a:alphaOff val="0"/>
          </a:schemeClr>
        </a:solidFill>
        <a:ln w="28575" cap="flat" cmpd="sng" algn="ctr">
          <a:solidFill>
            <a:scrgbClr r="0" g="0" b="0"/>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4217F5E2-8239-4340-960C-3EDF9B84E59A}">
      <dsp:nvSpPr>
        <dsp:cNvPr id="0" name=""/>
        <dsp:cNvSpPr/>
      </dsp:nvSpPr>
      <dsp:spPr>
        <a:xfrm>
          <a:off x="5706509" y="822856"/>
          <a:ext cx="4440388" cy="780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Times New Roman" panose="02020603050405020304" pitchFamily="18" charset="0"/>
              <a:cs typeface="Times New Roman" panose="02020603050405020304" pitchFamily="18" charset="0"/>
            </a:rPr>
            <a:t>Radio Interface Layer (RIL)</a:t>
          </a:r>
          <a:endParaRPr lang="en-IN" sz="2400" kern="1200" dirty="0">
            <a:latin typeface="Times New Roman" panose="02020603050405020304" pitchFamily="18" charset="0"/>
            <a:cs typeface="Times New Roman" panose="02020603050405020304" pitchFamily="18" charset="0"/>
          </a:endParaRPr>
        </a:p>
      </dsp:txBody>
      <dsp:txXfrm>
        <a:off x="5706509" y="822856"/>
        <a:ext cx="4440388" cy="780521"/>
      </dsp:txXfrm>
    </dsp:sp>
    <dsp:sp modelId="{862FE208-2208-49D0-9C25-C8EDF91E907B}">
      <dsp:nvSpPr>
        <dsp:cNvPr id="0" name=""/>
        <dsp:cNvSpPr/>
      </dsp:nvSpPr>
      <dsp:spPr>
        <a:xfrm>
          <a:off x="5235537" y="1170781"/>
          <a:ext cx="407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573F94BA-CF93-45EC-9F2C-3D3A573986F5}">
      <dsp:nvSpPr>
        <dsp:cNvPr id="0" name=""/>
        <dsp:cNvSpPr/>
      </dsp:nvSpPr>
      <dsp:spPr>
        <a:xfrm rot="5400000">
          <a:off x="3584204" y="1415000"/>
          <a:ext cx="1893919" cy="1406026"/>
        </a:xfrm>
        <a:prstGeom prst="line">
          <a:avLst/>
        </a:prstGeom>
        <a:solidFill>
          <a:schemeClr val="accent1">
            <a:hueOff val="0"/>
            <a:satOff val="0"/>
            <a:lumOff val="0"/>
            <a:alphaOff val="0"/>
          </a:schemeClr>
        </a:solidFill>
        <a:ln w="31750" cap="flat" cmpd="sng" algn="ctr">
          <a:solidFill>
            <a:scrgbClr r="0" g="0" b="0"/>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68C3A599-A370-4F4E-81FD-23E6FB6A8E85}">
      <dsp:nvSpPr>
        <dsp:cNvPr id="0" name=""/>
        <dsp:cNvSpPr/>
      </dsp:nvSpPr>
      <dsp:spPr>
        <a:xfrm>
          <a:off x="5748535" y="1603377"/>
          <a:ext cx="2955477" cy="780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Times New Roman" panose="02020603050405020304" pitchFamily="18" charset="0"/>
              <a:cs typeface="Times New Roman" panose="02020603050405020304" pitchFamily="18" charset="0"/>
            </a:rPr>
            <a:t>Framework Services</a:t>
          </a:r>
          <a:endParaRPr lang="en-IN" sz="2400" kern="1200" dirty="0">
            <a:latin typeface="Times New Roman" panose="02020603050405020304" pitchFamily="18" charset="0"/>
            <a:cs typeface="Times New Roman" panose="02020603050405020304" pitchFamily="18" charset="0"/>
          </a:endParaRPr>
        </a:p>
      </dsp:txBody>
      <dsp:txXfrm>
        <a:off x="5748535" y="1603377"/>
        <a:ext cx="2955477" cy="780521"/>
      </dsp:txXfrm>
    </dsp:sp>
    <dsp:sp modelId="{8D6AD45B-B6A1-4509-8AE2-843028DD8339}">
      <dsp:nvSpPr>
        <dsp:cNvPr id="0" name=""/>
        <dsp:cNvSpPr/>
      </dsp:nvSpPr>
      <dsp:spPr>
        <a:xfrm>
          <a:off x="5235537" y="1951303"/>
          <a:ext cx="407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7D28464B-36A7-41C9-9CCD-70EF222D31FF}">
      <dsp:nvSpPr>
        <dsp:cNvPr id="0" name=""/>
        <dsp:cNvSpPr/>
      </dsp:nvSpPr>
      <dsp:spPr>
        <a:xfrm rot="5400000">
          <a:off x="3970657" y="2130523"/>
          <a:ext cx="1444644" cy="1085114"/>
        </a:xfrm>
        <a:prstGeom prst="line">
          <a:avLst/>
        </a:prstGeom>
        <a:solidFill>
          <a:schemeClr val="accent1">
            <a:hueOff val="0"/>
            <a:satOff val="0"/>
            <a:lumOff val="0"/>
            <a:alphaOff val="0"/>
          </a:schemeClr>
        </a:solidFill>
        <a:ln w="31750" cap="flat" cmpd="sng" algn="ctr">
          <a:solidFill>
            <a:scrgbClr r="0" g="0" b="0"/>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982C4503-5424-45C3-B9A1-A296B9380ACB}">
      <dsp:nvSpPr>
        <dsp:cNvPr id="0" name=""/>
        <dsp:cNvSpPr/>
      </dsp:nvSpPr>
      <dsp:spPr>
        <a:xfrm>
          <a:off x="5925499" y="2341563"/>
          <a:ext cx="2424538" cy="780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Times New Roman" panose="02020603050405020304" pitchFamily="18" charset="0"/>
              <a:cs typeface="Times New Roman" panose="02020603050405020304" pitchFamily="18" charset="0"/>
            </a:rPr>
            <a:t>Application</a:t>
          </a:r>
          <a:endParaRPr lang="en-IN" sz="2400" kern="1200" dirty="0">
            <a:latin typeface="Times New Roman" panose="02020603050405020304" pitchFamily="18" charset="0"/>
            <a:cs typeface="Times New Roman" panose="02020603050405020304" pitchFamily="18" charset="0"/>
          </a:endParaRPr>
        </a:p>
      </dsp:txBody>
      <dsp:txXfrm>
        <a:off x="5925499" y="2341563"/>
        <a:ext cx="2424538" cy="780521"/>
      </dsp:txXfrm>
    </dsp:sp>
    <dsp:sp modelId="{F3DB6282-C049-4261-9CE9-F0482F4BA660}">
      <dsp:nvSpPr>
        <dsp:cNvPr id="0" name=""/>
        <dsp:cNvSpPr/>
      </dsp:nvSpPr>
      <dsp:spPr>
        <a:xfrm>
          <a:off x="5235537" y="2731824"/>
          <a:ext cx="407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1F260DC1-0E7C-4C99-9409-28FC5C743092}">
      <dsp:nvSpPr>
        <dsp:cNvPr id="0" name=""/>
        <dsp:cNvSpPr/>
      </dsp:nvSpPr>
      <dsp:spPr>
        <a:xfrm rot="5400000">
          <a:off x="4358035" y="2848875"/>
          <a:ext cx="992975" cy="758220"/>
        </a:xfrm>
        <a:prstGeom prst="line">
          <a:avLst/>
        </a:prstGeom>
        <a:solidFill>
          <a:schemeClr val="accent1">
            <a:hueOff val="0"/>
            <a:satOff val="0"/>
            <a:lumOff val="0"/>
            <a:alphaOff val="0"/>
          </a:schemeClr>
        </a:solidFill>
        <a:ln w="31750" cap="flat" cmpd="sng" algn="ctr">
          <a:solidFill>
            <a:scrgbClr r="0" g="0" b="0"/>
          </a:solidFill>
          <a:prstDash val="solid"/>
          <a:miter lim="800000"/>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70C-010E-CA05-F27D-126B998D2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A4A3EE-7C44-55A4-BED3-0F0203E9D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06CE1-1E97-B636-4EB0-317B3C70DD4C}"/>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39BA5415-02D9-9727-4058-ADA0E386D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0E56F-B205-44C1-680D-2938403168ED}"/>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10109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3C22-D226-3570-C083-60A9D389BA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7E1CE2-05BB-BB6D-C882-47939FDF3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88399-E721-3DCB-DE49-41985AA291AD}"/>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0DE191B0-95B0-B8B3-562F-EB176F692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11D18-8F09-55ED-1ABD-0D28E6846ECA}"/>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21417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8B8E8-7ABE-D622-9473-BAB818E77B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347CC-848D-71BF-A088-639935AE6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A65A1-41A2-B033-E3BE-76F8828AA802}"/>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669904BE-0197-54CA-D8C8-3B6CEA270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7FE3B-341B-18FB-1B4D-EA51A67D781A}"/>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8257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7F16-887B-E4AA-F17D-5A4335D9D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EB4DA2-2030-FD81-C804-CEA5E9052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C8BD8-9B69-BF5B-12B0-8C0EB6F4A08C}"/>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D30B4244-7677-B4EF-EE45-134E0093B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F0A08-FDD1-B50D-7D4F-9ED45CA8567C}"/>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14672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5ACD-B631-808A-B3BE-BDADA4AA1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1D64FF-BCA9-D04A-73E6-AA8377610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08AFF-ED00-1867-8FC7-7C0220360DAC}"/>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D16C877C-BB4F-AF36-B35F-E8EBCAC1E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5E981-F07B-DA8A-42D5-0FFC0C1E323A}"/>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40425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6F25-6D07-66D5-C4C0-018F5D603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ABE708-6CA2-4180-2B40-0D15EAF63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C81BC8-1D54-024E-DBE9-C9FDF1948B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9A65FA-63BF-CF02-3DA2-EDA5742C3E13}"/>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6" name="Footer Placeholder 5">
            <a:extLst>
              <a:ext uri="{FF2B5EF4-FFF2-40B4-BE49-F238E27FC236}">
                <a16:creationId xmlns:a16="http://schemas.microsoft.com/office/drawing/2014/main" id="{D61EC0B2-3E68-A8A7-1D7A-21E78D464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67AC8-8422-4C15-5EE4-AF9918ED77B6}"/>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298242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DEB-6E4A-0CBE-0D23-22B3824CEE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7D017-9B88-0960-2FF6-660E124F1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32874-1778-1EB5-8F43-46A3C5F41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F02D54-4261-3C44-C3BC-8C998386F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5CBFF-B0B1-D7E0-0628-0CDD235964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4938F-2596-2E03-8A30-1694DA9CD4FA}"/>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8" name="Footer Placeholder 7">
            <a:extLst>
              <a:ext uri="{FF2B5EF4-FFF2-40B4-BE49-F238E27FC236}">
                <a16:creationId xmlns:a16="http://schemas.microsoft.com/office/drawing/2014/main" id="{B94DC1E5-D0B4-1462-4F75-0D6F7A6B4C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48F3CE-DEB9-0E63-62B7-766395B4FDBA}"/>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273784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2A42-48A3-73DE-84E2-F5911509B4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C4F41-B63F-E1F0-53B8-B0BCEB52883E}"/>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4" name="Footer Placeholder 3">
            <a:extLst>
              <a:ext uri="{FF2B5EF4-FFF2-40B4-BE49-F238E27FC236}">
                <a16:creationId xmlns:a16="http://schemas.microsoft.com/office/drawing/2014/main" id="{AFD8EE2A-DA19-8091-D355-B97340600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BBE363-85F8-4807-4412-E5A8EE9107DC}"/>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313094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52B23-A868-F846-71ED-A8A468A08A74}"/>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3" name="Footer Placeholder 2">
            <a:extLst>
              <a:ext uri="{FF2B5EF4-FFF2-40B4-BE49-F238E27FC236}">
                <a16:creationId xmlns:a16="http://schemas.microsoft.com/office/drawing/2014/main" id="{23E6CF75-B07B-6B12-18BC-B2D4DC456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9D5F97-1895-EAE7-6156-DCF7AD909EC8}"/>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302151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F59C-C6A6-9F0C-EABF-0FA83812E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503997-263B-304C-A732-946776B84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4310F7-A95E-3F86-F0C3-C1F592940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AD97F-8DA9-7A38-30F1-A0D9E7CCA89C}"/>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6" name="Footer Placeholder 5">
            <a:extLst>
              <a:ext uri="{FF2B5EF4-FFF2-40B4-BE49-F238E27FC236}">
                <a16:creationId xmlns:a16="http://schemas.microsoft.com/office/drawing/2014/main" id="{8BD9C82B-9183-9428-82B6-772A2219C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49F65-3D7B-234C-6232-98E89A755A95}"/>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359268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B955-9351-5CD6-0720-81F92C11F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7CB4F2-665B-7326-19C9-7A2D49858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AE77BB-3A5F-6916-EDF3-4D6B8C339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0E4D7-332F-1A3E-4CB4-2F3DA325E3E3}"/>
              </a:ext>
            </a:extLst>
          </p:cNvPr>
          <p:cNvSpPr>
            <a:spLocks noGrp="1"/>
          </p:cNvSpPr>
          <p:nvPr>
            <p:ph type="dt" sz="half" idx="10"/>
          </p:nvPr>
        </p:nvSpPr>
        <p:spPr/>
        <p:txBody>
          <a:bodyPr/>
          <a:lstStyle/>
          <a:p>
            <a:fld id="{BE827C33-DF4A-496C-AE20-B334D18ABD6B}" type="datetimeFigureOut">
              <a:rPr lang="en-IN" smtClean="0"/>
              <a:t>06-03-2025</a:t>
            </a:fld>
            <a:endParaRPr lang="en-IN"/>
          </a:p>
        </p:txBody>
      </p:sp>
      <p:sp>
        <p:nvSpPr>
          <p:cNvPr id="6" name="Footer Placeholder 5">
            <a:extLst>
              <a:ext uri="{FF2B5EF4-FFF2-40B4-BE49-F238E27FC236}">
                <a16:creationId xmlns:a16="http://schemas.microsoft.com/office/drawing/2014/main" id="{C458646F-D38E-C884-6962-FC07083F5B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AC0DD2-303F-8E9C-97D1-4BD9EB74C9C2}"/>
              </a:ext>
            </a:extLst>
          </p:cNvPr>
          <p:cNvSpPr>
            <a:spLocks noGrp="1"/>
          </p:cNvSpPr>
          <p:nvPr>
            <p:ph type="sldNum" sz="quarter" idx="12"/>
          </p:nvPr>
        </p:nvSpPr>
        <p:spPr/>
        <p:txBody>
          <a:bodyPr/>
          <a:lstStyle/>
          <a:p>
            <a:fld id="{28E808A9-7BF1-41FF-A7FA-FF767301AD8F}" type="slidenum">
              <a:rPr lang="en-IN" smtClean="0"/>
              <a:t>‹#›</a:t>
            </a:fld>
            <a:endParaRPr lang="en-IN"/>
          </a:p>
        </p:txBody>
      </p:sp>
    </p:spTree>
    <p:extLst>
      <p:ext uri="{BB962C8B-B14F-4D97-AF65-F5344CB8AC3E}">
        <p14:creationId xmlns:p14="http://schemas.microsoft.com/office/powerpoint/2010/main" val="56233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3CE47-0138-3694-53FE-2C282B582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BE278B-FECB-D46A-FED1-09645ED0D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D7B65-392B-BCEC-32D5-A99ADA515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27C33-DF4A-496C-AE20-B334D18ABD6B}" type="datetimeFigureOut">
              <a:rPr lang="en-IN" smtClean="0"/>
              <a:t>06-03-2025</a:t>
            </a:fld>
            <a:endParaRPr lang="en-IN"/>
          </a:p>
        </p:txBody>
      </p:sp>
      <p:sp>
        <p:nvSpPr>
          <p:cNvPr id="5" name="Footer Placeholder 4">
            <a:extLst>
              <a:ext uri="{FF2B5EF4-FFF2-40B4-BE49-F238E27FC236}">
                <a16:creationId xmlns:a16="http://schemas.microsoft.com/office/drawing/2014/main" id="{6ED87368-6E27-A652-F4FD-F3D146A2B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29C4F6-B4D9-46AF-2DC9-1BFB8EB29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808A9-7BF1-41FF-A7FA-FF767301AD8F}" type="slidenum">
              <a:rPr lang="en-IN" smtClean="0"/>
              <a:t>‹#›</a:t>
            </a:fld>
            <a:endParaRPr lang="en-IN"/>
          </a:p>
        </p:txBody>
      </p:sp>
      <p:pic>
        <p:nvPicPr>
          <p:cNvPr id="7" name="Picture 6">
            <a:extLst>
              <a:ext uri="{FF2B5EF4-FFF2-40B4-BE49-F238E27FC236}">
                <a16:creationId xmlns:a16="http://schemas.microsoft.com/office/drawing/2014/main" id="{BC1B4B75-39D8-2692-DB87-B11C887D6C8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92639" y="28740"/>
            <a:ext cx="2392943" cy="641065"/>
          </a:xfrm>
          <a:prstGeom prst="rect">
            <a:avLst/>
          </a:prstGeom>
        </p:spPr>
      </p:pic>
    </p:spTree>
    <p:extLst>
      <p:ext uri="{BB962C8B-B14F-4D97-AF65-F5344CB8AC3E}">
        <p14:creationId xmlns:p14="http://schemas.microsoft.com/office/powerpoint/2010/main" val="277339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8D99-108C-93CA-C507-24CEA952424E}"/>
              </a:ext>
            </a:extLst>
          </p:cNvPr>
          <p:cNvSpPr>
            <a:spLocks noGrp="1"/>
          </p:cNvSpPr>
          <p:nvPr>
            <p:ph type="ctrTitle"/>
          </p:nvPr>
        </p:nvSpPr>
        <p:spPr/>
        <p:txBody>
          <a:bodyPr/>
          <a:lstStyle/>
          <a:p>
            <a:r>
              <a:rPr lang="en-US" dirty="0"/>
              <a:t>Unit 6</a:t>
            </a:r>
            <a:endParaRPr lang="en-IN" dirty="0"/>
          </a:p>
        </p:txBody>
      </p:sp>
      <p:sp>
        <p:nvSpPr>
          <p:cNvPr id="3" name="Subtitle 2">
            <a:extLst>
              <a:ext uri="{FF2B5EF4-FFF2-40B4-BE49-F238E27FC236}">
                <a16:creationId xmlns:a16="http://schemas.microsoft.com/office/drawing/2014/main" id="{76C2AC2D-BB0B-9C33-E6E0-2ED7699311B3}"/>
              </a:ext>
            </a:extLst>
          </p:cNvPr>
          <p:cNvSpPr>
            <a:spLocks noGrp="1"/>
          </p:cNvSpPr>
          <p:nvPr>
            <p:ph type="subTitle" idx="1"/>
          </p:nvPr>
        </p:nvSpPr>
        <p:spPr/>
        <p:txBody>
          <a:bodyPr>
            <a:normAutofit/>
          </a:bodyPr>
          <a:lstStyle/>
          <a:p>
            <a:r>
              <a:rPr lang="en-IN" sz="4000" dirty="0"/>
              <a:t>Web Application Integration Techniques</a:t>
            </a:r>
          </a:p>
        </p:txBody>
      </p:sp>
    </p:spTree>
    <p:extLst>
      <p:ext uri="{BB962C8B-B14F-4D97-AF65-F5344CB8AC3E}">
        <p14:creationId xmlns:p14="http://schemas.microsoft.com/office/powerpoint/2010/main" val="207025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A333-F2DE-FA85-ACC4-B5D55AEACDD4}"/>
              </a:ext>
            </a:extLst>
          </p:cNvPr>
          <p:cNvSpPr>
            <a:spLocks noGrp="1"/>
          </p:cNvSpPr>
          <p:nvPr>
            <p:ph type="title"/>
          </p:nvPr>
        </p:nvSpPr>
        <p:spPr/>
        <p:txBody>
          <a:bodyPr/>
          <a:lstStyle/>
          <a:p>
            <a:r>
              <a:rPr lang="en-US" dirty="0"/>
              <a:t>HTTP and APIs</a:t>
            </a:r>
            <a:endParaRPr lang="en-IN" dirty="0"/>
          </a:p>
        </p:txBody>
      </p:sp>
      <p:sp>
        <p:nvSpPr>
          <p:cNvPr id="3" name="Content Placeholder 2">
            <a:extLst>
              <a:ext uri="{FF2B5EF4-FFF2-40B4-BE49-F238E27FC236}">
                <a16:creationId xmlns:a16="http://schemas.microsoft.com/office/drawing/2014/main" id="{6D8BB25D-D4A1-92B7-2354-C05391B650DC}"/>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Hypertext Transfer Protocol (HTTP) serves as the foundation of any data exchange on the Web and is a protocol used for transmitting hypermedia documents, such as HTML.</a:t>
            </a:r>
          </a:p>
          <a:p>
            <a:pPr algn="just">
              <a:lnSpc>
                <a:spcPct val="150000"/>
              </a:lnSpc>
            </a:pPr>
            <a:r>
              <a:rPr lang="en-US" dirty="0">
                <a:latin typeface="Times New Roman" panose="02020603050405020304" pitchFamily="18" charset="0"/>
                <a:cs typeface="Times New Roman" panose="02020603050405020304" pitchFamily="18" charset="0"/>
              </a:rPr>
              <a:t>It's important to understand that when we're dealing with APIs, we're often dealing with HTTP-based APIs.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823D-06B1-C949-3D07-48A2351EB0E9}"/>
              </a:ext>
            </a:extLst>
          </p:cNvPr>
          <p:cNvSpPr>
            <a:spLocks noGrp="1"/>
          </p:cNvSpPr>
          <p:nvPr>
            <p:ph type="title"/>
          </p:nvPr>
        </p:nvSpPr>
        <p:spPr/>
        <p:txBody>
          <a:bodyPr/>
          <a:lstStyle/>
          <a:p>
            <a:r>
              <a:rPr lang="en-IN" dirty="0"/>
              <a:t>Endpoints</a:t>
            </a:r>
          </a:p>
        </p:txBody>
      </p:sp>
      <p:sp>
        <p:nvSpPr>
          <p:cNvPr id="3" name="Content Placeholder 2">
            <a:extLst>
              <a:ext uri="{FF2B5EF4-FFF2-40B4-BE49-F238E27FC236}">
                <a16:creationId xmlns:a16="http://schemas.microsoft.com/office/drawing/2014/main" id="{09A403F1-B661-8B2E-88AD-2C64122981D7}"/>
              </a:ext>
            </a:extLst>
          </p:cNvPr>
          <p:cNvSpPr>
            <a:spLocks noGrp="1"/>
          </p:cNvSpPr>
          <p:nvPr>
            <p:ph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When it comes to APIs, an endpoint is essentially a specific URL where an API can be accessed. Each endpoint corresponds to a specific function on the server – whether it's retrieving data, updating data, or deleting data.</a:t>
            </a:r>
          </a:p>
          <a:p>
            <a:pPr algn="just">
              <a:lnSpc>
                <a:spcPct val="150000"/>
              </a:lnSpc>
            </a:pPr>
            <a:r>
              <a:rPr lang="en-US" dirty="0">
                <a:latin typeface="Times New Roman" panose="02020603050405020304" pitchFamily="18" charset="0"/>
                <a:cs typeface="Times New Roman" panose="02020603050405020304" pitchFamily="18" charset="0"/>
              </a:rPr>
              <a:t>For instance, if we have a weather API, the URL '**https://api.weather.com/v1/forecast**' might be an endpoint that gives us the weather forecast.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18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C120-BE24-7F13-4B27-1C01A9D09F91}"/>
              </a:ext>
            </a:extLst>
          </p:cNvPr>
          <p:cNvSpPr>
            <a:spLocks noGrp="1"/>
          </p:cNvSpPr>
          <p:nvPr>
            <p:ph type="title"/>
          </p:nvPr>
        </p:nvSpPr>
        <p:spPr/>
        <p:txBody>
          <a:bodyPr/>
          <a:lstStyle/>
          <a:p>
            <a:r>
              <a:rPr lang="en-IN" dirty="0"/>
              <a:t>Types of Web APIs</a:t>
            </a:r>
          </a:p>
        </p:txBody>
      </p:sp>
      <p:sp>
        <p:nvSpPr>
          <p:cNvPr id="10" name="TextBox 9">
            <a:extLst>
              <a:ext uri="{FF2B5EF4-FFF2-40B4-BE49-F238E27FC236}">
                <a16:creationId xmlns:a16="http://schemas.microsoft.com/office/drawing/2014/main" id="{17911814-CF51-BADD-2956-C96F36A53707}"/>
              </a:ext>
            </a:extLst>
          </p:cNvPr>
          <p:cNvSpPr txBox="1"/>
          <p:nvPr/>
        </p:nvSpPr>
        <p:spPr>
          <a:xfrm>
            <a:off x="725657" y="1413946"/>
            <a:ext cx="11020865"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RESTful API (Representational State Transfer)</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most common type of web API.</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Follows REST principles: stateless, resource-based, and uses HTTP methods.</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Example: GitHub API, Twitter API.</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SOAP API (Simple Object Access Protocol)</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Uses XML messages for communication.</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More secure and reliable, but complex.</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Used in financial systems, banking applications.</a:t>
            </a: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GraphQL</a:t>
            </a:r>
            <a:r>
              <a:rPr lang="en-IN" dirty="0">
                <a:latin typeface="Times New Roman" panose="02020603050405020304" pitchFamily="18" charset="0"/>
                <a:cs typeface="Times New Roman" panose="02020603050405020304" pitchFamily="18" charset="0"/>
              </a:rPr>
              <a:t> API</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Allows clients to request specific data instead of fetching everything.</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Example: Facebook’s </a:t>
            </a:r>
            <a:r>
              <a:rPr lang="en-IN" dirty="0" err="1">
                <a:latin typeface="Times New Roman" panose="02020603050405020304" pitchFamily="18" charset="0"/>
                <a:cs typeface="Times New Roman" panose="02020603050405020304" pitchFamily="18" charset="0"/>
              </a:rPr>
              <a:t>GraphQL</a:t>
            </a:r>
            <a:r>
              <a:rPr lang="en-IN" dirty="0">
                <a:latin typeface="Times New Roman" panose="02020603050405020304" pitchFamily="18" charset="0"/>
                <a:cs typeface="Times New Roman" panose="02020603050405020304" pitchFamily="18" charset="0"/>
              </a:rPr>
              <a:t> API.</a:t>
            </a:r>
          </a:p>
          <a:p>
            <a:pPr marL="285750" indent="-285750">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WebSockets</a:t>
            </a:r>
            <a:r>
              <a:rPr lang="en-IN" dirty="0">
                <a:latin typeface="Times New Roman" panose="02020603050405020304" pitchFamily="18" charset="0"/>
                <a:cs typeface="Times New Roman" panose="02020603050405020304" pitchFamily="18" charset="0"/>
              </a:rPr>
              <a:t> API</a:t>
            </a: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Enables real-time communication (e.g., chat apps, stock market updates).</a:t>
            </a:r>
          </a:p>
        </p:txBody>
      </p:sp>
    </p:spTree>
    <p:extLst>
      <p:ext uri="{BB962C8B-B14F-4D97-AF65-F5344CB8AC3E}">
        <p14:creationId xmlns:p14="http://schemas.microsoft.com/office/powerpoint/2010/main" val="1525520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458E-FAB1-CEC4-A4A7-7FF8571D378E}"/>
              </a:ext>
            </a:extLst>
          </p:cNvPr>
          <p:cNvSpPr>
            <a:spLocks noGrp="1"/>
          </p:cNvSpPr>
          <p:nvPr>
            <p:ph type="title"/>
          </p:nvPr>
        </p:nvSpPr>
        <p:spPr/>
        <p:txBody>
          <a:bodyPr/>
          <a:lstStyle/>
          <a:p>
            <a:r>
              <a:rPr lang="en-US" dirty="0"/>
              <a:t>Key Concepts of Web API</a:t>
            </a:r>
            <a:endParaRPr lang="en-IN" dirty="0"/>
          </a:p>
        </p:txBody>
      </p:sp>
      <p:sp>
        <p:nvSpPr>
          <p:cNvPr id="3" name="Content Placeholder 2">
            <a:extLst>
              <a:ext uri="{FF2B5EF4-FFF2-40B4-BE49-F238E27FC236}">
                <a16:creationId xmlns:a16="http://schemas.microsoft.com/office/drawing/2014/main" id="{54338E26-28E3-CA5E-0EB3-58B90DBB976E}"/>
              </a:ext>
            </a:extLst>
          </p:cNvPr>
          <p:cNvSpPr>
            <a:spLocks noGrp="1"/>
          </p:cNvSpPr>
          <p:nvPr>
            <p:ph idx="1"/>
          </p:nvPr>
        </p:nvSpPr>
        <p:spPr/>
        <p:txBody>
          <a:bodyPr>
            <a:normAutofit fontScale="85000" lnSpcReduction="10000"/>
          </a:bodyPr>
          <a:lstStyle/>
          <a:p>
            <a:pPr algn="just">
              <a:lnSpc>
                <a:spcPct val="150000"/>
              </a:lnSpc>
            </a:pPr>
            <a:r>
              <a:rPr lang="en-IN" sz="2400" dirty="0">
                <a:latin typeface="Times New Roman" panose="02020603050405020304" pitchFamily="18" charset="0"/>
                <a:cs typeface="Times New Roman" panose="02020603050405020304" pitchFamily="18" charset="0"/>
              </a:rPr>
              <a:t>Client-Server Architecture</a:t>
            </a:r>
          </a:p>
          <a:p>
            <a:pPr algn="just">
              <a:lnSpc>
                <a:spcPct val="150000"/>
              </a:lnSpc>
            </a:pPr>
            <a:r>
              <a:rPr lang="en-IN" sz="2400" dirty="0">
                <a:latin typeface="Times New Roman" panose="02020603050405020304" pitchFamily="18" charset="0"/>
                <a:cs typeface="Times New Roman" panose="02020603050405020304" pitchFamily="18" charset="0"/>
              </a:rPr>
              <a:t>Stateless Communication</a:t>
            </a:r>
          </a:p>
          <a:p>
            <a:pPr lvl="1" algn="just">
              <a:lnSpc>
                <a:spcPct val="150000"/>
              </a:lnSpc>
            </a:pPr>
            <a:r>
              <a:rPr lang="en-US" dirty="0">
                <a:latin typeface="Times New Roman" panose="02020603050405020304" pitchFamily="18" charset="0"/>
                <a:cs typeface="Times New Roman" panose="02020603050405020304" pitchFamily="18" charset="0"/>
              </a:rPr>
              <a:t>Each request from the client is independent and does not rely on previous interactions.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 of HTTP Methods</a:t>
            </a:r>
          </a:p>
          <a:p>
            <a:pPr lvl="1" algn="just">
              <a:lnSpc>
                <a:spcPct val="150000"/>
              </a:lnSpc>
            </a:pPr>
            <a:r>
              <a:rPr lang="en-IN" dirty="0">
                <a:latin typeface="Times New Roman" panose="02020603050405020304" pitchFamily="18" charset="0"/>
                <a:cs typeface="Times New Roman" panose="02020603050405020304" pitchFamily="18" charset="0"/>
              </a:rPr>
              <a:t>GET – Retrieve data.</a:t>
            </a:r>
          </a:p>
          <a:p>
            <a:pPr lvl="1" algn="just">
              <a:lnSpc>
                <a:spcPct val="150000"/>
              </a:lnSpc>
            </a:pPr>
            <a:r>
              <a:rPr lang="en-IN" dirty="0">
                <a:latin typeface="Times New Roman" panose="02020603050405020304" pitchFamily="18" charset="0"/>
                <a:cs typeface="Times New Roman" panose="02020603050405020304" pitchFamily="18" charset="0"/>
              </a:rPr>
              <a:t>POST – Send new data.</a:t>
            </a:r>
          </a:p>
          <a:p>
            <a:pPr lvl="1" algn="just">
              <a:lnSpc>
                <a:spcPct val="150000"/>
              </a:lnSpc>
            </a:pPr>
            <a:r>
              <a:rPr lang="en-IN" dirty="0">
                <a:latin typeface="Times New Roman" panose="02020603050405020304" pitchFamily="18" charset="0"/>
                <a:cs typeface="Times New Roman" panose="02020603050405020304" pitchFamily="18" charset="0"/>
              </a:rPr>
              <a:t>PUT – Update existing data.</a:t>
            </a:r>
          </a:p>
          <a:p>
            <a:pPr lvl="1" algn="just">
              <a:lnSpc>
                <a:spcPct val="150000"/>
              </a:lnSpc>
            </a:pPr>
            <a:r>
              <a:rPr lang="en-IN" dirty="0">
                <a:latin typeface="Times New Roman" panose="02020603050405020304" pitchFamily="18" charset="0"/>
                <a:cs typeface="Times New Roman" panose="02020603050405020304" pitchFamily="18" charset="0"/>
              </a:rPr>
              <a:t>DELETE – Remove data.</a:t>
            </a:r>
          </a:p>
        </p:txBody>
      </p:sp>
    </p:spTree>
    <p:extLst>
      <p:ext uri="{BB962C8B-B14F-4D97-AF65-F5344CB8AC3E}">
        <p14:creationId xmlns:p14="http://schemas.microsoft.com/office/powerpoint/2010/main" val="79482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97CD-6286-BD09-2716-A614EB1F0E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2F9005-573F-0B72-9696-FC9148C4CDA3}"/>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Data Exchange Format</a:t>
            </a:r>
          </a:p>
          <a:p>
            <a:pPr lvl="1">
              <a:lnSpc>
                <a:spcPct val="150000"/>
              </a:lnSpc>
            </a:pPr>
            <a:r>
              <a:rPr lang="en-US" dirty="0">
                <a:latin typeface="Times New Roman" panose="02020603050405020304" pitchFamily="18" charset="0"/>
                <a:cs typeface="Times New Roman" panose="02020603050405020304" pitchFamily="18" charset="0"/>
              </a:rPr>
              <a:t>Web APIs usually send and receive data in JSON or XML format.</a:t>
            </a:r>
          </a:p>
          <a:p>
            <a:pPr lvl="1">
              <a:lnSpc>
                <a:spcPct val="150000"/>
              </a:lnSpc>
            </a:pPr>
            <a:r>
              <a:rPr lang="en-US" dirty="0">
                <a:latin typeface="Times New Roman" panose="02020603050405020304" pitchFamily="18" charset="0"/>
                <a:cs typeface="Times New Roman" panose="02020603050405020304" pitchFamily="18" charset="0"/>
              </a:rPr>
              <a:t>JSON (JavaScript Object Notation) is preferred because it is lightweight and human-readable.</a:t>
            </a:r>
          </a:p>
          <a:p>
            <a:pPr>
              <a:lnSpc>
                <a:spcPct val="150000"/>
              </a:lnSpc>
            </a:pPr>
            <a:r>
              <a:rPr lang="en-IN" sz="2400" dirty="0">
                <a:latin typeface="Times New Roman" panose="02020603050405020304" pitchFamily="18" charset="0"/>
                <a:cs typeface="Times New Roman" panose="02020603050405020304" pitchFamily="18" charset="0"/>
              </a:rPr>
              <a:t>Endpoints &amp; URL Structure</a:t>
            </a:r>
            <a:endParaRPr lang="en-US" sz="2400"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APIs expose specific URLs (called endpoints) to handle requests.</a:t>
            </a:r>
          </a:p>
          <a:p>
            <a:pPr lvl="1">
              <a:lnSpc>
                <a:spcPct val="150000"/>
              </a:lnSpc>
            </a:pPr>
            <a:r>
              <a:rPr lang="en-US" dirty="0">
                <a:latin typeface="Times New Roman" panose="02020603050405020304" pitchFamily="18" charset="0"/>
                <a:cs typeface="Times New Roman" panose="02020603050405020304" pitchFamily="18" charset="0"/>
              </a:rPr>
              <a:t>Ex: </a:t>
            </a:r>
            <a:r>
              <a:rPr lang="en-US" i="1" dirty="0">
                <a:solidFill>
                  <a:srgbClr val="FF0000"/>
                </a:solidFill>
                <a:latin typeface="Times New Roman" panose="02020603050405020304" pitchFamily="18" charset="0"/>
                <a:cs typeface="Times New Roman" panose="02020603050405020304" pitchFamily="18" charset="0"/>
              </a:rPr>
              <a:t>https://api.example.com/users/1</a:t>
            </a:r>
            <a:endParaRPr lang="en-IN"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11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DD5D-10B6-D579-715E-74DB02FCA9F5}"/>
              </a:ext>
            </a:extLst>
          </p:cNvPr>
          <p:cNvSpPr>
            <a:spLocks noGrp="1"/>
          </p:cNvSpPr>
          <p:nvPr>
            <p:ph type="title"/>
          </p:nvPr>
        </p:nvSpPr>
        <p:spPr/>
        <p:txBody>
          <a:bodyPr/>
          <a:lstStyle/>
          <a:p>
            <a:r>
              <a:rPr lang="en-US" dirty="0"/>
              <a:t>Steps to use Web API:</a:t>
            </a:r>
            <a:endParaRPr lang="en-IN" dirty="0"/>
          </a:p>
        </p:txBody>
      </p:sp>
      <p:sp>
        <p:nvSpPr>
          <p:cNvPr id="3" name="Content Placeholder 2">
            <a:extLst>
              <a:ext uri="{FF2B5EF4-FFF2-40B4-BE49-F238E27FC236}">
                <a16:creationId xmlns:a16="http://schemas.microsoft.com/office/drawing/2014/main" id="{B1E34D75-D41A-BB73-3C1A-032398F543F5}"/>
              </a:ext>
            </a:extLst>
          </p:cNvPr>
          <p:cNvSpPr>
            <a:spLocks noGrp="1"/>
          </p:cNvSpPr>
          <p:nvPr>
            <p:ph idx="1"/>
          </p:nvPr>
        </p:nvSpPr>
        <p:spPr/>
        <p:txBody>
          <a:bodyPr>
            <a:normAutofit fontScale="700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Most APIs require an API key. Once you find an API you want to play with, look in the documentation for access requirements. Most APIs will ask you to complete an identity verification, like signing in with your Google account. You’ll get a unique string of letters and numbers to use when accessing the API.</a:t>
            </a:r>
          </a:p>
          <a:p>
            <a:pPr algn="just">
              <a:lnSpc>
                <a:spcPct val="160000"/>
              </a:lnSpc>
            </a:pPr>
            <a:r>
              <a:rPr lang="en-US" dirty="0">
                <a:latin typeface="Times New Roman" panose="02020603050405020304" pitchFamily="18" charset="0"/>
                <a:cs typeface="Times New Roman" panose="02020603050405020304" pitchFamily="18" charset="0"/>
              </a:rPr>
              <a:t>The easiest way to start using an API is by finding an HTTP client online, like </a:t>
            </a:r>
            <a:r>
              <a:rPr lang="en-US" b="1" dirty="0">
                <a:latin typeface="Times New Roman" panose="02020603050405020304" pitchFamily="18" charset="0"/>
                <a:cs typeface="Times New Roman" panose="02020603050405020304" pitchFamily="18" charset="0"/>
              </a:rPr>
              <a:t>REST-Client, Postman, or Paw.</a:t>
            </a:r>
            <a:r>
              <a:rPr lang="en-US" dirty="0">
                <a:latin typeface="Times New Roman" panose="02020603050405020304" pitchFamily="18" charset="0"/>
                <a:cs typeface="Times New Roman" panose="02020603050405020304" pitchFamily="18" charset="0"/>
              </a:rPr>
              <a:t> These ready-made tools help you structure your requests to access existing APIs with the API key you received. You’ll still need to know some of the syntaxes from the documentation, but there is very little coding knowledge required.</a:t>
            </a:r>
          </a:p>
          <a:p>
            <a:pPr algn="just">
              <a:lnSpc>
                <a:spcPct val="160000"/>
              </a:lnSpc>
            </a:pPr>
            <a:r>
              <a:rPr lang="en-US" dirty="0">
                <a:latin typeface="Times New Roman" panose="02020603050405020304" pitchFamily="18" charset="0"/>
                <a:cs typeface="Times New Roman" panose="02020603050405020304" pitchFamily="18" charset="0"/>
              </a:rPr>
              <a:t>The next best way to pull data from an API is by building a URL from existing API documentation.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7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BCFB-9BF3-72E1-5947-ED6C2E48C884}"/>
              </a:ext>
            </a:extLst>
          </p:cNvPr>
          <p:cNvSpPr>
            <a:spLocks noGrp="1"/>
          </p:cNvSpPr>
          <p:nvPr>
            <p:ph type="title"/>
          </p:nvPr>
        </p:nvSpPr>
        <p:spPr/>
        <p:txBody>
          <a:bodyPr/>
          <a:lstStyle/>
          <a:p>
            <a:r>
              <a:rPr lang="en-US" dirty="0"/>
              <a:t>Popular Web APIs</a:t>
            </a:r>
            <a:endParaRPr lang="en-IN" dirty="0"/>
          </a:p>
        </p:txBody>
      </p:sp>
      <p:graphicFrame>
        <p:nvGraphicFramePr>
          <p:cNvPr id="4" name="Content Placeholder 3">
            <a:extLst>
              <a:ext uri="{FF2B5EF4-FFF2-40B4-BE49-F238E27FC236}">
                <a16:creationId xmlns:a16="http://schemas.microsoft.com/office/drawing/2014/main" id="{D5308EB1-27E0-1246-0065-082D67A17536}"/>
              </a:ext>
            </a:extLst>
          </p:cNvPr>
          <p:cNvGraphicFramePr>
            <a:graphicFrameLocks noGrp="1"/>
          </p:cNvGraphicFramePr>
          <p:nvPr>
            <p:ph idx="1"/>
            <p:extLst>
              <p:ext uri="{D42A27DB-BD31-4B8C-83A1-F6EECF244321}">
                <p14:modId xmlns:p14="http://schemas.microsoft.com/office/powerpoint/2010/main" val="635495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16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9B18-DC63-C1E3-968D-0B8DF4FBD1D4}"/>
              </a:ext>
            </a:extLst>
          </p:cNvPr>
          <p:cNvSpPr>
            <a:spLocks noGrp="1"/>
          </p:cNvSpPr>
          <p:nvPr>
            <p:ph type="title"/>
          </p:nvPr>
        </p:nvSpPr>
        <p:spPr/>
        <p:txBody>
          <a:bodyPr/>
          <a:lstStyle/>
          <a:p>
            <a:r>
              <a:rPr lang="en-IN" dirty="0"/>
              <a:t> Introduction to JSON data</a:t>
            </a:r>
          </a:p>
        </p:txBody>
      </p:sp>
      <p:sp>
        <p:nvSpPr>
          <p:cNvPr id="3" name="Content Placeholder 2">
            <a:extLst>
              <a:ext uri="{FF2B5EF4-FFF2-40B4-BE49-F238E27FC236}">
                <a16:creationId xmlns:a16="http://schemas.microsoft.com/office/drawing/2014/main" id="{4BD8BBA6-5EA2-6CAE-35B1-DE8BAFA2284D}"/>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JSON, short for JavaScript Object Notation, is a format for sharing data.</a:t>
            </a:r>
          </a:p>
          <a:p>
            <a:pPr algn="just">
              <a:lnSpc>
                <a:spcPct val="150000"/>
              </a:lnSpc>
            </a:pPr>
            <a:r>
              <a:rPr lang="en-US" dirty="0">
                <a:latin typeface="Times New Roman" panose="02020603050405020304" pitchFamily="18" charset="0"/>
                <a:cs typeface="Times New Roman" panose="02020603050405020304" pitchFamily="18" charset="0"/>
              </a:rPr>
              <a:t>It is a format for structuring data. This format is used by different web applications to communicate with each other.</a:t>
            </a:r>
          </a:p>
          <a:p>
            <a:pPr algn="just">
              <a:lnSpc>
                <a:spcPct val="150000"/>
              </a:lnSpc>
            </a:pPr>
            <a:r>
              <a:rPr lang="en-US" dirty="0">
                <a:latin typeface="Times New Roman" panose="02020603050405020304" pitchFamily="18" charset="0"/>
                <a:cs typeface="Times New Roman" panose="02020603050405020304" pitchFamily="18" charset="0"/>
              </a:rPr>
              <a:t>JSON is the replacement of the XML data exchange format in JSON. It is easy to struct the data compare to XML.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4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1F48-D220-A884-D78E-F9BBF688656F}"/>
              </a:ext>
            </a:extLst>
          </p:cNvPr>
          <p:cNvSpPr>
            <a:spLocks noGrp="1"/>
          </p:cNvSpPr>
          <p:nvPr>
            <p:ph type="title"/>
          </p:nvPr>
        </p:nvSpPr>
        <p:spPr/>
        <p:txBody>
          <a:bodyPr/>
          <a:lstStyle/>
          <a:p>
            <a:r>
              <a:rPr lang="en-US" dirty="0"/>
              <a:t>Key Features of JSON</a:t>
            </a:r>
            <a:endParaRPr lang="en-IN" dirty="0"/>
          </a:p>
        </p:txBody>
      </p:sp>
      <p:sp>
        <p:nvSpPr>
          <p:cNvPr id="3" name="Content Placeholder 2">
            <a:extLst>
              <a:ext uri="{FF2B5EF4-FFF2-40B4-BE49-F238E27FC236}">
                <a16:creationId xmlns:a16="http://schemas.microsoft.com/office/drawing/2014/main" id="{C2453F56-B84E-D3FA-4481-1D57EC947644}"/>
              </a:ext>
            </a:extLst>
          </p:cNvPr>
          <p:cNvSpPr>
            <a:spLocks noGrp="1"/>
          </p:cNvSpPr>
          <p:nvPr>
            <p:ph idx="1"/>
          </p:nvPr>
        </p:nvSpPr>
        <p:spPr/>
        <p:txBody>
          <a:bodyPr>
            <a:normAutofit fontScale="92500" lnSpcReduction="20000"/>
          </a:bodyPr>
          <a:lstStyle/>
          <a:p>
            <a:pPr>
              <a:lnSpc>
                <a:spcPct val="160000"/>
              </a:lnSpc>
            </a:pPr>
            <a:r>
              <a:rPr lang="en-US" sz="2000" dirty="0">
                <a:latin typeface="Times New Roman" panose="02020603050405020304" pitchFamily="18" charset="0"/>
                <a:cs typeface="Times New Roman" panose="02020603050405020304" pitchFamily="18" charset="0"/>
              </a:rPr>
              <a:t>Human-readable: JSON is easy to understand and write, making it suitable for developers and non-developers alike.</a:t>
            </a:r>
          </a:p>
          <a:p>
            <a:pPr>
              <a:lnSpc>
                <a:spcPct val="160000"/>
              </a:lnSpc>
            </a:pPr>
            <a:r>
              <a:rPr lang="en-US" sz="2000" dirty="0">
                <a:latin typeface="Times New Roman" panose="02020603050405020304" pitchFamily="18" charset="0"/>
                <a:cs typeface="Times New Roman" panose="02020603050405020304" pitchFamily="18" charset="0"/>
              </a:rPr>
              <a:t>Compact format: It is a lightweight data format that reduces bandwidth and enhances performance in data exchanges.</a:t>
            </a:r>
          </a:p>
          <a:p>
            <a:pPr>
              <a:lnSpc>
                <a:spcPct val="160000"/>
              </a:lnSpc>
            </a:pPr>
            <a:r>
              <a:rPr lang="en-US" sz="2000" dirty="0">
                <a:latin typeface="Times New Roman" panose="02020603050405020304" pitchFamily="18" charset="0"/>
                <a:cs typeface="Times New Roman" panose="02020603050405020304" pitchFamily="18" charset="0"/>
              </a:rPr>
              <a:t>Cross-platform support: JSON is supported by virtually all modern programming languages and platforms, including browsers, mobile apps, and servers.</a:t>
            </a:r>
          </a:p>
          <a:p>
            <a:pPr>
              <a:lnSpc>
                <a:spcPct val="160000"/>
              </a:lnSpc>
            </a:pPr>
            <a:r>
              <a:rPr lang="en-US" sz="2000" dirty="0">
                <a:latin typeface="Times New Roman" panose="02020603050405020304" pitchFamily="18" charset="0"/>
                <a:cs typeface="Times New Roman" panose="02020603050405020304" pitchFamily="18" charset="0"/>
              </a:rPr>
              <a:t>Flexible data types: JSON supports strings, numbers, arrays, objects, </a:t>
            </a:r>
            <a:r>
              <a:rPr lang="en-US" sz="2000" dirty="0" err="1">
                <a:latin typeface="Times New Roman" panose="02020603050405020304" pitchFamily="18" charset="0"/>
                <a:cs typeface="Times New Roman" panose="02020603050405020304" pitchFamily="18" charset="0"/>
              </a:rPr>
              <a:t>booleans</a:t>
            </a:r>
            <a:r>
              <a:rPr lang="en-US" sz="2000" dirty="0">
                <a:latin typeface="Times New Roman" panose="02020603050405020304" pitchFamily="18" charset="0"/>
                <a:cs typeface="Times New Roman" panose="02020603050405020304" pitchFamily="18" charset="0"/>
              </a:rPr>
              <a:t>, and null values, making it highly versatile for various use cases.</a:t>
            </a:r>
          </a:p>
          <a:p>
            <a:pPr>
              <a:lnSpc>
                <a:spcPct val="160000"/>
              </a:lnSpc>
            </a:pPr>
            <a:r>
              <a:rPr lang="en-US" sz="2000" dirty="0">
                <a:latin typeface="Times New Roman" panose="02020603050405020304" pitchFamily="18" charset="0"/>
                <a:cs typeface="Times New Roman" panose="02020603050405020304" pitchFamily="18" charset="0"/>
              </a:rPr>
              <a:t>Text-based format: JSON is a text-based format, making it simple to transmit over HTTP protocols.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60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9C12-271D-340B-B5E2-5485731F39FF}"/>
              </a:ext>
            </a:extLst>
          </p:cNvPr>
          <p:cNvSpPr>
            <a:spLocks noGrp="1"/>
          </p:cNvSpPr>
          <p:nvPr>
            <p:ph type="title"/>
          </p:nvPr>
        </p:nvSpPr>
        <p:spPr/>
        <p:txBody>
          <a:bodyPr/>
          <a:lstStyle/>
          <a:p>
            <a:r>
              <a:rPr lang="en-IN" dirty="0"/>
              <a:t>JSON Syntax</a:t>
            </a:r>
          </a:p>
        </p:txBody>
      </p:sp>
      <p:sp>
        <p:nvSpPr>
          <p:cNvPr id="3" name="Content Placeholder 2">
            <a:extLst>
              <a:ext uri="{FF2B5EF4-FFF2-40B4-BE49-F238E27FC236}">
                <a16:creationId xmlns:a16="http://schemas.microsoft.com/office/drawing/2014/main" id="{9BCC78B7-D007-6EBF-C533-8A029B7ABD86}"/>
              </a:ext>
            </a:extLst>
          </p:cNvPr>
          <p:cNvSpPr>
            <a:spLocks noGrp="1"/>
          </p:cNvSpPr>
          <p:nvPr>
            <p:ph idx="1"/>
          </p:nvPr>
        </p:nvSpPr>
        <p:spPr>
          <a:xfrm>
            <a:off x="838200" y="1603359"/>
            <a:ext cx="10515600" cy="92333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is stored in key-value pairs ("key": value).</a:t>
            </a:r>
          </a:p>
        </p:txBody>
      </p:sp>
      <p:sp>
        <p:nvSpPr>
          <p:cNvPr id="5" name="TextBox 4">
            <a:extLst>
              <a:ext uri="{FF2B5EF4-FFF2-40B4-BE49-F238E27FC236}">
                <a16:creationId xmlns:a16="http://schemas.microsoft.com/office/drawing/2014/main" id="{C99EC69A-6547-9242-F9B1-CAC7C67DAD77}"/>
              </a:ext>
            </a:extLst>
          </p:cNvPr>
          <p:cNvSpPr txBox="1"/>
          <p:nvPr/>
        </p:nvSpPr>
        <p:spPr>
          <a:xfrm>
            <a:off x="6372664" y="2574901"/>
            <a:ext cx="4263684" cy="923330"/>
          </a:xfrm>
          <a:prstGeom prst="rect">
            <a:avLst/>
          </a:prstGeom>
          <a:noFill/>
        </p:spPr>
        <p:txBody>
          <a:bodyPr wrap="square">
            <a:spAutoFit/>
          </a:bodyPr>
          <a:lstStyle>
            <a:defPPr>
              <a:defRPr lang="en-US"/>
            </a:defPPr>
            <a:lvl2pPr lvl="1" indent="0" algn="just">
              <a:lnSpc>
                <a:spcPct val="120000"/>
              </a:lnSpc>
              <a:buNone/>
              <a:defRPr i="1">
                <a:solidFill>
                  <a:srgbClr val="FF0000"/>
                </a:solidFill>
                <a:latin typeface="Times New Roman" panose="02020603050405020304" pitchFamily="18" charset="0"/>
                <a:cs typeface="Times New Roman" panose="02020603050405020304" pitchFamily="18" charset="0"/>
              </a:defRPr>
            </a:lvl2pPr>
          </a:lstStyle>
          <a:p>
            <a:r>
              <a:rPr lang="en-IN" i="1" dirty="0">
                <a:solidFill>
                  <a:srgbClr val="FF0000"/>
                </a:solidFill>
                <a:latin typeface="Times New Roman" panose="02020603050405020304" pitchFamily="18" charset="0"/>
                <a:cs typeface="Times New Roman" panose="02020603050405020304" pitchFamily="18" charset="0"/>
              </a:rPr>
              <a:t>{</a:t>
            </a:r>
          </a:p>
          <a:p>
            <a:r>
              <a:rPr lang="en-IN" i="1" dirty="0">
                <a:solidFill>
                  <a:srgbClr val="FF0000"/>
                </a:solidFill>
                <a:latin typeface="Times New Roman" panose="02020603050405020304" pitchFamily="18" charset="0"/>
                <a:cs typeface="Times New Roman" panose="02020603050405020304" pitchFamily="18" charset="0"/>
              </a:rPr>
              <a:t>    "fruits": ["apple", "banana", "cherry"]</a:t>
            </a:r>
          </a:p>
          <a:p>
            <a:r>
              <a:rPr lang="en-IN" i="1" dirty="0">
                <a:solidFill>
                  <a:srgbClr val="FF0000"/>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25424CAA-D2E5-50CA-446D-B4CE2DFBDE9B}"/>
              </a:ext>
            </a:extLst>
          </p:cNvPr>
          <p:cNvSpPr txBox="1"/>
          <p:nvPr/>
        </p:nvSpPr>
        <p:spPr>
          <a:xfrm>
            <a:off x="1175824" y="2173894"/>
            <a:ext cx="3930435" cy="1725344"/>
          </a:xfrm>
          <a:prstGeom prst="rect">
            <a:avLst/>
          </a:prstGeom>
          <a:noFill/>
        </p:spPr>
        <p:txBody>
          <a:bodyPr wrap="square">
            <a:spAutoFit/>
          </a:bodyPr>
          <a:lstStyle/>
          <a:p>
            <a:pPr marL="457200" lvl="1" indent="0" algn="just">
              <a:lnSpc>
                <a:spcPct val="120000"/>
              </a:lnSpc>
              <a:buNone/>
            </a:pPr>
            <a:r>
              <a:rPr lang="en-US" i="1" dirty="0">
                <a:solidFill>
                  <a:srgbClr val="FF0000"/>
                </a:solidFill>
                <a:latin typeface="Times New Roman" panose="02020603050405020304" pitchFamily="18" charset="0"/>
                <a:cs typeface="Times New Roman" panose="02020603050405020304" pitchFamily="18" charset="0"/>
              </a:rPr>
              <a:t>{</a:t>
            </a:r>
          </a:p>
          <a:p>
            <a:pPr marL="457200" lvl="1" indent="0" algn="just">
              <a:lnSpc>
                <a:spcPct val="120000"/>
              </a:lnSpc>
              <a:buNone/>
            </a:pPr>
            <a:r>
              <a:rPr lang="en-US" i="1" dirty="0">
                <a:solidFill>
                  <a:srgbClr val="FF0000"/>
                </a:solidFill>
                <a:latin typeface="Times New Roman" panose="02020603050405020304" pitchFamily="18" charset="0"/>
                <a:cs typeface="Times New Roman" panose="02020603050405020304" pitchFamily="18" charset="0"/>
              </a:rPr>
              <a:t>    "name": "John Doe",</a:t>
            </a:r>
          </a:p>
          <a:p>
            <a:pPr marL="457200" lvl="1" indent="0" algn="just">
              <a:lnSpc>
                <a:spcPct val="120000"/>
              </a:lnSpc>
              <a:buNone/>
            </a:pPr>
            <a:r>
              <a:rPr lang="en-US" i="1" dirty="0">
                <a:solidFill>
                  <a:srgbClr val="FF0000"/>
                </a:solidFill>
                <a:latin typeface="Times New Roman" panose="02020603050405020304" pitchFamily="18" charset="0"/>
                <a:cs typeface="Times New Roman" panose="02020603050405020304" pitchFamily="18" charset="0"/>
              </a:rPr>
              <a:t>    "age": 30,</a:t>
            </a:r>
          </a:p>
          <a:p>
            <a:pPr marL="457200" lvl="1" indent="0" algn="just">
              <a:lnSpc>
                <a:spcPct val="120000"/>
              </a:lnSpc>
              <a:buNone/>
            </a:pP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isStudent</a:t>
            </a:r>
            <a:r>
              <a:rPr lang="en-US" i="1" dirty="0">
                <a:solidFill>
                  <a:srgbClr val="FF0000"/>
                </a:solidFill>
                <a:latin typeface="Times New Roman" panose="02020603050405020304" pitchFamily="18" charset="0"/>
                <a:cs typeface="Times New Roman" panose="02020603050405020304" pitchFamily="18" charset="0"/>
              </a:rPr>
              <a:t>": false</a:t>
            </a:r>
          </a:p>
          <a:p>
            <a:pPr marL="457200" lvl="1" indent="0" algn="just">
              <a:lnSpc>
                <a:spcPct val="120000"/>
              </a:lnSpc>
              <a:buNone/>
            </a:pPr>
            <a:r>
              <a:rPr lang="en-US" i="1" dirty="0">
                <a:solidFill>
                  <a:srgbClr val="FF0000"/>
                </a:solidFill>
                <a:latin typeface="Times New Roman" panose="02020603050405020304" pitchFamily="18" charset="0"/>
                <a:cs typeface="Times New Roman" panose="02020603050405020304" pitchFamily="18" charset="0"/>
              </a:rPr>
              <a:t>}</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8DF3F8E-9ABB-933E-67BF-9D2A338126CE}"/>
              </a:ext>
            </a:extLst>
          </p:cNvPr>
          <p:cNvSpPr txBox="1"/>
          <p:nvPr/>
        </p:nvSpPr>
        <p:spPr>
          <a:xfrm>
            <a:off x="838200" y="3986858"/>
            <a:ext cx="8883162"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Values can be:</a:t>
            </a:r>
          </a:p>
          <a:p>
            <a:pPr lvl="1">
              <a:lnSpc>
                <a:spcPct val="150000"/>
              </a:lnSpc>
            </a:pPr>
            <a:r>
              <a:rPr lang="en-US" i="1" dirty="0">
                <a:solidFill>
                  <a:srgbClr val="FF0000"/>
                </a:solidFill>
                <a:latin typeface="Times New Roman" panose="02020603050405020304" pitchFamily="18" charset="0"/>
                <a:cs typeface="Times New Roman" panose="02020603050405020304" pitchFamily="18" charset="0"/>
              </a:rPr>
              <a:t>Strings (e.g., "Hello").</a:t>
            </a:r>
          </a:p>
          <a:p>
            <a:pPr lvl="1">
              <a:lnSpc>
                <a:spcPct val="150000"/>
              </a:lnSpc>
            </a:pPr>
            <a:r>
              <a:rPr lang="en-US" i="1" dirty="0">
                <a:solidFill>
                  <a:srgbClr val="FF0000"/>
                </a:solidFill>
                <a:latin typeface="Times New Roman" panose="02020603050405020304" pitchFamily="18" charset="0"/>
                <a:cs typeface="Times New Roman" panose="02020603050405020304" pitchFamily="18" charset="0"/>
              </a:rPr>
              <a:t>Numbers (e.g., 25, 3.14).</a:t>
            </a:r>
          </a:p>
          <a:p>
            <a:pPr lvl="1">
              <a:lnSpc>
                <a:spcPct val="150000"/>
              </a:lnSpc>
            </a:pPr>
            <a:r>
              <a:rPr lang="en-US" i="1" dirty="0">
                <a:solidFill>
                  <a:srgbClr val="FF0000"/>
                </a:solidFill>
                <a:latin typeface="Times New Roman" panose="02020603050405020304" pitchFamily="18" charset="0"/>
                <a:cs typeface="Times New Roman" panose="02020603050405020304" pitchFamily="18" charset="0"/>
              </a:rPr>
              <a:t>Booleans (true or false).</a:t>
            </a:r>
          </a:p>
          <a:p>
            <a:pPr lvl="1">
              <a:lnSpc>
                <a:spcPct val="150000"/>
              </a:lnSpc>
            </a:pPr>
            <a:r>
              <a:rPr lang="en-US" i="1" dirty="0">
                <a:solidFill>
                  <a:srgbClr val="FF0000"/>
                </a:solidFill>
                <a:latin typeface="Times New Roman" panose="02020603050405020304" pitchFamily="18" charset="0"/>
                <a:cs typeface="Times New Roman" panose="02020603050405020304" pitchFamily="18" charset="0"/>
              </a:rPr>
              <a:t>Arrays (e.g., ["red", "green", "blue"]).</a:t>
            </a:r>
          </a:p>
          <a:p>
            <a:pPr lvl="1">
              <a:lnSpc>
                <a:spcPct val="150000"/>
              </a:lnSpc>
            </a:pPr>
            <a:r>
              <a:rPr lang="en-US" i="1" dirty="0">
                <a:solidFill>
                  <a:srgbClr val="FF0000"/>
                </a:solidFill>
                <a:latin typeface="Times New Roman" panose="02020603050405020304" pitchFamily="18" charset="0"/>
                <a:cs typeface="Times New Roman" panose="02020603050405020304" pitchFamily="18" charset="0"/>
              </a:rPr>
              <a:t>Objects (e.g., { "city": "New York", "country": "USA" })</a:t>
            </a:r>
            <a:endParaRPr lang="en-IN"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86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00A1-B72A-A788-F29B-D0603302B846}"/>
              </a:ext>
            </a:extLst>
          </p:cNvPr>
          <p:cNvSpPr>
            <a:spLocks noGrp="1"/>
          </p:cNvSpPr>
          <p:nvPr>
            <p:ph type="title"/>
          </p:nvPr>
        </p:nvSpPr>
        <p:spPr/>
        <p:txBody>
          <a:bodyPr/>
          <a:lstStyle/>
          <a:p>
            <a:r>
              <a:rPr lang="en-IN" dirty="0" err="1"/>
              <a:t>AsyncTasks</a:t>
            </a:r>
            <a:endParaRPr lang="en-IN" dirty="0"/>
          </a:p>
        </p:txBody>
      </p:sp>
      <p:sp>
        <p:nvSpPr>
          <p:cNvPr id="3" name="Content Placeholder 2">
            <a:extLst>
              <a:ext uri="{FF2B5EF4-FFF2-40B4-BE49-F238E27FC236}">
                <a16:creationId xmlns:a16="http://schemas.microsoft.com/office/drawing/2014/main" id="{283A5499-58E5-B167-D2D9-6EFEB9D81254}"/>
              </a:ext>
            </a:extLst>
          </p:cNvPr>
          <p:cNvSpPr>
            <a:spLocks noGrp="1"/>
          </p:cNvSpPr>
          <p:nvPr>
            <p:ph idx="1"/>
          </p:nvPr>
        </p:nvSpPr>
        <p:spPr/>
        <p:txBody>
          <a:bodyPr>
            <a:normAutofit fontScale="85000" lnSpcReduction="10000"/>
          </a:bodyPr>
          <a:lstStyle/>
          <a:p>
            <a:pPr algn="just">
              <a:lnSpc>
                <a:spcPct val="150000"/>
              </a:lnSpc>
            </a:pPr>
            <a:r>
              <a:rPr lang="en-US" dirty="0" err="1">
                <a:latin typeface="Times New Roman" panose="02020603050405020304" pitchFamily="18" charset="0"/>
                <a:cs typeface="Times New Roman" panose="02020603050405020304" pitchFamily="18" charset="0"/>
              </a:rPr>
              <a:t>AsyncTask</a:t>
            </a:r>
            <a:r>
              <a:rPr lang="en-US" dirty="0">
                <a:latin typeface="Times New Roman" panose="02020603050405020304" pitchFamily="18" charset="0"/>
                <a:cs typeface="Times New Roman" panose="02020603050405020304" pitchFamily="18" charset="0"/>
              </a:rPr>
              <a:t> is an abstract class in Android that offers us the freedom to execute demanding tasks in the background while keeping the UI thread light and the application responsive. When launched, an Android application operates in a single thread. Due to this single-thread approach, tasks that take a long time to fetch a response may cause the program to become unresponsive. We use Android </a:t>
            </a:r>
            <a:r>
              <a:rPr lang="en-US" dirty="0" err="1">
                <a:latin typeface="Times New Roman" panose="02020603050405020304" pitchFamily="18" charset="0"/>
                <a:cs typeface="Times New Roman" panose="02020603050405020304" pitchFamily="18" charset="0"/>
              </a:rPr>
              <a:t>AsyncTask</a:t>
            </a:r>
            <a:r>
              <a:rPr lang="en-US" dirty="0">
                <a:latin typeface="Times New Roman" panose="02020603050405020304" pitchFamily="18" charset="0"/>
                <a:cs typeface="Times New Roman" panose="02020603050405020304" pitchFamily="18" charset="0"/>
              </a:rPr>
              <a:t> to perform these heavy tasks in the background on a separate thread and return the results back to the UI thread in order to prevent this. As a result, the UI thread is always responsive when </a:t>
            </a:r>
            <a:r>
              <a:rPr lang="en-US" dirty="0" err="1">
                <a:latin typeface="Times New Roman" panose="02020603050405020304" pitchFamily="18" charset="0"/>
                <a:cs typeface="Times New Roman" panose="02020603050405020304" pitchFamily="18" charset="0"/>
              </a:rPr>
              <a:t>AsyncTask</a:t>
            </a:r>
            <a:r>
              <a:rPr lang="en-US" dirty="0">
                <a:latin typeface="Times New Roman" panose="02020603050405020304" pitchFamily="18" charset="0"/>
                <a:cs typeface="Times New Roman" panose="02020603050405020304" pitchFamily="18" charset="0"/>
              </a:rPr>
              <a:t> is used in an Android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27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F17B-8BF8-401C-0847-052E3F8030BB}"/>
              </a:ext>
            </a:extLst>
          </p:cNvPr>
          <p:cNvSpPr>
            <a:spLocks noGrp="1"/>
          </p:cNvSpPr>
          <p:nvPr>
            <p:ph type="title"/>
          </p:nvPr>
        </p:nvSpPr>
        <p:spPr/>
        <p:txBody>
          <a:bodyPr/>
          <a:lstStyle/>
          <a:p>
            <a:r>
              <a:rPr lang="en-US" dirty="0" err="1"/>
              <a:t>JSOn</a:t>
            </a:r>
            <a:r>
              <a:rPr lang="en-US" dirty="0"/>
              <a:t> Elements</a:t>
            </a:r>
            <a:endParaRPr lang="en-IN" dirty="0"/>
          </a:p>
        </p:txBody>
      </p:sp>
      <p:graphicFrame>
        <p:nvGraphicFramePr>
          <p:cNvPr id="4" name="Table 3">
            <a:extLst>
              <a:ext uri="{FF2B5EF4-FFF2-40B4-BE49-F238E27FC236}">
                <a16:creationId xmlns:a16="http://schemas.microsoft.com/office/drawing/2014/main" id="{22F23D46-4CAE-01A6-D105-EA5B3D258DFE}"/>
              </a:ext>
            </a:extLst>
          </p:cNvPr>
          <p:cNvGraphicFramePr>
            <a:graphicFrameLocks noGrp="1"/>
          </p:cNvGraphicFramePr>
          <p:nvPr>
            <p:extLst>
              <p:ext uri="{D42A27DB-BD31-4B8C-83A1-F6EECF244321}">
                <p14:modId xmlns:p14="http://schemas.microsoft.com/office/powerpoint/2010/main" val="2587557399"/>
              </p:ext>
            </p:extLst>
          </p:nvPr>
        </p:nvGraphicFramePr>
        <p:xfrm>
          <a:off x="1336431" y="1839692"/>
          <a:ext cx="9791114" cy="4351340"/>
        </p:xfrm>
        <a:graphic>
          <a:graphicData uri="http://schemas.openxmlformats.org/drawingml/2006/table">
            <a:tbl>
              <a:tblPr firstRow="1">
                <a:tableStyleId>{72833802-FEF1-4C79-8D5D-14CF1EAF98D9}</a:tableStyleId>
              </a:tblPr>
              <a:tblGrid>
                <a:gridCol w="1576669">
                  <a:extLst>
                    <a:ext uri="{9D8B030D-6E8A-4147-A177-3AD203B41FA5}">
                      <a16:colId xmlns:a16="http://schemas.microsoft.com/office/drawing/2014/main" val="1270790503"/>
                    </a:ext>
                  </a:extLst>
                </a:gridCol>
                <a:gridCol w="8214445">
                  <a:extLst>
                    <a:ext uri="{9D8B030D-6E8A-4147-A177-3AD203B41FA5}">
                      <a16:colId xmlns:a16="http://schemas.microsoft.com/office/drawing/2014/main" val="228628770"/>
                    </a:ext>
                  </a:extLst>
                </a:gridCol>
              </a:tblGrid>
              <a:tr h="870268">
                <a:tc>
                  <a:txBody>
                    <a:bodyPr/>
                    <a:lstStyle/>
                    <a:p>
                      <a:pPr algn="ctr"/>
                      <a:r>
                        <a:rPr lang="en-IN" sz="1700" b="1" dirty="0">
                          <a:effectLst/>
                          <a:latin typeface="Times New Roman" panose="02020603050405020304" pitchFamily="18" charset="0"/>
                          <a:cs typeface="Times New Roman" panose="02020603050405020304" pitchFamily="18" charset="0"/>
                        </a:rPr>
                        <a:t>Component</a:t>
                      </a:r>
                    </a:p>
                  </a:txBody>
                  <a:tcPr marL="72042" marR="72042" marT="72042" marB="72042" anchor="ctr"/>
                </a:tc>
                <a:tc>
                  <a:txBody>
                    <a:bodyPr/>
                    <a:lstStyle/>
                    <a:p>
                      <a:pPr algn="ctr"/>
                      <a:r>
                        <a:rPr lang="en-IN" sz="1700" b="1" dirty="0">
                          <a:effectLst/>
                          <a:latin typeface="Times New Roman" panose="02020603050405020304" pitchFamily="18" charset="0"/>
                          <a:cs typeface="Times New Roman" panose="02020603050405020304" pitchFamily="18" charset="0"/>
                        </a:rPr>
                        <a:t>&amp; description</a:t>
                      </a:r>
                    </a:p>
                  </a:txBody>
                  <a:tcPr marL="72042" marR="72042" marT="72042" marB="72042" anchor="ctr"/>
                </a:tc>
                <a:extLst>
                  <a:ext uri="{0D108BD9-81ED-4DB2-BD59-A6C34878D82A}">
                    <a16:rowId xmlns:a16="http://schemas.microsoft.com/office/drawing/2014/main" val="3478855132"/>
                  </a:ext>
                </a:extLst>
              </a:tr>
              <a:tr h="870268">
                <a:tc>
                  <a:txBody>
                    <a:bodyPr/>
                    <a:lstStyle/>
                    <a:p>
                      <a:pPr algn="l"/>
                      <a:r>
                        <a:rPr lang="en-US" sz="1700" b="1" dirty="0">
                          <a:effectLst/>
                          <a:latin typeface="Times New Roman" panose="02020603050405020304" pitchFamily="18" charset="0"/>
                          <a:cs typeface="Times New Roman" panose="02020603050405020304" pitchFamily="18" charset="0"/>
                        </a:rPr>
                        <a:t>Array([)</a:t>
                      </a:r>
                      <a:endParaRPr lang="en-US" sz="1700" dirty="0">
                        <a:effectLst/>
                        <a:latin typeface="Times New Roman" panose="02020603050405020304" pitchFamily="18" charset="0"/>
                        <a:cs typeface="Times New Roman" panose="02020603050405020304" pitchFamily="18" charset="0"/>
                      </a:endParaRPr>
                    </a:p>
                  </a:txBody>
                  <a:tcPr marL="72042" marR="72042" marT="72042" marB="72042" anchor="ctr"/>
                </a:tc>
                <a:tc>
                  <a:txBody>
                    <a:bodyPr/>
                    <a:lstStyle/>
                    <a:p>
                      <a:pPr algn="l"/>
                      <a:r>
                        <a:rPr lang="en-US" sz="1700" dirty="0">
                          <a:effectLst/>
                          <a:latin typeface="Times New Roman" panose="02020603050405020304" pitchFamily="18" charset="0"/>
                          <a:cs typeface="Times New Roman" panose="02020603050405020304" pitchFamily="18" charset="0"/>
                        </a:rPr>
                        <a:t>In a JSON file , square bracket ([) represents a JSON array</a:t>
                      </a:r>
                    </a:p>
                  </a:txBody>
                  <a:tcPr marL="72042" marR="72042" marT="72042" marB="72042" anchor="ctr"/>
                </a:tc>
                <a:extLst>
                  <a:ext uri="{0D108BD9-81ED-4DB2-BD59-A6C34878D82A}">
                    <a16:rowId xmlns:a16="http://schemas.microsoft.com/office/drawing/2014/main" val="2976075402"/>
                  </a:ext>
                </a:extLst>
              </a:tr>
              <a:tr h="870268">
                <a:tc>
                  <a:txBody>
                    <a:bodyPr/>
                    <a:lstStyle/>
                    <a:p>
                      <a:pPr algn="l"/>
                      <a:r>
                        <a:rPr lang="en-US" sz="1700" b="1" dirty="0">
                          <a:effectLst/>
                          <a:latin typeface="Times New Roman" panose="02020603050405020304" pitchFamily="18" charset="0"/>
                          <a:cs typeface="Times New Roman" panose="02020603050405020304" pitchFamily="18" charset="0"/>
                        </a:rPr>
                        <a:t>Objects({)</a:t>
                      </a:r>
                      <a:endParaRPr lang="en-US" sz="1700" dirty="0">
                        <a:effectLst/>
                        <a:latin typeface="Times New Roman" panose="02020603050405020304" pitchFamily="18" charset="0"/>
                        <a:cs typeface="Times New Roman" panose="02020603050405020304" pitchFamily="18" charset="0"/>
                      </a:endParaRPr>
                    </a:p>
                  </a:txBody>
                  <a:tcPr marL="72042" marR="72042" marT="72042" marB="72042" anchor="ctr"/>
                </a:tc>
                <a:tc>
                  <a:txBody>
                    <a:bodyPr/>
                    <a:lstStyle/>
                    <a:p>
                      <a:pPr algn="l"/>
                      <a:r>
                        <a:rPr lang="en-US" sz="1700" dirty="0">
                          <a:effectLst/>
                          <a:latin typeface="Times New Roman" panose="02020603050405020304" pitchFamily="18" charset="0"/>
                          <a:cs typeface="Times New Roman" panose="02020603050405020304" pitchFamily="18" charset="0"/>
                        </a:rPr>
                        <a:t>In a JSON file, curly bracket ({) represents a JSON object</a:t>
                      </a:r>
                    </a:p>
                  </a:txBody>
                  <a:tcPr marL="72042" marR="72042" marT="72042" marB="72042" anchor="ctr"/>
                </a:tc>
                <a:extLst>
                  <a:ext uri="{0D108BD9-81ED-4DB2-BD59-A6C34878D82A}">
                    <a16:rowId xmlns:a16="http://schemas.microsoft.com/office/drawing/2014/main" val="1055937238"/>
                  </a:ext>
                </a:extLst>
              </a:tr>
              <a:tr h="870268">
                <a:tc>
                  <a:txBody>
                    <a:bodyPr/>
                    <a:lstStyle/>
                    <a:p>
                      <a:pPr algn="l"/>
                      <a:r>
                        <a:rPr lang="en-US" sz="1700" b="1" dirty="0">
                          <a:effectLst/>
                          <a:latin typeface="Times New Roman" panose="02020603050405020304" pitchFamily="18" charset="0"/>
                          <a:cs typeface="Times New Roman" panose="02020603050405020304" pitchFamily="18" charset="0"/>
                        </a:rPr>
                        <a:t>Key</a:t>
                      </a:r>
                      <a:endParaRPr lang="en-US" sz="1700" dirty="0">
                        <a:effectLst/>
                        <a:latin typeface="Times New Roman" panose="02020603050405020304" pitchFamily="18" charset="0"/>
                        <a:cs typeface="Times New Roman" panose="02020603050405020304" pitchFamily="18" charset="0"/>
                      </a:endParaRPr>
                    </a:p>
                  </a:txBody>
                  <a:tcPr marL="72042" marR="72042" marT="72042" marB="72042" anchor="ctr"/>
                </a:tc>
                <a:tc>
                  <a:txBody>
                    <a:bodyPr/>
                    <a:lstStyle/>
                    <a:p>
                      <a:pPr algn="l"/>
                      <a:r>
                        <a:rPr lang="en-US" sz="1700" dirty="0">
                          <a:effectLst/>
                          <a:latin typeface="Times New Roman" panose="02020603050405020304" pitchFamily="18" charset="0"/>
                          <a:cs typeface="Times New Roman" panose="02020603050405020304" pitchFamily="18" charset="0"/>
                        </a:rPr>
                        <a:t>A JSON object contains a key that is just a string. Pairs of key/value make up a JSON object</a:t>
                      </a:r>
                    </a:p>
                  </a:txBody>
                  <a:tcPr marL="72042" marR="72042" marT="72042" marB="72042" anchor="ctr"/>
                </a:tc>
                <a:extLst>
                  <a:ext uri="{0D108BD9-81ED-4DB2-BD59-A6C34878D82A}">
                    <a16:rowId xmlns:a16="http://schemas.microsoft.com/office/drawing/2014/main" val="3579519689"/>
                  </a:ext>
                </a:extLst>
              </a:tr>
              <a:tr h="870268">
                <a:tc>
                  <a:txBody>
                    <a:bodyPr/>
                    <a:lstStyle/>
                    <a:p>
                      <a:pPr algn="l"/>
                      <a:r>
                        <a:rPr lang="en-US" sz="1700" b="1" dirty="0">
                          <a:effectLst/>
                          <a:latin typeface="Times New Roman" panose="02020603050405020304" pitchFamily="18" charset="0"/>
                          <a:cs typeface="Times New Roman" panose="02020603050405020304" pitchFamily="18" charset="0"/>
                        </a:rPr>
                        <a:t>Value</a:t>
                      </a:r>
                      <a:endParaRPr lang="en-US" sz="1700" dirty="0">
                        <a:effectLst/>
                        <a:latin typeface="Times New Roman" panose="02020603050405020304" pitchFamily="18" charset="0"/>
                        <a:cs typeface="Times New Roman" panose="02020603050405020304" pitchFamily="18" charset="0"/>
                      </a:endParaRPr>
                    </a:p>
                  </a:txBody>
                  <a:tcPr marL="72042" marR="72042" marT="72042" marB="72042" anchor="ctr"/>
                </a:tc>
                <a:tc>
                  <a:txBody>
                    <a:bodyPr/>
                    <a:lstStyle/>
                    <a:p>
                      <a:pPr algn="l"/>
                      <a:r>
                        <a:rPr lang="en-US" sz="1700" dirty="0">
                          <a:effectLst/>
                          <a:latin typeface="Times New Roman" panose="02020603050405020304" pitchFamily="18" charset="0"/>
                          <a:cs typeface="Times New Roman" panose="02020603050405020304" pitchFamily="18" charset="0"/>
                        </a:rPr>
                        <a:t>Each key has a value that could be string , integer or double </a:t>
                      </a:r>
                      <a:r>
                        <a:rPr lang="en-US" sz="1700" dirty="0" err="1">
                          <a:effectLst/>
                          <a:latin typeface="Times New Roman" panose="02020603050405020304" pitchFamily="18" charset="0"/>
                          <a:cs typeface="Times New Roman" panose="02020603050405020304" pitchFamily="18" charset="0"/>
                        </a:rPr>
                        <a:t>e.t.c</a:t>
                      </a:r>
                      <a:endParaRPr lang="en-US" sz="1700" dirty="0">
                        <a:effectLst/>
                        <a:latin typeface="Times New Roman" panose="02020603050405020304" pitchFamily="18" charset="0"/>
                        <a:cs typeface="Times New Roman" panose="02020603050405020304" pitchFamily="18" charset="0"/>
                      </a:endParaRPr>
                    </a:p>
                  </a:txBody>
                  <a:tcPr marL="72042" marR="72042" marT="72042" marB="72042" anchor="ctr"/>
                </a:tc>
                <a:extLst>
                  <a:ext uri="{0D108BD9-81ED-4DB2-BD59-A6C34878D82A}">
                    <a16:rowId xmlns:a16="http://schemas.microsoft.com/office/drawing/2014/main" val="1507197574"/>
                  </a:ext>
                </a:extLst>
              </a:tr>
            </a:tbl>
          </a:graphicData>
        </a:graphic>
      </p:graphicFrame>
    </p:spTree>
    <p:extLst>
      <p:ext uri="{BB962C8B-B14F-4D97-AF65-F5344CB8AC3E}">
        <p14:creationId xmlns:p14="http://schemas.microsoft.com/office/powerpoint/2010/main" val="345952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F7F3-CDA8-9412-CCC5-71E438BAB01D}"/>
              </a:ext>
            </a:extLst>
          </p:cNvPr>
          <p:cNvSpPr>
            <a:spLocks noGrp="1"/>
          </p:cNvSpPr>
          <p:nvPr>
            <p:ph type="title"/>
          </p:nvPr>
        </p:nvSpPr>
        <p:spPr/>
        <p:txBody>
          <a:bodyPr/>
          <a:lstStyle/>
          <a:p>
            <a:r>
              <a:rPr lang="en-US" dirty="0"/>
              <a:t>XML vs JSON</a:t>
            </a:r>
            <a:endParaRPr lang="en-IN" dirty="0"/>
          </a:p>
        </p:txBody>
      </p:sp>
      <p:sp>
        <p:nvSpPr>
          <p:cNvPr id="5" name="TextBox 4">
            <a:extLst>
              <a:ext uri="{FF2B5EF4-FFF2-40B4-BE49-F238E27FC236}">
                <a16:creationId xmlns:a16="http://schemas.microsoft.com/office/drawing/2014/main" id="{55263847-E69A-FDF4-11CC-BC2C225F7555}"/>
              </a:ext>
            </a:extLst>
          </p:cNvPr>
          <p:cNvSpPr txBox="1"/>
          <p:nvPr/>
        </p:nvSpPr>
        <p:spPr>
          <a:xfrm>
            <a:off x="394875" y="1907004"/>
            <a:ext cx="6336323" cy="4585871"/>
          </a:xfrm>
          <a:prstGeom prst="rect">
            <a:avLst/>
          </a:prstGeom>
          <a:noFill/>
        </p:spPr>
        <p:txBody>
          <a:bodyPr wrap="square">
            <a:spAutoFit/>
          </a:bodyPr>
          <a:lstStyle/>
          <a:p>
            <a:r>
              <a:rPr lang="en-IN" sz="1600" i="1" dirty="0">
                <a:solidFill>
                  <a:srgbClr val="FF0000"/>
                </a:solidFill>
                <a:latin typeface="Times New Roman" panose="02020603050405020304" pitchFamily="18" charset="0"/>
                <a:cs typeface="Times New Roman" panose="02020603050405020304" pitchFamily="18" charset="0"/>
              </a:rPr>
              <a:t>&lt;users&gt;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&lt;username&gt;</a:t>
            </a:r>
            <a:r>
              <a:rPr lang="en-IN" sz="1600" i="1" dirty="0" err="1">
                <a:solidFill>
                  <a:srgbClr val="FF0000"/>
                </a:solidFill>
                <a:latin typeface="Times New Roman" panose="02020603050405020304" pitchFamily="18" charset="0"/>
                <a:cs typeface="Times New Roman" panose="02020603050405020304" pitchFamily="18" charset="0"/>
              </a:rPr>
              <a:t>SammyShark</a:t>
            </a:r>
            <a:r>
              <a:rPr lang="en-IN" sz="1600" i="1" dirty="0">
                <a:solidFill>
                  <a:srgbClr val="FF0000"/>
                </a:solidFill>
                <a:latin typeface="Times New Roman" panose="02020603050405020304" pitchFamily="18" charset="0"/>
                <a:cs typeface="Times New Roman" panose="02020603050405020304" pitchFamily="18" charset="0"/>
              </a:rPr>
              <a:t>&lt;/username&gt; &lt;location&gt;Indian Ocean&lt;/location&gt;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&lt;username&gt;</a:t>
            </a:r>
            <a:r>
              <a:rPr lang="en-IN" sz="1600" i="1" dirty="0" err="1">
                <a:solidFill>
                  <a:srgbClr val="FF0000"/>
                </a:solidFill>
                <a:latin typeface="Times New Roman" panose="02020603050405020304" pitchFamily="18" charset="0"/>
                <a:cs typeface="Times New Roman" panose="02020603050405020304" pitchFamily="18" charset="0"/>
              </a:rPr>
              <a:t>JesseOctopus</a:t>
            </a:r>
            <a:r>
              <a:rPr lang="en-IN" sz="1600" i="1" dirty="0">
                <a:solidFill>
                  <a:srgbClr val="FF0000"/>
                </a:solidFill>
                <a:latin typeface="Times New Roman" panose="02020603050405020304" pitchFamily="18" charset="0"/>
                <a:cs typeface="Times New Roman" panose="02020603050405020304" pitchFamily="18" charset="0"/>
              </a:rPr>
              <a:t>&lt;/username&gt; &lt;location&gt;Pacific Ocean&lt;/location&gt;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&lt;username&gt;</a:t>
            </a:r>
            <a:r>
              <a:rPr lang="en-IN" sz="1600" i="1" dirty="0" err="1">
                <a:solidFill>
                  <a:srgbClr val="FF0000"/>
                </a:solidFill>
                <a:latin typeface="Times New Roman" panose="02020603050405020304" pitchFamily="18" charset="0"/>
                <a:cs typeface="Times New Roman" panose="02020603050405020304" pitchFamily="18" charset="0"/>
              </a:rPr>
              <a:t>DrewSquir</a:t>
            </a:r>
            <a:r>
              <a:rPr lang="en-IN" sz="1600" i="1" dirty="0">
                <a:solidFill>
                  <a:srgbClr val="FF0000"/>
                </a:solidFill>
                <a:latin typeface="Times New Roman" panose="02020603050405020304" pitchFamily="18" charset="0"/>
                <a:cs typeface="Times New Roman" panose="02020603050405020304" pitchFamily="18" charset="0"/>
              </a:rPr>
              <a:t>&lt;/username&gt; &lt;location&gt;Atlantic Ocean&lt;/location&gt;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        &lt;username&gt;</a:t>
            </a:r>
            <a:r>
              <a:rPr lang="en-IN" sz="1600" i="1" dirty="0" err="1">
                <a:solidFill>
                  <a:srgbClr val="FF0000"/>
                </a:solidFill>
                <a:latin typeface="Times New Roman" panose="02020603050405020304" pitchFamily="18" charset="0"/>
                <a:cs typeface="Times New Roman" panose="02020603050405020304" pitchFamily="18" charset="0"/>
              </a:rPr>
              <a:t>JamieMantisShrimp</a:t>
            </a:r>
            <a:r>
              <a:rPr lang="en-IN" sz="1600" i="1" dirty="0">
                <a:solidFill>
                  <a:srgbClr val="FF0000"/>
                </a:solidFill>
                <a:latin typeface="Times New Roman" panose="02020603050405020304" pitchFamily="18" charset="0"/>
                <a:cs typeface="Times New Roman" panose="02020603050405020304" pitchFamily="18" charset="0"/>
              </a:rPr>
              <a:t>&lt;/username&gt; &lt;location&gt;Pacific Ocean&lt;/location&gt;</a:t>
            </a:r>
          </a:p>
          <a:p>
            <a:r>
              <a:rPr lang="en-IN" sz="1600" i="1" dirty="0">
                <a:solidFill>
                  <a:srgbClr val="FF0000"/>
                </a:solidFill>
                <a:latin typeface="Times New Roman" panose="02020603050405020304" pitchFamily="18" charset="0"/>
                <a:cs typeface="Times New Roman" panose="02020603050405020304" pitchFamily="18" charset="0"/>
              </a:rPr>
              <a:t>    &lt;/user&gt;</a:t>
            </a:r>
          </a:p>
          <a:p>
            <a:r>
              <a:rPr lang="en-IN" sz="1600" i="1" dirty="0">
                <a:solidFill>
                  <a:srgbClr val="FF0000"/>
                </a:solidFill>
                <a:latin typeface="Times New Roman" panose="02020603050405020304" pitchFamily="18" charset="0"/>
                <a:cs typeface="Times New Roman" panose="02020603050405020304" pitchFamily="18" charset="0"/>
              </a:rPr>
              <a:t>&lt;/users&gt;</a:t>
            </a:r>
          </a:p>
        </p:txBody>
      </p:sp>
      <p:sp>
        <p:nvSpPr>
          <p:cNvPr id="7" name="TextBox 6">
            <a:extLst>
              <a:ext uri="{FF2B5EF4-FFF2-40B4-BE49-F238E27FC236}">
                <a16:creationId xmlns:a16="http://schemas.microsoft.com/office/drawing/2014/main" id="{0F38A37E-BA93-07EE-8DA7-B8C3ACBDA1F1}"/>
              </a:ext>
            </a:extLst>
          </p:cNvPr>
          <p:cNvSpPr txBox="1"/>
          <p:nvPr/>
        </p:nvSpPr>
        <p:spPr>
          <a:xfrm>
            <a:off x="6710288" y="2972530"/>
            <a:ext cx="5481712" cy="1815882"/>
          </a:xfrm>
          <a:prstGeom prst="rect">
            <a:avLst/>
          </a:prstGeom>
          <a:noFill/>
        </p:spPr>
        <p:txBody>
          <a:bodyPr wrap="square">
            <a:spAutoFit/>
          </a:bodyPr>
          <a:lstStyle/>
          <a:p>
            <a:r>
              <a:rPr lang="en-IN" sz="1600" i="1" dirty="0">
                <a:solidFill>
                  <a:srgbClr val="FF0000"/>
                </a:solidFill>
                <a:latin typeface="Times New Roman" panose="02020603050405020304" pitchFamily="18" charset="0"/>
                <a:cs typeface="Times New Roman" panose="02020603050405020304" pitchFamily="18" charset="0"/>
              </a:rPr>
              <a:t>{"users": [</a:t>
            </a:r>
          </a:p>
          <a:p>
            <a:r>
              <a:rPr lang="en-IN" sz="1600" i="1" dirty="0">
                <a:solidFill>
                  <a:srgbClr val="FF0000"/>
                </a:solidFill>
                <a:latin typeface="Times New Roman" panose="02020603050405020304" pitchFamily="18" charset="0"/>
                <a:cs typeface="Times New Roman" panose="02020603050405020304" pitchFamily="18" charset="0"/>
              </a:rPr>
              <a:t>  {"username" : "</a:t>
            </a:r>
            <a:r>
              <a:rPr lang="en-IN" sz="1600" i="1" dirty="0" err="1">
                <a:solidFill>
                  <a:srgbClr val="FF0000"/>
                </a:solidFill>
                <a:latin typeface="Times New Roman" panose="02020603050405020304" pitchFamily="18" charset="0"/>
                <a:cs typeface="Times New Roman" panose="02020603050405020304" pitchFamily="18" charset="0"/>
              </a:rPr>
              <a:t>SammyShark</a:t>
            </a:r>
            <a:r>
              <a:rPr lang="en-IN" sz="1600" i="1" dirty="0">
                <a:solidFill>
                  <a:srgbClr val="FF0000"/>
                </a:solidFill>
                <a:latin typeface="Times New Roman" panose="02020603050405020304" pitchFamily="18" charset="0"/>
                <a:cs typeface="Times New Roman" panose="02020603050405020304" pitchFamily="18" charset="0"/>
              </a:rPr>
              <a:t>", "location" : "Indian Ocean"},</a:t>
            </a:r>
          </a:p>
          <a:p>
            <a:r>
              <a:rPr lang="en-IN" sz="1600" i="1" dirty="0">
                <a:solidFill>
                  <a:srgbClr val="FF0000"/>
                </a:solidFill>
                <a:latin typeface="Times New Roman" panose="02020603050405020304" pitchFamily="18" charset="0"/>
                <a:cs typeface="Times New Roman" panose="02020603050405020304" pitchFamily="18" charset="0"/>
              </a:rPr>
              <a:t>  {"username" : "</a:t>
            </a:r>
            <a:r>
              <a:rPr lang="en-IN" sz="1600" i="1" dirty="0" err="1">
                <a:solidFill>
                  <a:srgbClr val="FF0000"/>
                </a:solidFill>
                <a:latin typeface="Times New Roman" panose="02020603050405020304" pitchFamily="18" charset="0"/>
                <a:cs typeface="Times New Roman" panose="02020603050405020304" pitchFamily="18" charset="0"/>
              </a:rPr>
              <a:t>JesseOctopus</a:t>
            </a:r>
            <a:r>
              <a:rPr lang="en-IN" sz="1600" i="1" dirty="0">
                <a:solidFill>
                  <a:srgbClr val="FF0000"/>
                </a:solidFill>
                <a:latin typeface="Times New Roman" panose="02020603050405020304" pitchFamily="18" charset="0"/>
                <a:cs typeface="Times New Roman" panose="02020603050405020304" pitchFamily="18" charset="0"/>
              </a:rPr>
              <a:t>", "location" : "Pacific Ocean"},</a:t>
            </a:r>
          </a:p>
          <a:p>
            <a:r>
              <a:rPr lang="en-IN" sz="1600" i="1" dirty="0">
                <a:solidFill>
                  <a:srgbClr val="FF0000"/>
                </a:solidFill>
                <a:latin typeface="Times New Roman" panose="02020603050405020304" pitchFamily="18" charset="0"/>
                <a:cs typeface="Times New Roman" panose="02020603050405020304" pitchFamily="18" charset="0"/>
              </a:rPr>
              <a:t>  {"username" : "</a:t>
            </a:r>
            <a:r>
              <a:rPr lang="en-IN" sz="1600" i="1" dirty="0" err="1">
                <a:solidFill>
                  <a:srgbClr val="FF0000"/>
                </a:solidFill>
                <a:latin typeface="Times New Roman" panose="02020603050405020304" pitchFamily="18" charset="0"/>
                <a:cs typeface="Times New Roman" panose="02020603050405020304" pitchFamily="18" charset="0"/>
              </a:rPr>
              <a:t>DrewSquid</a:t>
            </a:r>
            <a:r>
              <a:rPr lang="en-IN" sz="1600" i="1" dirty="0">
                <a:solidFill>
                  <a:srgbClr val="FF0000"/>
                </a:solidFill>
                <a:latin typeface="Times New Roman" panose="02020603050405020304" pitchFamily="18" charset="0"/>
                <a:cs typeface="Times New Roman" panose="02020603050405020304" pitchFamily="18" charset="0"/>
              </a:rPr>
              <a:t>", "location" : "Atlantic Ocean"},</a:t>
            </a:r>
          </a:p>
          <a:p>
            <a:r>
              <a:rPr lang="en-IN" sz="1600" i="1" dirty="0">
                <a:solidFill>
                  <a:srgbClr val="FF0000"/>
                </a:solidFill>
                <a:latin typeface="Times New Roman" panose="02020603050405020304" pitchFamily="18" charset="0"/>
                <a:cs typeface="Times New Roman" panose="02020603050405020304" pitchFamily="18" charset="0"/>
              </a:rPr>
              <a:t>  {"username" : "</a:t>
            </a:r>
            <a:r>
              <a:rPr lang="en-IN" sz="1600" i="1" dirty="0" err="1">
                <a:solidFill>
                  <a:srgbClr val="FF0000"/>
                </a:solidFill>
                <a:latin typeface="Times New Roman" panose="02020603050405020304" pitchFamily="18" charset="0"/>
                <a:cs typeface="Times New Roman" panose="02020603050405020304" pitchFamily="18" charset="0"/>
              </a:rPr>
              <a:t>JamieMantisShrimp</a:t>
            </a:r>
            <a:r>
              <a:rPr lang="en-IN" sz="1600" i="1" dirty="0">
                <a:solidFill>
                  <a:srgbClr val="FF0000"/>
                </a:solidFill>
                <a:latin typeface="Times New Roman" panose="02020603050405020304" pitchFamily="18" charset="0"/>
                <a:cs typeface="Times New Roman" panose="02020603050405020304" pitchFamily="18" charset="0"/>
              </a:rPr>
              <a:t>", "location" : "Pacific Ocean"}</a:t>
            </a:r>
          </a:p>
          <a:p>
            <a:r>
              <a:rPr lang="en-IN" sz="1600" i="1"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627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2D1C83-9DA1-8058-7270-E46CAC158651}"/>
              </a:ext>
            </a:extLst>
          </p:cNvPr>
          <p:cNvSpPr>
            <a:spLocks noGrp="1"/>
          </p:cNvSpPr>
          <p:nvPr>
            <p:ph type="title"/>
          </p:nvPr>
        </p:nvSpPr>
        <p:spPr/>
        <p:txBody>
          <a:bodyPr/>
          <a:lstStyle/>
          <a:p>
            <a:r>
              <a:rPr lang="en-IN" dirty="0"/>
              <a:t>JSON Parsing</a:t>
            </a:r>
          </a:p>
        </p:txBody>
      </p:sp>
      <p:sp>
        <p:nvSpPr>
          <p:cNvPr id="8" name="Content Placeholder 7">
            <a:extLst>
              <a:ext uri="{FF2B5EF4-FFF2-40B4-BE49-F238E27FC236}">
                <a16:creationId xmlns:a16="http://schemas.microsoft.com/office/drawing/2014/main" id="{1B4F3674-71C8-3C58-0775-87CF0B2A9A7A}"/>
              </a:ext>
            </a:extLst>
          </p:cNvPr>
          <p:cNvSpPr>
            <a:spLocks noGrp="1"/>
          </p:cNvSpPr>
          <p:nvPr>
            <p:ph idx="1"/>
          </p:nvPr>
        </p:nvSpPr>
        <p:spPr/>
        <p:txBody>
          <a:bodyPr/>
          <a:lstStyle/>
          <a:p>
            <a:pPr>
              <a:lnSpc>
                <a:spcPct val="150000"/>
              </a:lnSpc>
            </a:pPr>
            <a:r>
              <a:rPr lang="en-US" dirty="0"/>
              <a:t>JSON parsing is the process of converting a JSON string into a usable data format (such as an object or dictionary) in different programming languages. This allows applications to extract, modify, and manipulate data easily.</a:t>
            </a:r>
          </a:p>
          <a:p>
            <a:pPr>
              <a:lnSpc>
                <a:spcPct val="150000"/>
              </a:lnSpc>
            </a:pPr>
            <a:r>
              <a:rPr lang="en-US" dirty="0"/>
              <a:t> JSON contain two types of nodes </a:t>
            </a:r>
            <a:r>
              <a:rPr lang="en-US" dirty="0" err="1"/>
              <a:t>JSONArray</a:t>
            </a:r>
            <a:r>
              <a:rPr lang="en-US" dirty="0"/>
              <a:t> and </a:t>
            </a:r>
            <a:r>
              <a:rPr lang="en-US" dirty="0" err="1"/>
              <a:t>JSONObject</a:t>
            </a:r>
            <a:r>
              <a:rPr lang="en-US" dirty="0"/>
              <a:t> so while parsing we have to use the appropriate method.</a:t>
            </a:r>
            <a:endParaRPr lang="en-IN" dirty="0"/>
          </a:p>
        </p:txBody>
      </p:sp>
    </p:spTree>
    <p:extLst>
      <p:ext uri="{BB962C8B-B14F-4D97-AF65-F5344CB8AC3E}">
        <p14:creationId xmlns:p14="http://schemas.microsoft.com/office/powerpoint/2010/main" val="282135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9A37-79A8-96DB-52AC-3EFC8A4F453A}"/>
              </a:ext>
            </a:extLst>
          </p:cNvPr>
          <p:cNvSpPr>
            <a:spLocks noGrp="1"/>
          </p:cNvSpPr>
          <p:nvPr>
            <p:ph type="title"/>
          </p:nvPr>
        </p:nvSpPr>
        <p:spPr>
          <a:xfrm>
            <a:off x="531055" y="23237"/>
            <a:ext cx="10515600" cy="1325563"/>
          </a:xfrm>
        </p:spPr>
        <p:txBody>
          <a:bodyPr/>
          <a:lstStyle/>
          <a:p>
            <a:r>
              <a:rPr lang="en-IN" dirty="0" err="1"/>
              <a:t>JSONObject</a:t>
            </a:r>
            <a:r>
              <a:rPr lang="en-IN" dirty="0"/>
              <a:t> Parsing</a:t>
            </a:r>
          </a:p>
        </p:txBody>
      </p:sp>
      <p:sp>
        <p:nvSpPr>
          <p:cNvPr id="5" name="TextBox 4">
            <a:extLst>
              <a:ext uri="{FF2B5EF4-FFF2-40B4-BE49-F238E27FC236}">
                <a16:creationId xmlns:a16="http://schemas.microsoft.com/office/drawing/2014/main" id="{2EAD308F-4EB9-7259-5FC3-F46E1F594ADD}"/>
              </a:ext>
            </a:extLst>
          </p:cNvPr>
          <p:cNvSpPr txBox="1"/>
          <p:nvPr/>
        </p:nvSpPr>
        <p:spPr>
          <a:xfrm>
            <a:off x="531055" y="1151853"/>
            <a:ext cx="4434840" cy="5509200"/>
          </a:xfrm>
          <a:prstGeom prst="rect">
            <a:avLst/>
          </a:prstGeom>
          <a:noFill/>
        </p:spPr>
        <p:txBody>
          <a:bodyPr wrap="square">
            <a:spAutoFit/>
          </a:bodyPr>
          <a:lstStyle/>
          <a:p>
            <a:r>
              <a:rPr lang="en-IN" sz="1600" i="1" dirty="0">
                <a:solidFill>
                  <a:srgbClr val="FF0000"/>
                </a:solidFill>
                <a:latin typeface="Times New Roman" panose="02020603050405020304" pitchFamily="18" charset="0"/>
                <a:cs typeface="Times New Roman" panose="02020603050405020304" pitchFamily="18" charset="0"/>
              </a:rPr>
              <a:t>{</a:t>
            </a:r>
          </a:p>
          <a:p>
            <a:r>
              <a:rPr lang="en-IN" sz="1600" i="1" dirty="0">
                <a:solidFill>
                  <a:srgbClr val="FF0000"/>
                </a:solidFill>
                <a:latin typeface="Times New Roman" panose="02020603050405020304" pitchFamily="18" charset="0"/>
                <a:cs typeface="Times New Roman" panose="02020603050405020304" pitchFamily="18" charset="0"/>
              </a:rPr>
              <a:t>   "sys":</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a:t>
            </a:r>
            <a:r>
              <a:rPr lang="en-IN" sz="1600" i="1" dirty="0" err="1">
                <a:solidFill>
                  <a:srgbClr val="FF0000"/>
                </a:solidFill>
                <a:latin typeface="Times New Roman" panose="02020603050405020304" pitchFamily="18" charset="0"/>
                <a:cs typeface="Times New Roman" panose="02020603050405020304" pitchFamily="18" charset="0"/>
              </a:rPr>
              <a:t>country":"GB</a:t>
            </a:r>
            <a:r>
              <a:rPr lang="en-IN" sz="1600" i="1" dirty="0">
                <a:solidFill>
                  <a:srgbClr val="FF0000"/>
                </a:solidFill>
                <a:latin typeface="Times New Roman" panose="02020603050405020304" pitchFamily="18" charset="0"/>
                <a:cs typeface="Times New Roman" panose="02020603050405020304" pitchFamily="18" charset="0"/>
              </a:rPr>
              <a:t>",</a:t>
            </a:r>
          </a:p>
          <a:p>
            <a:r>
              <a:rPr lang="en-IN" sz="1600" i="1" dirty="0">
                <a:solidFill>
                  <a:srgbClr val="FF0000"/>
                </a:solidFill>
                <a:latin typeface="Times New Roman" panose="02020603050405020304" pitchFamily="18" charset="0"/>
                <a:cs typeface="Times New Roman" panose="02020603050405020304" pitchFamily="18" charset="0"/>
              </a:rPr>
              <a:t>      "sunrise":1381107633,</a:t>
            </a:r>
          </a:p>
          <a:p>
            <a:r>
              <a:rPr lang="en-IN" sz="1600" i="1" dirty="0">
                <a:solidFill>
                  <a:srgbClr val="FF0000"/>
                </a:solidFill>
                <a:latin typeface="Times New Roman" panose="02020603050405020304" pitchFamily="18" charset="0"/>
                <a:cs typeface="Times New Roman" panose="02020603050405020304" pitchFamily="18" charset="0"/>
              </a:rPr>
              <a:t>      "sunset":1381149604</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"weather":[</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"id":711,</a:t>
            </a:r>
          </a:p>
          <a:p>
            <a:r>
              <a:rPr lang="en-IN" sz="1600" i="1" dirty="0">
                <a:solidFill>
                  <a:srgbClr val="FF0000"/>
                </a:solidFill>
                <a:latin typeface="Times New Roman" panose="02020603050405020304" pitchFamily="18" charset="0"/>
                <a:cs typeface="Times New Roman" panose="02020603050405020304" pitchFamily="18" charset="0"/>
              </a:rPr>
              <a:t>         "</a:t>
            </a:r>
            <a:r>
              <a:rPr lang="en-IN" sz="1600" i="1" dirty="0" err="1">
                <a:solidFill>
                  <a:srgbClr val="FF0000"/>
                </a:solidFill>
                <a:latin typeface="Times New Roman" panose="02020603050405020304" pitchFamily="18" charset="0"/>
                <a:cs typeface="Times New Roman" panose="02020603050405020304" pitchFamily="18" charset="0"/>
              </a:rPr>
              <a:t>main":"Smoke</a:t>
            </a:r>
            <a:r>
              <a:rPr lang="en-IN" sz="1600" i="1" dirty="0">
                <a:solidFill>
                  <a:srgbClr val="FF0000"/>
                </a:solidFill>
                <a:latin typeface="Times New Roman" panose="02020603050405020304" pitchFamily="18" charset="0"/>
                <a:cs typeface="Times New Roman" panose="02020603050405020304" pitchFamily="18" charset="0"/>
              </a:rPr>
              <a:t>",</a:t>
            </a:r>
          </a:p>
          <a:p>
            <a:r>
              <a:rPr lang="en-IN" sz="1600" i="1" dirty="0">
                <a:solidFill>
                  <a:srgbClr val="FF0000"/>
                </a:solidFill>
                <a:latin typeface="Times New Roman" panose="02020603050405020304" pitchFamily="18" charset="0"/>
                <a:cs typeface="Times New Roman" panose="02020603050405020304" pitchFamily="18" charset="0"/>
              </a:rPr>
              <a:t>         "</a:t>
            </a:r>
            <a:r>
              <a:rPr lang="en-IN" sz="1600" i="1" dirty="0" err="1">
                <a:solidFill>
                  <a:srgbClr val="FF0000"/>
                </a:solidFill>
                <a:latin typeface="Times New Roman" panose="02020603050405020304" pitchFamily="18" charset="0"/>
                <a:cs typeface="Times New Roman" panose="02020603050405020304" pitchFamily="18" charset="0"/>
              </a:rPr>
              <a:t>description":"smoke</a:t>
            </a:r>
            <a:r>
              <a:rPr lang="en-IN" sz="1600" i="1" dirty="0">
                <a:solidFill>
                  <a:srgbClr val="FF0000"/>
                </a:solidFill>
                <a:latin typeface="Times New Roman" panose="02020603050405020304" pitchFamily="18" charset="0"/>
                <a:cs typeface="Times New Roman" panose="02020603050405020304" pitchFamily="18" charset="0"/>
              </a:rPr>
              <a:t>",</a:t>
            </a:r>
          </a:p>
          <a:p>
            <a:r>
              <a:rPr lang="en-IN" sz="1600" i="1" dirty="0">
                <a:solidFill>
                  <a:srgbClr val="FF0000"/>
                </a:solidFill>
                <a:latin typeface="Times New Roman" panose="02020603050405020304" pitchFamily="18" charset="0"/>
                <a:cs typeface="Times New Roman" panose="02020603050405020304" pitchFamily="18" charset="0"/>
              </a:rPr>
              <a:t>         "icon":"50n"</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"main":</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      "temp":304.15,</a:t>
            </a:r>
          </a:p>
          <a:p>
            <a:r>
              <a:rPr lang="en-IN" sz="1600" i="1" dirty="0">
                <a:solidFill>
                  <a:srgbClr val="FF0000"/>
                </a:solidFill>
                <a:latin typeface="Times New Roman" panose="02020603050405020304" pitchFamily="18" charset="0"/>
                <a:cs typeface="Times New Roman" panose="02020603050405020304" pitchFamily="18" charset="0"/>
              </a:rPr>
              <a:t>      "pressure":1009,</a:t>
            </a:r>
          </a:p>
          <a:p>
            <a:r>
              <a:rPr lang="en-IN" sz="1600" i="1" dirty="0">
                <a:solidFill>
                  <a:srgbClr val="FF0000"/>
                </a:solidFill>
                <a:latin typeface="Times New Roman" panose="02020603050405020304" pitchFamily="18" charset="0"/>
                <a:cs typeface="Times New Roman" panose="02020603050405020304" pitchFamily="18" charset="0"/>
              </a:rPr>
              <a:t>   }</a:t>
            </a:r>
          </a:p>
          <a:p>
            <a:r>
              <a:rPr lang="en-IN" sz="1600" i="1" dirty="0">
                <a:solidFill>
                  <a:srgbClr val="FF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D993A8EE-3E5F-ACDA-DF6E-C6A0D9A171F5}"/>
              </a:ext>
            </a:extLst>
          </p:cNvPr>
          <p:cNvSpPr txBox="1"/>
          <p:nvPr/>
        </p:nvSpPr>
        <p:spPr>
          <a:xfrm>
            <a:off x="5302934" y="1898022"/>
            <a:ext cx="6098344" cy="646331"/>
          </a:xfrm>
          <a:prstGeom prst="rect">
            <a:avLst/>
          </a:prstGeom>
          <a:noFill/>
        </p:spPr>
        <p:txBody>
          <a:bodyPr wrap="square">
            <a:spAutoFit/>
          </a:bodyPr>
          <a:lstStyle/>
          <a:p>
            <a:r>
              <a:rPr lang="en-US" i="1" dirty="0">
                <a:solidFill>
                  <a:srgbClr val="FF0000"/>
                </a:solidFill>
                <a:latin typeface="Times New Roman" panose="02020603050405020304" pitchFamily="18" charset="0"/>
                <a:cs typeface="Times New Roman" panose="02020603050405020304" pitchFamily="18" charset="0"/>
              </a:rPr>
              <a:t>String in;</a:t>
            </a:r>
          </a:p>
          <a:p>
            <a:r>
              <a:rPr lang="en-US" i="1" dirty="0" err="1">
                <a:solidFill>
                  <a:srgbClr val="FF0000"/>
                </a:solidFill>
                <a:latin typeface="Times New Roman" panose="02020603050405020304" pitchFamily="18" charset="0"/>
                <a:cs typeface="Times New Roman" panose="02020603050405020304" pitchFamily="18" charset="0"/>
              </a:rPr>
              <a:t>JSONObject</a:t>
            </a:r>
            <a:r>
              <a:rPr lang="en-US" i="1" dirty="0">
                <a:solidFill>
                  <a:srgbClr val="FF0000"/>
                </a:solidFill>
                <a:latin typeface="Times New Roman" panose="02020603050405020304" pitchFamily="18" charset="0"/>
                <a:cs typeface="Times New Roman" panose="02020603050405020304" pitchFamily="18" charset="0"/>
              </a:rPr>
              <a:t> reader = new </a:t>
            </a:r>
            <a:r>
              <a:rPr lang="en-US" i="1" dirty="0" err="1">
                <a:solidFill>
                  <a:srgbClr val="FF0000"/>
                </a:solidFill>
                <a:latin typeface="Times New Roman" panose="02020603050405020304" pitchFamily="18" charset="0"/>
                <a:cs typeface="Times New Roman" panose="02020603050405020304" pitchFamily="18" charset="0"/>
              </a:rPr>
              <a:t>JSONObject</a:t>
            </a:r>
            <a:r>
              <a:rPr lang="en-US" i="1" dirty="0">
                <a:solidFill>
                  <a:srgbClr val="FF0000"/>
                </a:solidFill>
                <a:latin typeface="Times New Roman" panose="02020603050405020304" pitchFamily="18" charset="0"/>
                <a:cs typeface="Times New Roman" panose="02020603050405020304" pitchFamily="18" charset="0"/>
              </a:rPr>
              <a:t>(in);</a:t>
            </a:r>
            <a:endParaRPr lang="en-IN" i="1"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9CC6961-ECB5-1517-417A-2B3D6DD5CF57}"/>
              </a:ext>
            </a:extLst>
          </p:cNvPr>
          <p:cNvSpPr txBox="1"/>
          <p:nvPr/>
        </p:nvSpPr>
        <p:spPr>
          <a:xfrm>
            <a:off x="5302934" y="4238429"/>
            <a:ext cx="6098344" cy="1477328"/>
          </a:xfrm>
          <a:prstGeom prst="rect">
            <a:avLst/>
          </a:prstGeom>
          <a:noFill/>
        </p:spPr>
        <p:txBody>
          <a:bodyPr wrap="square">
            <a:spAutoFit/>
          </a:bodyPr>
          <a:lstStyle/>
          <a:p>
            <a:r>
              <a:rPr lang="en-IN" i="1" dirty="0" err="1">
                <a:solidFill>
                  <a:srgbClr val="FF0000"/>
                </a:solidFill>
                <a:latin typeface="Times New Roman" panose="02020603050405020304" pitchFamily="18" charset="0"/>
                <a:cs typeface="Times New Roman" panose="02020603050405020304" pitchFamily="18" charset="0"/>
              </a:rPr>
              <a:t>JSONObject</a:t>
            </a:r>
            <a:r>
              <a:rPr lang="en-IN" i="1" dirty="0">
                <a:solidFill>
                  <a:srgbClr val="FF0000"/>
                </a:solidFill>
                <a:latin typeface="Times New Roman" panose="02020603050405020304" pitchFamily="18" charset="0"/>
                <a:cs typeface="Times New Roman" panose="02020603050405020304" pitchFamily="18" charset="0"/>
              </a:rPr>
              <a:t> sys  = </a:t>
            </a:r>
            <a:r>
              <a:rPr lang="en-IN" i="1" dirty="0" err="1">
                <a:solidFill>
                  <a:srgbClr val="FF0000"/>
                </a:solidFill>
                <a:latin typeface="Times New Roman" panose="02020603050405020304" pitchFamily="18" charset="0"/>
                <a:cs typeface="Times New Roman" panose="02020603050405020304" pitchFamily="18" charset="0"/>
              </a:rPr>
              <a:t>reader.getJSONObject</a:t>
            </a:r>
            <a:r>
              <a:rPr lang="en-IN" i="1" dirty="0">
                <a:solidFill>
                  <a:srgbClr val="FF0000"/>
                </a:solidFill>
                <a:latin typeface="Times New Roman" panose="02020603050405020304" pitchFamily="18" charset="0"/>
                <a:cs typeface="Times New Roman" panose="02020603050405020304" pitchFamily="18" charset="0"/>
              </a:rPr>
              <a:t>("sys");</a:t>
            </a:r>
          </a:p>
          <a:p>
            <a:r>
              <a:rPr lang="en-IN" i="1" dirty="0">
                <a:solidFill>
                  <a:srgbClr val="FF0000"/>
                </a:solidFill>
                <a:latin typeface="Times New Roman" panose="02020603050405020304" pitchFamily="18" charset="0"/>
                <a:cs typeface="Times New Roman" panose="02020603050405020304" pitchFamily="18" charset="0"/>
              </a:rPr>
              <a:t>country = </a:t>
            </a:r>
            <a:r>
              <a:rPr lang="en-IN" i="1" dirty="0" err="1">
                <a:solidFill>
                  <a:srgbClr val="FF0000"/>
                </a:solidFill>
                <a:latin typeface="Times New Roman" panose="02020603050405020304" pitchFamily="18" charset="0"/>
                <a:cs typeface="Times New Roman" panose="02020603050405020304" pitchFamily="18" charset="0"/>
              </a:rPr>
              <a:t>sys.getString</a:t>
            </a:r>
            <a:r>
              <a:rPr lang="en-IN" i="1" dirty="0">
                <a:solidFill>
                  <a:srgbClr val="FF0000"/>
                </a:solidFill>
                <a:latin typeface="Times New Roman" panose="02020603050405020304" pitchFamily="18" charset="0"/>
                <a:cs typeface="Times New Roman" panose="02020603050405020304" pitchFamily="18" charset="0"/>
              </a:rPr>
              <a:t>("country");</a:t>
            </a:r>
          </a:p>
          <a:p>
            <a:r>
              <a:rPr lang="en-IN" i="1" dirty="0">
                <a:solidFill>
                  <a:srgbClr val="FF0000"/>
                </a:solidFill>
                <a:latin typeface="Times New Roman" panose="02020603050405020304" pitchFamily="18" charset="0"/>
                <a:cs typeface="Times New Roman" panose="02020603050405020304" pitchFamily="18" charset="0"/>
              </a:rPr>
              <a:t>			</a:t>
            </a:r>
          </a:p>
          <a:p>
            <a:r>
              <a:rPr lang="en-IN" i="1" dirty="0" err="1">
                <a:solidFill>
                  <a:srgbClr val="FF0000"/>
                </a:solidFill>
                <a:latin typeface="Times New Roman" panose="02020603050405020304" pitchFamily="18" charset="0"/>
                <a:cs typeface="Times New Roman" panose="02020603050405020304" pitchFamily="18" charset="0"/>
              </a:rPr>
              <a:t>JSONObject</a:t>
            </a:r>
            <a:r>
              <a:rPr lang="en-IN" i="1" dirty="0">
                <a:solidFill>
                  <a:srgbClr val="FF0000"/>
                </a:solidFill>
                <a:latin typeface="Times New Roman" panose="02020603050405020304" pitchFamily="18" charset="0"/>
                <a:cs typeface="Times New Roman" panose="02020603050405020304" pitchFamily="18" charset="0"/>
              </a:rPr>
              <a:t> main  = </a:t>
            </a:r>
            <a:r>
              <a:rPr lang="en-IN" i="1" dirty="0" err="1">
                <a:solidFill>
                  <a:srgbClr val="FF0000"/>
                </a:solidFill>
                <a:latin typeface="Times New Roman" panose="02020603050405020304" pitchFamily="18" charset="0"/>
                <a:cs typeface="Times New Roman" panose="02020603050405020304" pitchFamily="18" charset="0"/>
              </a:rPr>
              <a:t>reader.getJSONObject</a:t>
            </a:r>
            <a:r>
              <a:rPr lang="en-IN" i="1" dirty="0">
                <a:solidFill>
                  <a:srgbClr val="FF0000"/>
                </a:solidFill>
                <a:latin typeface="Times New Roman" panose="02020603050405020304" pitchFamily="18" charset="0"/>
                <a:cs typeface="Times New Roman" panose="02020603050405020304" pitchFamily="18" charset="0"/>
              </a:rPr>
              <a:t>("main");</a:t>
            </a:r>
          </a:p>
          <a:p>
            <a:r>
              <a:rPr lang="en-IN" i="1" dirty="0">
                <a:solidFill>
                  <a:srgbClr val="FF0000"/>
                </a:solidFill>
                <a:latin typeface="Times New Roman" panose="02020603050405020304" pitchFamily="18" charset="0"/>
                <a:cs typeface="Times New Roman" panose="02020603050405020304" pitchFamily="18" charset="0"/>
              </a:rPr>
              <a:t>temperature = </a:t>
            </a:r>
            <a:r>
              <a:rPr lang="en-IN" i="1" dirty="0" err="1">
                <a:solidFill>
                  <a:srgbClr val="FF0000"/>
                </a:solidFill>
                <a:latin typeface="Times New Roman" panose="02020603050405020304" pitchFamily="18" charset="0"/>
                <a:cs typeface="Times New Roman" panose="02020603050405020304" pitchFamily="18" charset="0"/>
              </a:rPr>
              <a:t>main.getString</a:t>
            </a:r>
            <a:r>
              <a:rPr lang="en-IN" i="1" dirty="0">
                <a:solidFill>
                  <a:srgbClr val="FF0000"/>
                </a:solidFill>
                <a:latin typeface="Times New Roman" panose="02020603050405020304" pitchFamily="18" charset="0"/>
                <a:cs typeface="Times New Roman" panose="02020603050405020304" pitchFamily="18" charset="0"/>
              </a:rPr>
              <a:t>("temp");</a:t>
            </a:r>
          </a:p>
        </p:txBody>
      </p:sp>
      <p:sp>
        <p:nvSpPr>
          <p:cNvPr id="11" name="TextBox 10">
            <a:extLst>
              <a:ext uri="{FF2B5EF4-FFF2-40B4-BE49-F238E27FC236}">
                <a16:creationId xmlns:a16="http://schemas.microsoft.com/office/drawing/2014/main" id="{852BC4AB-F65E-64C8-280E-A8481EE75E44}"/>
              </a:ext>
            </a:extLst>
          </p:cNvPr>
          <p:cNvSpPr txBox="1"/>
          <p:nvPr/>
        </p:nvSpPr>
        <p:spPr>
          <a:xfrm>
            <a:off x="4732606" y="1142243"/>
            <a:ext cx="7239000"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For parsing a JSON object, we will create an object of class </a:t>
            </a:r>
            <a:r>
              <a:rPr lang="en-US" sz="2000" dirty="0" err="1">
                <a:latin typeface="Times New Roman" panose="02020603050405020304" pitchFamily="18" charset="0"/>
                <a:cs typeface="Times New Roman" panose="02020603050405020304" pitchFamily="18" charset="0"/>
              </a:rPr>
              <a:t>JSONObject</a:t>
            </a:r>
            <a:r>
              <a:rPr lang="en-US" sz="2000" dirty="0">
                <a:latin typeface="Times New Roman" panose="02020603050405020304" pitchFamily="18" charset="0"/>
                <a:cs typeface="Times New Roman" panose="02020603050405020304" pitchFamily="18" charset="0"/>
              </a:rPr>
              <a:t> and specify a string containing JSON data to it.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5562FC8-DC5A-C49D-2DEC-CE8FC6AF6877}"/>
              </a:ext>
            </a:extLst>
          </p:cNvPr>
          <p:cNvSpPr txBox="1"/>
          <p:nvPr/>
        </p:nvSpPr>
        <p:spPr>
          <a:xfrm>
            <a:off x="4732607" y="2870596"/>
            <a:ext cx="7140526"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last step is to parse the JSON. A JSON file consist of different object with different key/value pair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JSONObject</a:t>
            </a:r>
            <a:r>
              <a:rPr lang="en-US" sz="2000" dirty="0">
                <a:latin typeface="Times New Roman" panose="02020603050405020304" pitchFamily="18" charset="0"/>
                <a:cs typeface="Times New Roman" panose="02020603050405020304" pitchFamily="18" charset="0"/>
              </a:rPr>
              <a:t> has a separate function for parsing each of the component of JSON file.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226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2DFE-8113-8EC6-8861-A1262DF41883}"/>
              </a:ext>
            </a:extLst>
          </p:cNvPr>
          <p:cNvSpPr>
            <a:spLocks noGrp="1"/>
          </p:cNvSpPr>
          <p:nvPr>
            <p:ph type="title"/>
          </p:nvPr>
        </p:nvSpPr>
        <p:spPr/>
        <p:txBody>
          <a:bodyPr/>
          <a:lstStyle/>
          <a:p>
            <a:r>
              <a:rPr lang="en-US" dirty="0"/>
              <a:t>JASON Parsing Methods</a:t>
            </a:r>
            <a:endParaRPr lang="en-IN" dirty="0"/>
          </a:p>
        </p:txBody>
      </p:sp>
      <p:graphicFrame>
        <p:nvGraphicFramePr>
          <p:cNvPr id="4" name="Table 3">
            <a:extLst>
              <a:ext uri="{FF2B5EF4-FFF2-40B4-BE49-F238E27FC236}">
                <a16:creationId xmlns:a16="http://schemas.microsoft.com/office/drawing/2014/main" id="{8EE886B3-1F0E-18D3-83DB-374273BFDB8B}"/>
              </a:ext>
            </a:extLst>
          </p:cNvPr>
          <p:cNvGraphicFramePr>
            <a:graphicFrameLocks noGrp="1"/>
          </p:cNvGraphicFramePr>
          <p:nvPr>
            <p:extLst>
              <p:ext uri="{D42A27DB-BD31-4B8C-83A1-F6EECF244321}">
                <p14:modId xmlns:p14="http://schemas.microsoft.com/office/powerpoint/2010/main" val="495121381"/>
              </p:ext>
            </p:extLst>
          </p:nvPr>
        </p:nvGraphicFramePr>
        <p:xfrm>
          <a:off x="321212" y="1721388"/>
          <a:ext cx="11549575" cy="4645523"/>
        </p:xfrm>
        <a:graphic>
          <a:graphicData uri="http://schemas.openxmlformats.org/drawingml/2006/table">
            <a:tbl>
              <a:tblPr firstRow="1">
                <a:tableStyleId>{85BE263C-DBD7-4A20-BB59-AAB30ACAA65A}</a:tableStyleId>
              </a:tblPr>
              <a:tblGrid>
                <a:gridCol w="3123029">
                  <a:extLst>
                    <a:ext uri="{9D8B030D-6E8A-4147-A177-3AD203B41FA5}">
                      <a16:colId xmlns:a16="http://schemas.microsoft.com/office/drawing/2014/main" val="3087748630"/>
                    </a:ext>
                  </a:extLst>
                </a:gridCol>
                <a:gridCol w="8426546">
                  <a:extLst>
                    <a:ext uri="{9D8B030D-6E8A-4147-A177-3AD203B41FA5}">
                      <a16:colId xmlns:a16="http://schemas.microsoft.com/office/drawing/2014/main" val="668910112"/>
                    </a:ext>
                  </a:extLst>
                </a:gridCol>
              </a:tblGrid>
              <a:tr h="229882">
                <a:tc>
                  <a:txBody>
                    <a:bodyPr/>
                    <a:lstStyle/>
                    <a:p>
                      <a:pPr algn="ctr"/>
                      <a:r>
                        <a:rPr lang="en-IN" sz="2000" b="1" dirty="0">
                          <a:effectLst/>
                          <a:latin typeface="Times New Roman" panose="02020603050405020304" pitchFamily="18" charset="0"/>
                          <a:cs typeface="Times New Roman" panose="02020603050405020304" pitchFamily="18" charset="0"/>
                        </a:rPr>
                        <a:t>Method</a:t>
                      </a:r>
                    </a:p>
                  </a:txBody>
                  <a:tcPr marL="41050" marR="41050" marT="41050" marB="41050" anchor="ctr"/>
                </a:tc>
                <a:tc>
                  <a:txBody>
                    <a:bodyPr/>
                    <a:lstStyle/>
                    <a:p>
                      <a:pPr algn="ctr"/>
                      <a:r>
                        <a:rPr lang="en-IN" sz="2000" b="1" dirty="0">
                          <a:effectLst/>
                          <a:latin typeface="Times New Roman" panose="02020603050405020304" pitchFamily="18" charset="0"/>
                          <a:cs typeface="Times New Roman" panose="02020603050405020304" pitchFamily="18" charset="0"/>
                        </a:rPr>
                        <a:t>Description</a:t>
                      </a:r>
                    </a:p>
                  </a:txBody>
                  <a:tcPr marL="41050" marR="41050" marT="41050" marB="41050" anchor="ctr"/>
                </a:tc>
                <a:extLst>
                  <a:ext uri="{0D108BD9-81ED-4DB2-BD59-A6C34878D82A}">
                    <a16:rowId xmlns:a16="http://schemas.microsoft.com/office/drawing/2014/main" val="1315570946"/>
                  </a:ext>
                </a:extLst>
              </a:tr>
              <a:tr h="673226">
                <a:tc>
                  <a:txBody>
                    <a:bodyPr/>
                    <a:lstStyle/>
                    <a:p>
                      <a:pPr algn="ctr"/>
                      <a:r>
                        <a:rPr lang="en-US" sz="2000" b="1" dirty="0">
                          <a:effectLst/>
                          <a:latin typeface="Times New Roman" panose="02020603050405020304" pitchFamily="18" charset="0"/>
                          <a:cs typeface="Times New Roman" panose="02020603050405020304" pitchFamily="18" charset="0"/>
                        </a:rPr>
                        <a:t>get(String name)</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just Returns the value but in the form of Object type</a:t>
                      </a:r>
                    </a:p>
                  </a:txBody>
                  <a:tcPr marL="41050" marR="41050" marT="41050" marB="41050" anchor="ctr"/>
                </a:tc>
                <a:extLst>
                  <a:ext uri="{0D108BD9-81ED-4DB2-BD59-A6C34878D82A}">
                    <a16:rowId xmlns:a16="http://schemas.microsoft.com/office/drawing/2014/main" val="3303486949"/>
                  </a:ext>
                </a:extLst>
              </a:tr>
              <a:tr h="525445">
                <a:tc>
                  <a:txBody>
                    <a:bodyPr/>
                    <a:lstStyle/>
                    <a:p>
                      <a:pPr algn="ctr"/>
                      <a:r>
                        <a:rPr lang="en-US" sz="2000" b="1" dirty="0" err="1">
                          <a:effectLst/>
                          <a:latin typeface="Times New Roman" panose="02020603050405020304" pitchFamily="18" charset="0"/>
                          <a:cs typeface="Times New Roman" panose="02020603050405020304" pitchFamily="18" charset="0"/>
                        </a:rPr>
                        <a:t>getBoolean</a:t>
                      </a:r>
                      <a:r>
                        <a:rPr lang="en-US" sz="2000" b="1" dirty="0">
                          <a:effectLst/>
                          <a:latin typeface="Times New Roman" panose="02020603050405020304" pitchFamily="18" charset="0"/>
                          <a:cs typeface="Times New Roman" panose="02020603050405020304" pitchFamily="18" charset="0"/>
                        </a:rPr>
                        <a:t>(String name)</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the </a:t>
                      </a:r>
                      <a:r>
                        <a:rPr lang="en-US" sz="2000" dirty="0" err="1">
                          <a:effectLst/>
                          <a:latin typeface="Times New Roman" panose="02020603050405020304" pitchFamily="18" charset="0"/>
                          <a:cs typeface="Times New Roman" panose="02020603050405020304" pitchFamily="18" charset="0"/>
                        </a:rPr>
                        <a:t>boolean</a:t>
                      </a:r>
                      <a:r>
                        <a:rPr lang="en-US" sz="2000" dirty="0">
                          <a:effectLst/>
                          <a:latin typeface="Times New Roman" panose="02020603050405020304" pitchFamily="18" charset="0"/>
                          <a:cs typeface="Times New Roman" panose="02020603050405020304" pitchFamily="18" charset="0"/>
                        </a:rPr>
                        <a:t> value specified by the key</a:t>
                      </a:r>
                    </a:p>
                  </a:txBody>
                  <a:tcPr marL="41050" marR="41050" marT="41050" marB="41050" anchor="ctr"/>
                </a:tc>
                <a:extLst>
                  <a:ext uri="{0D108BD9-81ED-4DB2-BD59-A6C34878D82A}">
                    <a16:rowId xmlns:a16="http://schemas.microsoft.com/office/drawing/2014/main" val="1837777631"/>
                  </a:ext>
                </a:extLst>
              </a:tr>
              <a:tr h="525445">
                <a:tc>
                  <a:txBody>
                    <a:bodyPr/>
                    <a:lstStyle/>
                    <a:p>
                      <a:pPr algn="ctr"/>
                      <a:r>
                        <a:rPr lang="en-US" sz="2000" b="1" dirty="0" err="1">
                          <a:effectLst/>
                          <a:latin typeface="Times New Roman" panose="02020603050405020304" pitchFamily="18" charset="0"/>
                          <a:cs typeface="Times New Roman" panose="02020603050405020304" pitchFamily="18" charset="0"/>
                        </a:rPr>
                        <a:t>getDouble</a:t>
                      </a:r>
                      <a:r>
                        <a:rPr lang="en-US" sz="2000" b="1" dirty="0">
                          <a:effectLst/>
                          <a:latin typeface="Times New Roman" panose="02020603050405020304" pitchFamily="18" charset="0"/>
                          <a:cs typeface="Times New Roman" panose="02020603050405020304" pitchFamily="18" charset="0"/>
                        </a:rPr>
                        <a:t>(String name)</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the double value specified by the key</a:t>
                      </a:r>
                    </a:p>
                  </a:txBody>
                  <a:tcPr marL="41050" marR="41050" marT="41050" marB="41050" anchor="ctr"/>
                </a:tc>
                <a:extLst>
                  <a:ext uri="{0D108BD9-81ED-4DB2-BD59-A6C34878D82A}">
                    <a16:rowId xmlns:a16="http://schemas.microsoft.com/office/drawing/2014/main" val="3604744137"/>
                  </a:ext>
                </a:extLst>
              </a:tr>
              <a:tr h="662610">
                <a:tc>
                  <a:txBody>
                    <a:bodyPr/>
                    <a:lstStyle/>
                    <a:p>
                      <a:pPr algn="ctr"/>
                      <a:r>
                        <a:rPr lang="en-US" sz="2000" b="1" dirty="0" err="1">
                          <a:effectLst/>
                          <a:latin typeface="Times New Roman" panose="02020603050405020304" pitchFamily="18" charset="0"/>
                          <a:cs typeface="Times New Roman" panose="02020603050405020304" pitchFamily="18" charset="0"/>
                        </a:rPr>
                        <a:t>getInt</a:t>
                      </a:r>
                      <a:r>
                        <a:rPr lang="en-US" sz="2000" b="1" dirty="0">
                          <a:effectLst/>
                          <a:latin typeface="Times New Roman" panose="02020603050405020304" pitchFamily="18" charset="0"/>
                          <a:cs typeface="Times New Roman" panose="02020603050405020304" pitchFamily="18" charset="0"/>
                        </a:rPr>
                        <a:t>(String name)</a:t>
                      </a:r>
                      <a:endParaRPr lang="en-IN"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the integer value specified by the key</a:t>
                      </a:r>
                    </a:p>
                  </a:txBody>
                  <a:tcPr marL="41050" marR="41050" marT="41050" marB="41050" anchor="ctr"/>
                </a:tc>
                <a:extLst>
                  <a:ext uri="{0D108BD9-81ED-4DB2-BD59-A6C34878D82A}">
                    <a16:rowId xmlns:a16="http://schemas.microsoft.com/office/drawing/2014/main" val="2596978926"/>
                  </a:ext>
                </a:extLst>
              </a:tr>
              <a:tr h="525445">
                <a:tc>
                  <a:txBody>
                    <a:bodyPr/>
                    <a:lstStyle/>
                    <a:p>
                      <a:pPr algn="ctr"/>
                      <a:r>
                        <a:rPr lang="en-US" sz="2000" b="1" dirty="0" err="1">
                          <a:effectLst/>
                          <a:latin typeface="Times New Roman" panose="02020603050405020304" pitchFamily="18" charset="0"/>
                          <a:cs typeface="Times New Roman" panose="02020603050405020304" pitchFamily="18" charset="0"/>
                        </a:rPr>
                        <a:t>getLong</a:t>
                      </a:r>
                      <a:r>
                        <a:rPr lang="en-US" sz="2000" b="1" dirty="0">
                          <a:effectLst/>
                          <a:latin typeface="Times New Roman" panose="02020603050405020304" pitchFamily="18" charset="0"/>
                          <a:cs typeface="Times New Roman" panose="02020603050405020304" pitchFamily="18" charset="0"/>
                        </a:rPr>
                        <a:t>(String name)</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the long value specified by the key</a:t>
                      </a:r>
                    </a:p>
                  </a:txBody>
                  <a:tcPr marL="41050" marR="41050" marT="41050" marB="41050" anchor="ctr"/>
                </a:tc>
                <a:extLst>
                  <a:ext uri="{0D108BD9-81ED-4DB2-BD59-A6C34878D82A}">
                    <a16:rowId xmlns:a16="http://schemas.microsoft.com/office/drawing/2014/main" val="2903075537"/>
                  </a:ext>
                </a:extLst>
              </a:tr>
              <a:tr h="673226">
                <a:tc>
                  <a:txBody>
                    <a:bodyPr/>
                    <a:lstStyle/>
                    <a:p>
                      <a:pPr algn="ctr"/>
                      <a:r>
                        <a:rPr lang="en-US" sz="2000" b="1" dirty="0">
                          <a:effectLst/>
                          <a:latin typeface="Times New Roman" panose="02020603050405020304" pitchFamily="18" charset="0"/>
                          <a:cs typeface="Times New Roman" panose="02020603050405020304" pitchFamily="18" charset="0"/>
                        </a:rPr>
                        <a:t>length()</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the number of name/value mappings in this object..</a:t>
                      </a:r>
                    </a:p>
                  </a:txBody>
                  <a:tcPr marL="41050" marR="41050" marT="41050" marB="41050" anchor="ctr"/>
                </a:tc>
                <a:extLst>
                  <a:ext uri="{0D108BD9-81ED-4DB2-BD59-A6C34878D82A}">
                    <a16:rowId xmlns:a16="http://schemas.microsoft.com/office/drawing/2014/main" val="3825712775"/>
                  </a:ext>
                </a:extLst>
              </a:tr>
              <a:tr h="673226">
                <a:tc>
                  <a:txBody>
                    <a:bodyPr/>
                    <a:lstStyle/>
                    <a:p>
                      <a:pPr algn="ctr"/>
                      <a:r>
                        <a:rPr lang="en-US" sz="2000" b="1" dirty="0">
                          <a:effectLst/>
                          <a:latin typeface="Times New Roman" panose="02020603050405020304" pitchFamily="18" charset="0"/>
                          <a:cs typeface="Times New Roman" panose="02020603050405020304" pitchFamily="18" charset="0"/>
                        </a:rPr>
                        <a:t>names()</a:t>
                      </a:r>
                      <a:endParaRPr lang="en-US" sz="2000" dirty="0">
                        <a:effectLst/>
                        <a:latin typeface="Times New Roman" panose="02020603050405020304" pitchFamily="18" charset="0"/>
                        <a:cs typeface="Times New Roman" panose="02020603050405020304" pitchFamily="18" charset="0"/>
                      </a:endParaRPr>
                    </a:p>
                  </a:txBody>
                  <a:tcPr marL="41050" marR="41050" marT="41050" marB="41050" anchor="ctr"/>
                </a:tc>
                <a:tc>
                  <a:txBody>
                    <a:bodyPr/>
                    <a:lstStyle/>
                    <a:p>
                      <a:pPr algn="ctr"/>
                      <a:r>
                        <a:rPr lang="en-US" sz="2000" dirty="0">
                          <a:effectLst/>
                          <a:latin typeface="Times New Roman" panose="02020603050405020304" pitchFamily="18" charset="0"/>
                          <a:cs typeface="Times New Roman" panose="02020603050405020304" pitchFamily="18" charset="0"/>
                        </a:rPr>
                        <a:t>This method returns an array containing the string names in this object.</a:t>
                      </a:r>
                    </a:p>
                  </a:txBody>
                  <a:tcPr marL="41050" marR="41050" marT="41050" marB="41050" anchor="ctr"/>
                </a:tc>
                <a:extLst>
                  <a:ext uri="{0D108BD9-81ED-4DB2-BD59-A6C34878D82A}">
                    <a16:rowId xmlns:a16="http://schemas.microsoft.com/office/drawing/2014/main" val="1839235670"/>
                  </a:ext>
                </a:extLst>
              </a:tr>
            </a:tbl>
          </a:graphicData>
        </a:graphic>
      </p:graphicFrame>
    </p:spTree>
    <p:extLst>
      <p:ext uri="{BB962C8B-B14F-4D97-AF65-F5344CB8AC3E}">
        <p14:creationId xmlns:p14="http://schemas.microsoft.com/office/powerpoint/2010/main" val="36618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90F5-19E6-56D0-DB5F-BCB991394FCC}"/>
              </a:ext>
            </a:extLst>
          </p:cNvPr>
          <p:cNvSpPr>
            <a:spLocks noGrp="1"/>
          </p:cNvSpPr>
          <p:nvPr>
            <p:ph type="title"/>
          </p:nvPr>
        </p:nvSpPr>
        <p:spPr/>
        <p:txBody>
          <a:bodyPr/>
          <a:lstStyle/>
          <a:p>
            <a:r>
              <a:rPr lang="en-IN" dirty="0"/>
              <a:t>Third-Party Libraries</a:t>
            </a:r>
          </a:p>
        </p:txBody>
      </p:sp>
      <p:sp>
        <p:nvSpPr>
          <p:cNvPr id="3" name="Content Placeholder 2">
            <a:extLst>
              <a:ext uri="{FF2B5EF4-FFF2-40B4-BE49-F238E27FC236}">
                <a16:creationId xmlns:a16="http://schemas.microsoft.com/office/drawing/2014/main" id="{4F0246E4-9653-5A16-C4AD-AC17DE2B6CC0}"/>
              </a:ext>
            </a:extLst>
          </p:cNvPr>
          <p:cNvSpPr>
            <a:spLocks noGrp="1"/>
          </p:cNvSpPr>
          <p:nvPr>
            <p:ph idx="1"/>
          </p:nvPr>
        </p:nvSpPr>
        <p:spPr/>
        <p:txBody>
          <a:bodyPr>
            <a:normAutofit lnSpcReduction="10000"/>
          </a:bodyPr>
          <a:lstStyle/>
          <a:p>
            <a:pPr algn="just">
              <a:lnSpc>
                <a:spcPct val="150000"/>
              </a:lnSpc>
            </a:pPr>
            <a:r>
              <a:rPr lang="en-US" dirty="0"/>
              <a:t>Third-party libraries in Android refer to external packages that have been developed by the Android community or any other third-party developers, providing access to prebuilt functionality or tools ready to be integrated into an Android app. </a:t>
            </a:r>
          </a:p>
          <a:p>
            <a:pPr algn="just">
              <a:lnSpc>
                <a:spcPct val="150000"/>
              </a:lnSpc>
            </a:pPr>
            <a:r>
              <a:rPr lang="en-US" dirty="0"/>
              <a:t>It is very time and effort-saving because these libraries provide solutions to common tasks and challenges, hence enabling the programmer to focus on the core features of his application.</a:t>
            </a:r>
            <a:endParaRPr lang="en-IN" dirty="0"/>
          </a:p>
        </p:txBody>
      </p:sp>
    </p:spTree>
    <p:extLst>
      <p:ext uri="{BB962C8B-B14F-4D97-AF65-F5344CB8AC3E}">
        <p14:creationId xmlns:p14="http://schemas.microsoft.com/office/powerpoint/2010/main" val="312605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0964-BD79-664E-4F33-D533A26B8E34}"/>
              </a:ext>
            </a:extLst>
          </p:cNvPr>
          <p:cNvSpPr>
            <a:spLocks noGrp="1"/>
          </p:cNvSpPr>
          <p:nvPr>
            <p:ph type="title"/>
          </p:nvPr>
        </p:nvSpPr>
        <p:spPr/>
        <p:txBody>
          <a:bodyPr/>
          <a:lstStyle/>
          <a:p>
            <a:r>
              <a:rPr lang="en-US" dirty="0"/>
              <a:t>Key Features of Third-Party Libraries</a:t>
            </a:r>
            <a:endParaRPr lang="en-IN" dirty="0"/>
          </a:p>
        </p:txBody>
      </p:sp>
      <p:sp>
        <p:nvSpPr>
          <p:cNvPr id="3" name="Content Placeholder 2">
            <a:extLst>
              <a:ext uri="{FF2B5EF4-FFF2-40B4-BE49-F238E27FC236}">
                <a16:creationId xmlns:a16="http://schemas.microsoft.com/office/drawing/2014/main" id="{301E8CC2-A23D-85AD-05AA-D336318794FB}"/>
              </a:ext>
            </a:extLst>
          </p:cNvPr>
          <p:cNvSpPr>
            <a:spLocks noGrp="1"/>
          </p:cNvSpPr>
          <p:nvPr>
            <p:ph idx="1"/>
          </p:nvPr>
        </p:nvSpPr>
        <p:spPr/>
        <p:txBody>
          <a:bodyPr>
            <a:normAutofit fontScale="77500" lnSpcReduction="20000"/>
          </a:bodyPr>
          <a:lstStyle/>
          <a:p>
            <a:pPr algn="just">
              <a:lnSpc>
                <a:spcPct val="150000"/>
              </a:lnSpc>
            </a:pPr>
            <a:r>
              <a:rPr lang="en-US" dirty="0"/>
              <a:t>Pre-Built Functionality: These are prebuilt functions, classes, and methods that do specific tasks, network communication, loading of images, data storage, UI components, etc.</a:t>
            </a:r>
          </a:p>
          <a:p>
            <a:pPr algn="just">
              <a:lnSpc>
                <a:spcPct val="150000"/>
              </a:lnSpc>
            </a:pPr>
            <a:r>
              <a:rPr lang="en-US" dirty="0"/>
              <a:t>Open Source and Proprietary: Many third-party libraries will be open source, allowing you to view and modify the source code. Others will be proprietary and hence will want licensing for use.</a:t>
            </a:r>
          </a:p>
          <a:p>
            <a:pPr algn="just">
              <a:lnSpc>
                <a:spcPct val="150000"/>
              </a:lnSpc>
            </a:pPr>
            <a:r>
              <a:rPr lang="en-US" dirty="0"/>
              <a:t>Community and Documentation: The most well-liked third-party libraries usually have large, active communities behind them and a huge amount of documentation, which makes implementation and troubleshooting easier.</a:t>
            </a:r>
            <a:endParaRPr lang="en-IN" dirty="0"/>
          </a:p>
        </p:txBody>
      </p:sp>
    </p:spTree>
    <p:extLst>
      <p:ext uri="{BB962C8B-B14F-4D97-AF65-F5344CB8AC3E}">
        <p14:creationId xmlns:p14="http://schemas.microsoft.com/office/powerpoint/2010/main" val="378293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FCD0-EA28-4388-1729-0132D7636B4C}"/>
              </a:ext>
            </a:extLst>
          </p:cNvPr>
          <p:cNvSpPr>
            <a:spLocks noGrp="1"/>
          </p:cNvSpPr>
          <p:nvPr>
            <p:ph type="title"/>
          </p:nvPr>
        </p:nvSpPr>
        <p:spPr/>
        <p:txBody>
          <a:bodyPr/>
          <a:lstStyle/>
          <a:p>
            <a:r>
              <a:rPr lang="en-IN" dirty="0"/>
              <a:t>Third-Party Libraries in Android</a:t>
            </a:r>
          </a:p>
        </p:txBody>
      </p:sp>
      <p:sp>
        <p:nvSpPr>
          <p:cNvPr id="3" name="Content Placeholder 2">
            <a:extLst>
              <a:ext uri="{FF2B5EF4-FFF2-40B4-BE49-F238E27FC236}">
                <a16:creationId xmlns:a16="http://schemas.microsoft.com/office/drawing/2014/main" id="{F8C25F0B-8714-FB0B-9BB0-50C18C1F0E0A}"/>
              </a:ext>
            </a:extLst>
          </p:cNvPr>
          <p:cNvSpPr>
            <a:spLocks noGrp="1"/>
          </p:cNvSpPr>
          <p:nvPr>
            <p:ph idx="1"/>
          </p:nvPr>
        </p:nvSpPr>
        <p:spPr>
          <a:xfrm>
            <a:off x="838200" y="1825625"/>
            <a:ext cx="2067232" cy="4351338"/>
          </a:xfrm>
        </p:spPr>
        <p:txBody>
          <a:bodyPr>
            <a:normAutofit fontScale="92500" lnSpcReduction="20000"/>
          </a:bodyPr>
          <a:lstStyle/>
          <a:p>
            <a:r>
              <a:rPr lang="en-IN" dirty="0"/>
              <a:t>Retrofit</a:t>
            </a:r>
          </a:p>
          <a:p>
            <a:r>
              <a:rPr lang="en-IN" dirty="0"/>
              <a:t>Glide</a:t>
            </a:r>
          </a:p>
          <a:p>
            <a:r>
              <a:rPr lang="en-IN" dirty="0"/>
              <a:t>Dagger</a:t>
            </a:r>
          </a:p>
          <a:p>
            <a:r>
              <a:rPr lang="en-IN" dirty="0" err="1"/>
              <a:t>RxJava</a:t>
            </a:r>
            <a:endParaRPr lang="en-IN" dirty="0"/>
          </a:p>
          <a:p>
            <a:r>
              <a:rPr lang="en-IN" dirty="0"/>
              <a:t>Room</a:t>
            </a:r>
          </a:p>
          <a:p>
            <a:r>
              <a:rPr lang="en-IN" dirty="0"/>
              <a:t>Picasso</a:t>
            </a:r>
          </a:p>
          <a:p>
            <a:r>
              <a:rPr lang="en-IN" dirty="0" err="1"/>
              <a:t>OkHttp</a:t>
            </a:r>
            <a:endParaRPr lang="en-IN" dirty="0"/>
          </a:p>
          <a:p>
            <a:r>
              <a:rPr lang="en-IN" dirty="0"/>
              <a:t>Lottie</a:t>
            </a:r>
          </a:p>
          <a:p>
            <a:r>
              <a:rPr lang="en-IN" dirty="0"/>
              <a:t>Hilt</a:t>
            </a:r>
          </a:p>
          <a:p>
            <a:r>
              <a:rPr lang="en-IN" dirty="0"/>
              <a:t>Timber</a:t>
            </a:r>
          </a:p>
        </p:txBody>
      </p:sp>
      <p:sp>
        <p:nvSpPr>
          <p:cNvPr id="7" name="TextBox 6">
            <a:extLst>
              <a:ext uri="{FF2B5EF4-FFF2-40B4-BE49-F238E27FC236}">
                <a16:creationId xmlns:a16="http://schemas.microsoft.com/office/drawing/2014/main" id="{40796F7D-6C68-64C3-2E6E-D9C457674116}"/>
              </a:ext>
            </a:extLst>
          </p:cNvPr>
          <p:cNvSpPr txBox="1"/>
          <p:nvPr/>
        </p:nvSpPr>
        <p:spPr>
          <a:xfrm>
            <a:off x="3318388" y="2386063"/>
            <a:ext cx="8627806" cy="2795958"/>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use a third-party library in your Android project, you typically:</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Add the Dependency </a:t>
            </a:r>
            <a:r>
              <a:rPr lang="en-US" sz="2400" dirty="0">
                <a:latin typeface="Times New Roman" panose="02020603050405020304" pitchFamily="18" charset="0"/>
                <a:cs typeface="Times New Roman" panose="02020603050405020304" pitchFamily="18" charset="0"/>
              </a:rPr>
              <a:t>– Add the library to your </a:t>
            </a:r>
            <a:r>
              <a:rPr lang="en-US" sz="2400" dirty="0" err="1">
                <a:latin typeface="Times New Roman" panose="02020603050405020304" pitchFamily="18" charset="0"/>
                <a:cs typeface="Times New Roman" panose="02020603050405020304" pitchFamily="18" charset="0"/>
              </a:rPr>
              <a:t>build.gradle</a:t>
            </a:r>
            <a:r>
              <a:rPr lang="en-US" sz="2400" dirty="0">
                <a:latin typeface="Times New Roman" panose="02020603050405020304" pitchFamily="18" charset="0"/>
                <a:cs typeface="Times New Roman" panose="02020603050405020304" pitchFamily="18" charset="0"/>
              </a:rPr>
              <a:t> file.</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Sync the Project </a:t>
            </a:r>
            <a:r>
              <a:rPr lang="en-US" sz="2400" dirty="0">
                <a:latin typeface="Times New Roman" panose="02020603050405020304" pitchFamily="18" charset="0"/>
                <a:cs typeface="Times New Roman" panose="02020603050405020304" pitchFamily="18" charset="0"/>
              </a:rPr>
              <a:t>– Gradle downloads the required files.</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the Library in Code </a:t>
            </a:r>
            <a:r>
              <a:rPr lang="en-US" sz="2400" dirty="0">
                <a:latin typeface="Times New Roman" panose="02020603050405020304" pitchFamily="18" charset="0"/>
                <a:cs typeface="Times New Roman" panose="02020603050405020304" pitchFamily="18" charset="0"/>
              </a:rPr>
              <a:t>– Follow the library's documentation for implementation.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3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AAA3-EFF6-3AE8-6542-06A6319F263D}"/>
              </a:ext>
            </a:extLst>
          </p:cNvPr>
          <p:cNvSpPr>
            <a:spLocks noGrp="1"/>
          </p:cNvSpPr>
          <p:nvPr>
            <p:ph type="title"/>
          </p:nvPr>
        </p:nvSpPr>
        <p:spPr/>
        <p:txBody>
          <a:bodyPr/>
          <a:lstStyle/>
          <a:p>
            <a:r>
              <a:rPr lang="en-US" dirty="0"/>
              <a:t>Example: Food App</a:t>
            </a:r>
            <a:endParaRPr lang="en-IN" dirty="0"/>
          </a:p>
        </p:txBody>
      </p:sp>
      <p:graphicFrame>
        <p:nvGraphicFramePr>
          <p:cNvPr id="4" name="Table 3">
            <a:extLst>
              <a:ext uri="{FF2B5EF4-FFF2-40B4-BE49-F238E27FC236}">
                <a16:creationId xmlns:a16="http://schemas.microsoft.com/office/drawing/2014/main" id="{4A8BDFB0-94A0-226E-C98F-8209D5BCCC7A}"/>
              </a:ext>
            </a:extLst>
          </p:cNvPr>
          <p:cNvGraphicFramePr>
            <a:graphicFrameLocks noGrp="1"/>
          </p:cNvGraphicFramePr>
          <p:nvPr>
            <p:extLst>
              <p:ext uri="{D42A27DB-BD31-4B8C-83A1-F6EECF244321}">
                <p14:modId xmlns:p14="http://schemas.microsoft.com/office/powerpoint/2010/main" val="3180664158"/>
              </p:ext>
            </p:extLst>
          </p:nvPr>
        </p:nvGraphicFramePr>
        <p:xfrm>
          <a:off x="508517" y="1538151"/>
          <a:ext cx="11174966" cy="5102207"/>
        </p:xfrm>
        <a:graphic>
          <a:graphicData uri="http://schemas.openxmlformats.org/drawingml/2006/table">
            <a:tbl>
              <a:tblPr firstRow="1">
                <a:tableStyleId>{85BE263C-DBD7-4A20-BB59-AAB30ACAA65A}</a:tableStyleId>
              </a:tblPr>
              <a:tblGrid>
                <a:gridCol w="6733634">
                  <a:extLst>
                    <a:ext uri="{9D8B030D-6E8A-4147-A177-3AD203B41FA5}">
                      <a16:colId xmlns:a16="http://schemas.microsoft.com/office/drawing/2014/main" val="2659321291"/>
                    </a:ext>
                  </a:extLst>
                </a:gridCol>
                <a:gridCol w="4441332">
                  <a:extLst>
                    <a:ext uri="{9D8B030D-6E8A-4147-A177-3AD203B41FA5}">
                      <a16:colId xmlns:a16="http://schemas.microsoft.com/office/drawing/2014/main" val="1820245397"/>
                    </a:ext>
                  </a:extLst>
                </a:gridCol>
              </a:tblGrid>
              <a:tr h="463837">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Feature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073" marR="8073" marT="8073" marB="0" anchor="ct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Library Used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073" marR="8073" marT="8073" marB="0" anchor="ctr"/>
                </a:tc>
                <a:extLst>
                  <a:ext uri="{0D108BD9-81ED-4DB2-BD59-A6C34878D82A}">
                    <a16:rowId xmlns:a16="http://schemas.microsoft.com/office/drawing/2014/main" val="2913940411"/>
                  </a:ext>
                </a:extLst>
              </a:tr>
              <a:tr h="463837">
                <a:tc>
                  <a:txBody>
                    <a:bodyPr/>
                    <a:lstStyle/>
                    <a:p>
                      <a:pPr marL="88900" indent="0" algn="l" fontAlgn="b"/>
                      <a:r>
                        <a:rPr lang="en-IN" sz="2000" u="none" strike="noStrike" dirty="0">
                          <a:effectLst/>
                          <a:latin typeface="Times New Roman" panose="02020603050405020304" pitchFamily="18" charset="0"/>
                          <a:cs typeface="Times New Roman" panose="02020603050405020304" pitchFamily="18" charset="0"/>
                        </a:rPr>
                        <a:t>User Authentication(Google, Facebook, Firebase Auth)</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Firebase Auth</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2535590131"/>
                  </a:ext>
                </a:extLst>
              </a:tr>
              <a:tr h="463837">
                <a:tc>
                  <a:txBody>
                    <a:bodyPr/>
                    <a:lstStyle/>
                    <a:p>
                      <a:pPr marL="88900" indent="0" algn="l" defTabSz="914400" rtl="0" eaLnBrk="1" fontAlgn="b" latinLnBrk="0" hangingPunct="1"/>
                      <a:r>
                        <a:rPr lang="en-US" sz="2000" u="none" strike="noStrike" kern="1200" dirty="0">
                          <a:solidFill>
                            <a:schemeClr val="tx1"/>
                          </a:solidFill>
                          <a:effectLst/>
                          <a:latin typeface="Times New Roman" panose="02020603050405020304" pitchFamily="18" charset="0"/>
                          <a:cs typeface="Times New Roman" panose="02020603050405020304" pitchFamily="18" charset="0"/>
                        </a:rPr>
                        <a:t>Fetching Data from APIs (Restaurant Listings, Orders, Menus)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Retrofit</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317142537"/>
                  </a:ext>
                </a:extLst>
              </a:tr>
              <a:tr h="463837">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Real-Time Location Tracking &amp; Maps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Google Maps SDK, </a:t>
                      </a:r>
                      <a:r>
                        <a:rPr lang="en-IN" sz="2000" u="none" strike="noStrike" kern="1200" dirty="0" err="1">
                          <a:solidFill>
                            <a:schemeClr val="tx1"/>
                          </a:solidFill>
                          <a:effectLst/>
                          <a:latin typeface="Times New Roman" panose="02020603050405020304" pitchFamily="18" charset="0"/>
                          <a:cs typeface="Times New Roman" panose="02020603050405020304" pitchFamily="18" charset="0"/>
                        </a:rPr>
                        <a:t>Mapbox</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2798411938"/>
                  </a:ext>
                </a:extLst>
              </a:tr>
              <a:tr h="463837">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Real-Time Order Tracking &amp; </a:t>
                      </a:r>
                      <a:r>
                        <a:rPr lang="en-IN" sz="2000" u="none" strike="noStrike" kern="1200" dirty="0" err="1">
                          <a:solidFill>
                            <a:schemeClr val="tx1"/>
                          </a:solidFill>
                          <a:effectLst/>
                          <a:latin typeface="Times New Roman" panose="02020603050405020304" pitchFamily="18" charset="0"/>
                          <a:cs typeface="Times New Roman" panose="02020603050405020304" pitchFamily="18" charset="0"/>
                        </a:rPr>
                        <a:t>WebSockets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Socket.IO</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3253072352"/>
                  </a:ext>
                </a:extLst>
              </a:tr>
              <a:tr h="463837">
                <a:tc>
                  <a:txBody>
                    <a:bodyPr/>
                    <a:lstStyle/>
                    <a:p>
                      <a:pPr marL="88900" indent="0" algn="l" defTabSz="914400" rtl="0" eaLnBrk="1" fontAlgn="b" latinLnBrk="0" hangingPunct="1"/>
                      <a:r>
                        <a:rPr lang="en-US" sz="2000" u="none" strike="noStrike" kern="1200" dirty="0">
                          <a:solidFill>
                            <a:schemeClr val="tx1"/>
                          </a:solidFill>
                          <a:effectLst/>
                          <a:latin typeface="Times New Roman" panose="02020603050405020304" pitchFamily="18" charset="0"/>
                          <a:cs typeface="Times New Roman" panose="02020603050405020304" pitchFamily="18" charset="0"/>
                        </a:rPr>
                        <a:t>Push Notifications (Order Updates, Offers)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Firebase Cloud Messaging (FCM)</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2442885657"/>
                  </a:ext>
                </a:extLst>
              </a:tr>
              <a:tr h="463837">
                <a:tc>
                  <a:txBody>
                    <a:bodyPr/>
                    <a:lstStyle/>
                    <a:p>
                      <a:pPr marL="88900" indent="0" algn="l" defTabSz="914400" rtl="0" eaLnBrk="1" fontAlgn="b" latinLnBrk="0" hangingPunct="1"/>
                      <a:r>
                        <a:rPr lang="en-US" sz="2000" u="none" strike="noStrike" kern="1200" dirty="0">
                          <a:solidFill>
                            <a:schemeClr val="tx1"/>
                          </a:solidFill>
                          <a:effectLst/>
                          <a:latin typeface="Times New Roman" panose="02020603050405020304" pitchFamily="18" charset="0"/>
                          <a:cs typeface="Times New Roman" panose="02020603050405020304" pitchFamily="18" charset="0"/>
                        </a:rPr>
                        <a:t>Image Loading &amp; Caching (Restaurant &amp; Food Images)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Glide, Picasso</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3925445302"/>
                  </a:ext>
                </a:extLst>
              </a:tr>
              <a:tr h="463837">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Secure Online Payments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Stripe, </a:t>
                      </a:r>
                      <a:r>
                        <a:rPr lang="en-IN" sz="2000" u="none" strike="noStrike" kern="1200" dirty="0" err="1">
                          <a:solidFill>
                            <a:schemeClr val="tx1"/>
                          </a:solidFill>
                          <a:effectLst/>
                          <a:latin typeface="Times New Roman" panose="02020603050405020304" pitchFamily="18" charset="0"/>
                          <a:cs typeface="Times New Roman" panose="02020603050405020304" pitchFamily="18" charset="0"/>
                        </a:rPr>
                        <a:t>Razorpay</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878323769"/>
                  </a:ext>
                </a:extLst>
              </a:tr>
              <a:tr h="463837">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Database for Storing User Orders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Room, Realm</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1417879315"/>
                  </a:ext>
                </a:extLst>
              </a:tr>
              <a:tr h="463837">
                <a:tc>
                  <a:txBody>
                    <a:bodyPr/>
                    <a:lstStyle/>
                    <a:p>
                      <a:pPr marL="88900" indent="0" algn="l" defTabSz="914400" rtl="0" eaLnBrk="1" fontAlgn="b" latinLnBrk="0" hangingPunct="1"/>
                      <a:r>
                        <a:rPr lang="en-US" sz="2000" u="none" strike="noStrike" kern="1200" dirty="0">
                          <a:solidFill>
                            <a:schemeClr val="tx1"/>
                          </a:solidFill>
                          <a:effectLst/>
                          <a:latin typeface="Times New Roman" panose="02020603050405020304" pitchFamily="18" charset="0"/>
                          <a:cs typeface="Times New Roman" panose="02020603050405020304" pitchFamily="18" charset="0"/>
                        </a:rPr>
                        <a:t>QR Code for Order Pickup</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err="1">
                          <a:solidFill>
                            <a:schemeClr val="tx1"/>
                          </a:solidFill>
                          <a:effectLst/>
                          <a:latin typeface="Times New Roman" panose="02020603050405020304" pitchFamily="18" charset="0"/>
                          <a:cs typeface="Times New Roman" panose="02020603050405020304" pitchFamily="18" charset="0"/>
                        </a:rPr>
                        <a:t>ZXing</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3410412879"/>
                  </a:ext>
                </a:extLst>
              </a:tr>
              <a:tr h="463837">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Analytics &amp; Crash Reporting</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tc>
                  <a:txBody>
                    <a:bodyPr/>
                    <a:lstStyle/>
                    <a:p>
                      <a:pPr marL="88900" indent="0" algn="l" defTabSz="914400" rtl="0" eaLnBrk="1" fontAlgn="b" latinLnBrk="0" hangingPunct="1"/>
                      <a:r>
                        <a:rPr lang="en-IN" sz="2000" u="none" strike="noStrike" kern="1200" dirty="0">
                          <a:solidFill>
                            <a:schemeClr val="tx1"/>
                          </a:solidFill>
                          <a:effectLst/>
                          <a:latin typeface="Times New Roman" panose="02020603050405020304" pitchFamily="18" charset="0"/>
                          <a:cs typeface="Times New Roman" panose="02020603050405020304" pitchFamily="18" charset="0"/>
                        </a:rPr>
                        <a:t>Firebase Crashlytics</a:t>
                      </a:r>
                      <a:endParaRPr lang="en-IN" sz="20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8073" marR="8073" marT="8073" marB="0" anchor="ctr"/>
                </a:tc>
                <a:extLst>
                  <a:ext uri="{0D108BD9-81ED-4DB2-BD59-A6C34878D82A}">
                    <a16:rowId xmlns:a16="http://schemas.microsoft.com/office/drawing/2014/main" val="94727200"/>
                  </a:ext>
                </a:extLst>
              </a:tr>
            </a:tbl>
          </a:graphicData>
        </a:graphic>
      </p:graphicFrame>
    </p:spTree>
    <p:extLst>
      <p:ext uri="{BB962C8B-B14F-4D97-AF65-F5344CB8AC3E}">
        <p14:creationId xmlns:p14="http://schemas.microsoft.com/office/powerpoint/2010/main" val="1776628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2D35-1B17-B921-1DD0-BAAECD560188}"/>
              </a:ext>
            </a:extLst>
          </p:cNvPr>
          <p:cNvSpPr>
            <a:spLocks noGrp="1"/>
          </p:cNvSpPr>
          <p:nvPr>
            <p:ph type="title"/>
          </p:nvPr>
        </p:nvSpPr>
        <p:spPr/>
        <p:txBody>
          <a:bodyPr/>
          <a:lstStyle/>
          <a:p>
            <a:r>
              <a:rPr lang="en-IN" dirty="0"/>
              <a:t>Notifications</a:t>
            </a:r>
          </a:p>
        </p:txBody>
      </p:sp>
      <p:sp>
        <p:nvSpPr>
          <p:cNvPr id="3" name="Content Placeholder 2">
            <a:extLst>
              <a:ext uri="{FF2B5EF4-FFF2-40B4-BE49-F238E27FC236}">
                <a16:creationId xmlns:a16="http://schemas.microsoft.com/office/drawing/2014/main" id="{EA84ADE4-5C8D-7A35-E874-EF41492FA546}"/>
              </a:ext>
            </a:extLst>
          </p:cNvPr>
          <p:cNvSpPr>
            <a:spLocks noGrp="1"/>
          </p:cNvSpPr>
          <p:nvPr>
            <p:ph idx="1"/>
          </p:nvPr>
        </p:nvSpPr>
        <p:spPr/>
        <p:txBody>
          <a:bodyPr>
            <a:normAutofit fontScale="85000" lnSpcReduction="20000"/>
          </a:bodyPr>
          <a:lstStyle/>
          <a:p>
            <a:pPr algn="just">
              <a:lnSpc>
                <a:spcPct val="150000"/>
              </a:lnSpc>
            </a:pPr>
            <a:r>
              <a:rPr lang="en-US" dirty="0"/>
              <a:t>Notification is a kind of message, alert, or status of an application (probably running in the background) that is visible or available in the Android’s UI elements. </a:t>
            </a:r>
          </a:p>
          <a:p>
            <a:pPr algn="just">
              <a:lnSpc>
                <a:spcPct val="150000"/>
              </a:lnSpc>
            </a:pPr>
            <a:r>
              <a:rPr lang="en-US" dirty="0"/>
              <a:t>This application could be running in the background but not in use by the user. The purpose of a notification is to notify the user about a process that was initiated in the application either by the user or the system. </a:t>
            </a:r>
          </a:p>
          <a:p>
            <a:pPr algn="just">
              <a:lnSpc>
                <a:spcPct val="150000"/>
              </a:lnSpc>
            </a:pPr>
            <a:r>
              <a:rPr lang="en-US" dirty="0"/>
              <a:t>Notifications could be of various formats and designs depending upon the developer. </a:t>
            </a:r>
            <a:endParaRPr lang="en-IN" dirty="0"/>
          </a:p>
        </p:txBody>
      </p:sp>
    </p:spTree>
    <p:extLst>
      <p:ext uri="{BB962C8B-B14F-4D97-AF65-F5344CB8AC3E}">
        <p14:creationId xmlns:p14="http://schemas.microsoft.com/office/powerpoint/2010/main" val="228039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B44C-35CE-6A21-1D8B-3E255B67939E}"/>
              </a:ext>
            </a:extLst>
          </p:cNvPr>
          <p:cNvSpPr>
            <a:spLocks noGrp="1"/>
          </p:cNvSpPr>
          <p:nvPr>
            <p:ph type="title"/>
          </p:nvPr>
        </p:nvSpPr>
        <p:spPr/>
        <p:txBody>
          <a:bodyPr/>
          <a:lstStyle/>
          <a:p>
            <a:r>
              <a:rPr lang="en-US" dirty="0" err="1"/>
              <a:t>AsyncTask</a:t>
            </a:r>
            <a:r>
              <a:rPr lang="en-US" dirty="0"/>
              <a:t> Methods</a:t>
            </a:r>
            <a:endParaRPr lang="en-IN" dirty="0"/>
          </a:p>
        </p:txBody>
      </p:sp>
      <p:sp>
        <p:nvSpPr>
          <p:cNvPr id="5" name="Content Placeholder 4">
            <a:extLst>
              <a:ext uri="{FF2B5EF4-FFF2-40B4-BE49-F238E27FC236}">
                <a16:creationId xmlns:a16="http://schemas.microsoft.com/office/drawing/2014/main" id="{5C8E9827-6847-9278-3564-12ABD355EEF8}"/>
              </a:ext>
            </a:extLst>
          </p:cNvPr>
          <p:cNvSpPr txBox="1">
            <a:spLocks noGrp="1"/>
          </p:cNvSpPr>
          <p:nvPr>
            <p:ph idx="1"/>
          </p:nvPr>
        </p:nvSpPr>
        <p:spPr>
          <a:xfrm>
            <a:off x="436098" y="1825625"/>
            <a:ext cx="11338560" cy="4576702"/>
          </a:xfrm>
          <a:prstGeom prst="rect">
            <a:avLst/>
          </a:prstGeom>
          <a:noFill/>
        </p:spPr>
        <p:txBody>
          <a:bodyPr wrap="square">
            <a:spAutoFit/>
          </a:bodyPr>
          <a:lstStyle/>
          <a:p>
            <a:pPr algn="l">
              <a:lnSpc>
                <a:spcPct val="150000"/>
              </a:lnSpc>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doInBackground</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 This method contains the code which needs to be executed in background. In this method we can send results multiple times to the UI thread by </a:t>
            </a:r>
            <a:r>
              <a:rPr lang="en-US" sz="2000" b="1" i="0" dirty="0" err="1">
                <a:effectLst/>
                <a:latin typeface="Times New Roman" panose="02020603050405020304" pitchFamily="18" charset="0"/>
                <a:cs typeface="Times New Roman" panose="02020603050405020304" pitchFamily="18" charset="0"/>
              </a:rPr>
              <a:t>publishProgress</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method. To notify that the background processing has been completed we just need to use the return statements</a:t>
            </a:r>
          </a:p>
          <a:p>
            <a:pPr algn="l">
              <a:lnSpc>
                <a:spcPct val="150000"/>
              </a:lnSpc>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onPreExecute</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 This method contains the code which is executed before the background processing starts</a:t>
            </a:r>
          </a:p>
          <a:p>
            <a:pPr algn="l">
              <a:lnSpc>
                <a:spcPct val="150000"/>
              </a:lnSpc>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onPostExecute</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 This method is called after </a:t>
            </a:r>
            <a:r>
              <a:rPr lang="en-US" sz="2000" b="0" i="0" dirty="0" err="1">
                <a:effectLst/>
                <a:latin typeface="Times New Roman" panose="02020603050405020304" pitchFamily="18" charset="0"/>
                <a:cs typeface="Times New Roman" panose="02020603050405020304" pitchFamily="18" charset="0"/>
              </a:rPr>
              <a:t>doInBackground</a:t>
            </a:r>
            <a:r>
              <a:rPr lang="en-US" sz="2000" b="0" i="0" dirty="0">
                <a:effectLst/>
                <a:latin typeface="Times New Roman" panose="02020603050405020304" pitchFamily="18" charset="0"/>
                <a:cs typeface="Times New Roman" panose="02020603050405020304" pitchFamily="18" charset="0"/>
              </a:rPr>
              <a:t> method completes processing. Result from </a:t>
            </a:r>
            <a:r>
              <a:rPr lang="en-US" sz="2000" b="0" i="0" dirty="0" err="1">
                <a:effectLst/>
                <a:latin typeface="Times New Roman" panose="02020603050405020304" pitchFamily="18" charset="0"/>
                <a:cs typeface="Times New Roman" panose="02020603050405020304" pitchFamily="18" charset="0"/>
              </a:rPr>
              <a:t>doInBackground</a:t>
            </a:r>
            <a:r>
              <a:rPr lang="en-US" sz="2000" b="0" i="0" dirty="0">
                <a:effectLst/>
                <a:latin typeface="Times New Roman" panose="02020603050405020304" pitchFamily="18" charset="0"/>
                <a:cs typeface="Times New Roman" panose="02020603050405020304" pitchFamily="18" charset="0"/>
              </a:rPr>
              <a:t> is passed to this method</a:t>
            </a:r>
          </a:p>
          <a:p>
            <a:pPr algn="l">
              <a:lnSpc>
                <a:spcPct val="150000"/>
              </a:lnSpc>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onProgressUpdate</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 This method receives progress updates from </a:t>
            </a:r>
            <a:r>
              <a:rPr lang="en-US" sz="2000" b="0" i="0" dirty="0" err="1">
                <a:effectLst/>
                <a:latin typeface="Times New Roman" panose="02020603050405020304" pitchFamily="18" charset="0"/>
                <a:cs typeface="Times New Roman" panose="02020603050405020304" pitchFamily="18" charset="0"/>
              </a:rPr>
              <a:t>doInBackground</a:t>
            </a:r>
            <a:r>
              <a:rPr lang="en-US" sz="2000" b="0" i="0" dirty="0">
                <a:effectLst/>
                <a:latin typeface="Times New Roman" panose="02020603050405020304" pitchFamily="18" charset="0"/>
                <a:cs typeface="Times New Roman" panose="02020603050405020304" pitchFamily="18" charset="0"/>
              </a:rPr>
              <a:t> method, which is published via </a:t>
            </a:r>
            <a:r>
              <a:rPr lang="en-US" sz="2000" b="0" i="0" dirty="0" err="1">
                <a:effectLst/>
                <a:latin typeface="Times New Roman" panose="02020603050405020304" pitchFamily="18" charset="0"/>
                <a:cs typeface="Times New Roman" panose="02020603050405020304" pitchFamily="18" charset="0"/>
              </a:rPr>
              <a:t>publishProgress</a:t>
            </a:r>
            <a:r>
              <a:rPr lang="en-US" sz="2000" b="0" i="0" dirty="0">
                <a:effectLst/>
                <a:latin typeface="Times New Roman" panose="02020603050405020304" pitchFamily="18" charset="0"/>
                <a:cs typeface="Times New Roman" panose="02020603050405020304" pitchFamily="18" charset="0"/>
              </a:rPr>
              <a:t> method, and this method can use this progress update to update the UI thread</a:t>
            </a:r>
          </a:p>
        </p:txBody>
      </p:sp>
    </p:spTree>
    <p:extLst>
      <p:ext uri="{BB962C8B-B14F-4D97-AF65-F5344CB8AC3E}">
        <p14:creationId xmlns:p14="http://schemas.microsoft.com/office/powerpoint/2010/main" val="3742161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C004-EBCC-F07E-4FC2-55ECA4159B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6E68F8-9F11-390E-072B-C22AACEC6A40}"/>
              </a:ext>
            </a:extLst>
          </p:cNvPr>
          <p:cNvSpPr>
            <a:spLocks noGrp="1"/>
          </p:cNvSpPr>
          <p:nvPr>
            <p:ph idx="1"/>
          </p:nvPr>
        </p:nvSpPr>
        <p:spPr/>
        <p:txBody>
          <a:bodyPr/>
          <a:lstStyle/>
          <a:p>
            <a:pPr algn="just">
              <a:lnSpc>
                <a:spcPct val="150000"/>
              </a:lnSpc>
            </a:pPr>
            <a:r>
              <a:rPr lang="en-US" dirty="0"/>
              <a:t>Status Bar Notification (appears in the same layout as the current time, and battery percentage)</a:t>
            </a:r>
          </a:p>
          <a:p>
            <a:pPr algn="just">
              <a:lnSpc>
                <a:spcPct val="150000"/>
              </a:lnSpc>
            </a:pPr>
            <a:r>
              <a:rPr lang="en-US" dirty="0"/>
              <a:t>Notification drawer Notification (appears in the drop-down menu)</a:t>
            </a:r>
          </a:p>
          <a:p>
            <a:pPr algn="just">
              <a:lnSpc>
                <a:spcPct val="150000"/>
              </a:lnSpc>
            </a:pPr>
            <a:r>
              <a:rPr lang="en-US" dirty="0"/>
              <a:t>Heads-Up Notification (appears on the overlay screen, ex: WhatsApp notification, OTP messages)</a:t>
            </a:r>
          </a:p>
          <a:p>
            <a:pPr algn="just">
              <a:lnSpc>
                <a:spcPct val="150000"/>
              </a:lnSpc>
            </a:pPr>
            <a:r>
              <a:rPr lang="en-US" dirty="0"/>
              <a:t>Lock-Screen Notification</a:t>
            </a:r>
            <a:endParaRPr lang="en-IN" dirty="0"/>
          </a:p>
        </p:txBody>
      </p:sp>
    </p:spTree>
    <p:extLst>
      <p:ext uri="{BB962C8B-B14F-4D97-AF65-F5344CB8AC3E}">
        <p14:creationId xmlns:p14="http://schemas.microsoft.com/office/powerpoint/2010/main" val="200168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0419-7395-D414-FA9A-FF50610445A3}"/>
              </a:ext>
            </a:extLst>
          </p:cNvPr>
          <p:cNvSpPr>
            <a:spLocks noGrp="1"/>
          </p:cNvSpPr>
          <p:nvPr>
            <p:ph type="title"/>
          </p:nvPr>
        </p:nvSpPr>
        <p:spPr/>
        <p:txBody>
          <a:bodyPr/>
          <a:lstStyle/>
          <a:p>
            <a:endParaRPr lang="en-IN"/>
          </a:p>
        </p:txBody>
      </p:sp>
      <p:pic>
        <p:nvPicPr>
          <p:cNvPr id="3074" name="Picture 2" descr="Lightbox">
            <a:extLst>
              <a:ext uri="{FF2B5EF4-FFF2-40B4-BE49-F238E27FC236}">
                <a16:creationId xmlns:a16="http://schemas.microsoft.com/office/drawing/2014/main" id="{D7056DE0-4936-71AC-8021-98CFE55DAD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3492" y="1825625"/>
            <a:ext cx="626501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08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4B3A-4E10-185C-14F5-7095E42E81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62B86D-BA5A-8529-9B38-F79F9AF8F88D}"/>
              </a:ext>
            </a:extLst>
          </p:cNvPr>
          <p:cNvSpPr>
            <a:spLocks noGrp="1"/>
          </p:cNvSpPr>
          <p:nvPr>
            <p:ph idx="1"/>
          </p:nvPr>
        </p:nvSpPr>
        <p:spPr/>
        <p:txBody>
          <a:bodyPr>
            <a:normAutofit lnSpcReduction="10000"/>
          </a:bodyPr>
          <a:lstStyle/>
          <a:p>
            <a:pPr>
              <a:lnSpc>
                <a:spcPct val="150000"/>
              </a:lnSpc>
            </a:pPr>
            <a:r>
              <a:rPr lang="en-US" dirty="0"/>
              <a:t>The properties of Android notification are set using </a:t>
            </a:r>
            <a:r>
              <a:rPr lang="en-US" dirty="0" err="1">
                <a:solidFill>
                  <a:srgbClr val="FF0000"/>
                </a:solidFill>
              </a:rPr>
              <a:t>NotificationCompat.Builder</a:t>
            </a:r>
            <a:r>
              <a:rPr lang="en-US" dirty="0"/>
              <a:t> object.</a:t>
            </a:r>
          </a:p>
          <a:p>
            <a:pPr lvl="1">
              <a:lnSpc>
                <a:spcPct val="150000"/>
              </a:lnSpc>
            </a:pPr>
            <a:r>
              <a:rPr lang="en-US" dirty="0" err="1">
                <a:solidFill>
                  <a:srgbClr val="FF0000"/>
                </a:solidFill>
              </a:rPr>
              <a:t>setSmallIcon</a:t>
            </a:r>
            <a:r>
              <a:rPr lang="en-US" dirty="0">
                <a:solidFill>
                  <a:srgbClr val="FF0000"/>
                </a:solidFill>
              </a:rPr>
              <a:t>():		</a:t>
            </a:r>
            <a:r>
              <a:rPr lang="en-US" dirty="0"/>
              <a:t>It sets the icon of notification.</a:t>
            </a:r>
          </a:p>
          <a:p>
            <a:pPr lvl="1">
              <a:lnSpc>
                <a:spcPct val="150000"/>
              </a:lnSpc>
            </a:pPr>
            <a:r>
              <a:rPr lang="en-US" dirty="0" err="1">
                <a:solidFill>
                  <a:srgbClr val="FF0000"/>
                </a:solidFill>
              </a:rPr>
              <a:t>setContentTitle</a:t>
            </a:r>
            <a:r>
              <a:rPr lang="en-US" dirty="0">
                <a:solidFill>
                  <a:srgbClr val="FF0000"/>
                </a:solidFill>
              </a:rPr>
              <a:t>(): 	</a:t>
            </a:r>
            <a:r>
              <a:rPr lang="en-US" dirty="0"/>
              <a:t>It is used to set the title of notification.</a:t>
            </a:r>
          </a:p>
          <a:p>
            <a:pPr lvl="1">
              <a:lnSpc>
                <a:spcPct val="150000"/>
              </a:lnSpc>
            </a:pPr>
            <a:r>
              <a:rPr lang="en-US" dirty="0" err="1">
                <a:solidFill>
                  <a:srgbClr val="FF0000"/>
                </a:solidFill>
              </a:rPr>
              <a:t>setContentText</a:t>
            </a:r>
            <a:r>
              <a:rPr lang="en-US" dirty="0">
                <a:solidFill>
                  <a:srgbClr val="FF0000"/>
                </a:solidFill>
              </a:rPr>
              <a:t>(): 	</a:t>
            </a:r>
            <a:r>
              <a:rPr lang="en-US" dirty="0"/>
              <a:t>It is used to set the text message.</a:t>
            </a:r>
          </a:p>
          <a:p>
            <a:pPr lvl="1">
              <a:lnSpc>
                <a:spcPct val="150000"/>
              </a:lnSpc>
            </a:pPr>
            <a:r>
              <a:rPr lang="en-US" dirty="0" err="1">
                <a:solidFill>
                  <a:srgbClr val="FF0000"/>
                </a:solidFill>
              </a:rPr>
              <a:t>setAutoCancel</a:t>
            </a:r>
            <a:r>
              <a:rPr lang="en-US" dirty="0">
                <a:solidFill>
                  <a:srgbClr val="FF0000"/>
                </a:solidFill>
              </a:rPr>
              <a:t>(): 	</a:t>
            </a:r>
            <a:r>
              <a:rPr lang="en-US" dirty="0"/>
              <a:t>It sets the cancelable property of notification.</a:t>
            </a:r>
          </a:p>
          <a:p>
            <a:pPr lvl="1">
              <a:lnSpc>
                <a:spcPct val="150000"/>
              </a:lnSpc>
            </a:pPr>
            <a:r>
              <a:rPr lang="en-US" dirty="0" err="1">
                <a:solidFill>
                  <a:srgbClr val="FF0000"/>
                </a:solidFill>
              </a:rPr>
              <a:t>setPriority</a:t>
            </a:r>
            <a:r>
              <a:rPr lang="en-US" dirty="0">
                <a:solidFill>
                  <a:srgbClr val="FF0000"/>
                </a:solidFill>
              </a:rPr>
              <a:t>(): 		</a:t>
            </a:r>
            <a:r>
              <a:rPr lang="en-US" dirty="0"/>
              <a:t>It sets the priority of notification.</a:t>
            </a:r>
            <a:endParaRPr lang="en-IN" dirty="0"/>
          </a:p>
        </p:txBody>
      </p:sp>
    </p:spTree>
    <p:extLst>
      <p:ext uri="{BB962C8B-B14F-4D97-AF65-F5344CB8AC3E}">
        <p14:creationId xmlns:p14="http://schemas.microsoft.com/office/powerpoint/2010/main" val="2003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7578-B218-7424-FEFB-7C51FC677739}"/>
              </a:ext>
            </a:extLst>
          </p:cNvPr>
          <p:cNvSpPr>
            <a:spLocks noGrp="1"/>
          </p:cNvSpPr>
          <p:nvPr>
            <p:ph type="title"/>
          </p:nvPr>
        </p:nvSpPr>
        <p:spPr/>
        <p:txBody>
          <a:bodyPr/>
          <a:lstStyle/>
          <a:p>
            <a:r>
              <a:rPr lang="en-IN" dirty="0"/>
              <a:t>Telephony API</a:t>
            </a:r>
          </a:p>
        </p:txBody>
      </p:sp>
      <p:sp>
        <p:nvSpPr>
          <p:cNvPr id="3" name="Content Placeholder 2">
            <a:extLst>
              <a:ext uri="{FF2B5EF4-FFF2-40B4-BE49-F238E27FC236}">
                <a16:creationId xmlns:a16="http://schemas.microsoft.com/office/drawing/2014/main" id="{A35F5286-C6E7-9948-6146-FAD9739AAE2F}"/>
              </a:ext>
            </a:extLst>
          </p:cNvPr>
          <p:cNvSpPr>
            <a:spLocks noGrp="1"/>
          </p:cNvSpPr>
          <p:nvPr>
            <p:ph idx="1"/>
          </p:nvPr>
        </p:nvSpPr>
        <p:spPr/>
        <p:txBody>
          <a:bodyPr>
            <a:normAutofit fontScale="92500"/>
          </a:bodyPr>
          <a:lstStyle/>
          <a:p>
            <a:pPr algn="just">
              <a:lnSpc>
                <a:spcPct val="150000"/>
              </a:lnSpc>
            </a:pPr>
            <a:r>
              <a:rPr lang="en-US" sz="2400" dirty="0"/>
              <a:t>The telephony system is a software framework to provide mobile phones with telephony functionalities, such as voice call, Video call, SMS,MMS ,data service, network management and so on.</a:t>
            </a:r>
          </a:p>
          <a:p>
            <a:pPr algn="just">
              <a:lnSpc>
                <a:spcPct val="150000"/>
              </a:lnSpc>
            </a:pPr>
            <a:r>
              <a:rPr lang="en-US" sz="2400" dirty="0"/>
              <a:t>To access the Telephony Manager import the </a:t>
            </a:r>
            <a:r>
              <a:rPr lang="en-US" sz="2400" dirty="0" err="1">
                <a:solidFill>
                  <a:srgbClr val="FF0000"/>
                </a:solidFill>
              </a:rPr>
              <a:t>android.telphony.TelephonyManager</a:t>
            </a:r>
            <a:r>
              <a:rPr lang="en-US" sz="2400" dirty="0">
                <a:solidFill>
                  <a:srgbClr val="FF0000"/>
                </a:solidFill>
              </a:rPr>
              <a:t> </a:t>
            </a:r>
            <a:r>
              <a:rPr lang="en-US" sz="2400" dirty="0"/>
              <a:t>class.</a:t>
            </a:r>
          </a:p>
          <a:p>
            <a:pPr algn="just">
              <a:lnSpc>
                <a:spcPct val="150000"/>
              </a:lnSpc>
            </a:pPr>
            <a:r>
              <a:rPr lang="en-US" sz="2400" dirty="0"/>
              <a:t>Next, need to use the </a:t>
            </a:r>
            <a:r>
              <a:rPr lang="en-US" sz="2400" dirty="0" err="1">
                <a:solidFill>
                  <a:srgbClr val="FF0000"/>
                </a:solidFill>
              </a:rPr>
              <a:t>getSystemService</a:t>
            </a:r>
            <a:r>
              <a:rPr lang="en-US" sz="2400" dirty="0">
                <a:solidFill>
                  <a:srgbClr val="FF0000"/>
                </a:solidFill>
              </a:rPr>
              <a:t>() </a:t>
            </a:r>
            <a:r>
              <a:rPr lang="en-US" sz="2400" dirty="0"/>
              <a:t>to create the </a:t>
            </a:r>
            <a:r>
              <a:rPr lang="en-US" sz="2400" dirty="0" err="1"/>
              <a:t>TelephonyManager</a:t>
            </a:r>
            <a:r>
              <a:rPr lang="en-US" sz="2400" dirty="0"/>
              <a:t> object, and then you can use it to get system information.</a:t>
            </a:r>
          </a:p>
          <a:p>
            <a:pPr lvl="1">
              <a:lnSpc>
                <a:spcPct val="150000"/>
              </a:lnSpc>
            </a:pPr>
            <a:r>
              <a:rPr lang="en-US" sz="2000" dirty="0" err="1">
                <a:solidFill>
                  <a:srgbClr val="FF0000"/>
                </a:solidFill>
              </a:rPr>
              <a:t>val</a:t>
            </a:r>
            <a:r>
              <a:rPr lang="en-US" sz="2000" dirty="0">
                <a:solidFill>
                  <a:srgbClr val="FF0000"/>
                </a:solidFill>
              </a:rPr>
              <a:t> </a:t>
            </a:r>
            <a:r>
              <a:rPr lang="en-US" sz="2000" dirty="0" err="1">
                <a:solidFill>
                  <a:srgbClr val="FF0000"/>
                </a:solidFill>
              </a:rPr>
              <a:t>telephonyManager</a:t>
            </a:r>
            <a:r>
              <a:rPr lang="en-US" sz="2000" dirty="0">
                <a:solidFill>
                  <a:srgbClr val="FF0000"/>
                </a:solidFill>
              </a:rPr>
              <a:t> = </a:t>
            </a:r>
            <a:r>
              <a:rPr lang="en-US" sz="2000" dirty="0" err="1">
                <a:solidFill>
                  <a:srgbClr val="FF0000"/>
                </a:solidFill>
              </a:rPr>
              <a:t>getSystemService</a:t>
            </a:r>
            <a:r>
              <a:rPr lang="en-US" sz="2000" dirty="0">
                <a:solidFill>
                  <a:srgbClr val="FF0000"/>
                </a:solidFill>
              </a:rPr>
              <a:t>(</a:t>
            </a:r>
            <a:r>
              <a:rPr lang="en-US" sz="2000" dirty="0" err="1">
                <a:solidFill>
                  <a:srgbClr val="FF0000"/>
                </a:solidFill>
              </a:rPr>
              <a:t>Context.TELEPHONY_SERVICE</a:t>
            </a:r>
            <a:r>
              <a:rPr lang="en-US" sz="2000" dirty="0">
                <a:solidFill>
                  <a:srgbClr val="FF0000"/>
                </a:solidFill>
              </a:rPr>
              <a:t>) as  </a:t>
            </a:r>
            <a:r>
              <a:rPr lang="en-US" sz="2000" dirty="0" err="1">
                <a:solidFill>
                  <a:srgbClr val="FF0000"/>
                </a:solidFill>
              </a:rPr>
              <a:t>TelephonyManager</a:t>
            </a:r>
            <a:endParaRPr lang="en-IN" sz="2000" dirty="0">
              <a:solidFill>
                <a:srgbClr val="FF0000"/>
              </a:solidFill>
            </a:endParaRPr>
          </a:p>
        </p:txBody>
      </p:sp>
    </p:spTree>
    <p:extLst>
      <p:ext uri="{BB962C8B-B14F-4D97-AF65-F5344CB8AC3E}">
        <p14:creationId xmlns:p14="http://schemas.microsoft.com/office/powerpoint/2010/main" val="611933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BB2A-E587-1CFB-BB50-A44304141A07}"/>
              </a:ext>
            </a:extLst>
          </p:cNvPr>
          <p:cNvSpPr>
            <a:spLocks noGrp="1"/>
          </p:cNvSpPr>
          <p:nvPr>
            <p:ph type="title"/>
          </p:nvPr>
        </p:nvSpPr>
        <p:spPr/>
        <p:txBody>
          <a:bodyPr/>
          <a:lstStyle/>
          <a:p>
            <a:r>
              <a:rPr lang="en-IN" dirty="0"/>
              <a:t>Architecture of Android Telephony</a:t>
            </a:r>
          </a:p>
        </p:txBody>
      </p:sp>
      <p:graphicFrame>
        <p:nvGraphicFramePr>
          <p:cNvPr id="4" name="Content Placeholder 3">
            <a:extLst>
              <a:ext uri="{FF2B5EF4-FFF2-40B4-BE49-F238E27FC236}">
                <a16:creationId xmlns:a16="http://schemas.microsoft.com/office/drawing/2014/main" id="{CFEDEBAA-535D-B0F5-B658-844F9722887F}"/>
              </a:ext>
            </a:extLst>
          </p:cNvPr>
          <p:cNvGraphicFramePr>
            <a:graphicFrameLocks noGrp="1"/>
          </p:cNvGraphicFramePr>
          <p:nvPr>
            <p:ph idx="1"/>
            <p:extLst>
              <p:ext uri="{D42A27DB-BD31-4B8C-83A1-F6EECF244321}">
                <p14:modId xmlns:p14="http://schemas.microsoft.com/office/powerpoint/2010/main" val="23960549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922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A0DD-546F-6F1B-D546-4960139B817C}"/>
              </a:ext>
            </a:extLst>
          </p:cNvPr>
          <p:cNvSpPr>
            <a:spLocks noGrp="1"/>
          </p:cNvSpPr>
          <p:nvPr>
            <p:ph type="title"/>
          </p:nvPr>
        </p:nvSpPr>
        <p:spPr/>
        <p:txBody>
          <a:bodyPr/>
          <a:lstStyle/>
          <a:p>
            <a:r>
              <a:rPr lang="en-US" dirty="0"/>
              <a:t>Communication Processor</a:t>
            </a:r>
            <a:endParaRPr lang="en-IN" dirty="0"/>
          </a:p>
        </p:txBody>
      </p:sp>
      <p:sp>
        <p:nvSpPr>
          <p:cNvPr id="3" name="Content Placeholder 2">
            <a:extLst>
              <a:ext uri="{FF2B5EF4-FFF2-40B4-BE49-F238E27FC236}">
                <a16:creationId xmlns:a16="http://schemas.microsoft.com/office/drawing/2014/main" id="{AEE516BB-806C-0A0E-C300-2C7C36F0D2A9}"/>
              </a:ext>
            </a:extLst>
          </p:cNvPr>
          <p:cNvSpPr>
            <a:spLocks noGrp="1"/>
          </p:cNvSpPr>
          <p:nvPr>
            <p:ph idx="1"/>
          </p:nvPr>
        </p:nvSpPr>
        <p:spPr/>
        <p:txBody>
          <a:bodyPr>
            <a:normAutofit lnSpcReduction="10000"/>
          </a:bodyPr>
          <a:lstStyle/>
          <a:p>
            <a:pPr algn="just">
              <a:lnSpc>
                <a:spcPct val="150000"/>
              </a:lnSpc>
            </a:pPr>
            <a:r>
              <a:rPr lang="en-US" dirty="0"/>
              <a:t>The communication processor in an Android device is responsible for handling communication tasks and collecting data from various peripherals. It takes inputs from devices such as sensors, GPS modules, and Wi-Fi chips, processes this information, and distributes it across the communication network. This processor ensures seamless connectivity and efficient data transfer between different components, making it crucial for maintaining network performance and reliability.</a:t>
            </a:r>
            <a:endParaRPr lang="en-IN" dirty="0"/>
          </a:p>
        </p:txBody>
      </p:sp>
    </p:spTree>
    <p:extLst>
      <p:ext uri="{BB962C8B-B14F-4D97-AF65-F5344CB8AC3E}">
        <p14:creationId xmlns:p14="http://schemas.microsoft.com/office/powerpoint/2010/main" val="575815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7B32-FEAE-F0B9-D291-71224A29139C}"/>
              </a:ext>
            </a:extLst>
          </p:cNvPr>
          <p:cNvSpPr>
            <a:spLocks noGrp="1"/>
          </p:cNvSpPr>
          <p:nvPr>
            <p:ph type="title"/>
          </p:nvPr>
        </p:nvSpPr>
        <p:spPr/>
        <p:txBody>
          <a:bodyPr/>
          <a:lstStyle/>
          <a:p>
            <a:r>
              <a:rPr lang="en-IN" dirty="0"/>
              <a:t> Radio Interface Layer (RIL)</a:t>
            </a:r>
          </a:p>
        </p:txBody>
      </p:sp>
      <p:sp>
        <p:nvSpPr>
          <p:cNvPr id="3" name="Content Placeholder 2">
            <a:extLst>
              <a:ext uri="{FF2B5EF4-FFF2-40B4-BE49-F238E27FC236}">
                <a16:creationId xmlns:a16="http://schemas.microsoft.com/office/drawing/2014/main" id="{78FA164A-20C8-EC12-184F-7578533049D3}"/>
              </a:ext>
            </a:extLst>
          </p:cNvPr>
          <p:cNvSpPr>
            <a:spLocks noGrp="1"/>
          </p:cNvSpPr>
          <p:nvPr>
            <p:ph idx="1"/>
          </p:nvPr>
        </p:nvSpPr>
        <p:spPr>
          <a:xfrm>
            <a:off x="838200" y="1825625"/>
            <a:ext cx="10515600" cy="4840646"/>
          </a:xfrm>
        </p:spPr>
        <p:txBody>
          <a:bodyPr>
            <a:noAutofit/>
          </a:bodyPr>
          <a:lstStyle/>
          <a:p>
            <a:pPr algn="just">
              <a:lnSpc>
                <a:spcPct val="160000"/>
              </a:lnSpc>
            </a:pPr>
            <a:r>
              <a:rPr lang="en-US" sz="1800" dirty="0"/>
              <a:t>The Radio Interface Layer is an interface through which the hardware components interact with the frameworks. It’s a bridge with protocols for the Telephony services and is therefore known as protocol stack for Telephone. The RIL consist of two components that are as follows:</a:t>
            </a:r>
          </a:p>
          <a:p>
            <a:pPr lvl="1" algn="just">
              <a:lnSpc>
                <a:spcPct val="160000"/>
              </a:lnSpc>
            </a:pPr>
            <a:r>
              <a:rPr lang="en-US" sz="1800" dirty="0"/>
              <a:t>RIL Daemon – The RIL Daemon (</a:t>
            </a:r>
            <a:r>
              <a:rPr lang="en-US" sz="1800" dirty="0" err="1"/>
              <a:t>rild</a:t>
            </a:r>
            <a:r>
              <a:rPr lang="en-US" sz="1800" dirty="0"/>
              <a:t>) is a crucial background process that starts up immediately when your device powers on. It is responsible for initializing the Radio Interface Layer and reading system properties to configure telephony services. </a:t>
            </a:r>
          </a:p>
          <a:p>
            <a:pPr lvl="1" algn="just">
              <a:lnSpc>
                <a:spcPct val="160000"/>
              </a:lnSpc>
            </a:pPr>
            <a:r>
              <a:rPr lang="en-US" sz="1800" dirty="0"/>
              <a:t>Vendor RIL - The Vendor RIL is a library specific to each network modem and is tailored to the hardware capabilities and protocols of the device’s modem. This library translates generic telephony requests from the Android telephony framework into specific commands that the modem can understand and execute. </a:t>
            </a:r>
            <a:endParaRPr lang="en-IN" sz="1800" dirty="0"/>
          </a:p>
        </p:txBody>
      </p:sp>
    </p:spTree>
    <p:extLst>
      <p:ext uri="{BB962C8B-B14F-4D97-AF65-F5344CB8AC3E}">
        <p14:creationId xmlns:p14="http://schemas.microsoft.com/office/powerpoint/2010/main" val="13091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AD6-8E88-0505-6FEC-E770D78C544D}"/>
              </a:ext>
            </a:extLst>
          </p:cNvPr>
          <p:cNvSpPr>
            <a:spLocks noGrp="1"/>
          </p:cNvSpPr>
          <p:nvPr>
            <p:ph type="title"/>
          </p:nvPr>
        </p:nvSpPr>
        <p:spPr/>
        <p:txBody>
          <a:bodyPr/>
          <a:lstStyle/>
          <a:p>
            <a:r>
              <a:rPr lang="en-IN" dirty="0"/>
              <a:t>Framework Services</a:t>
            </a:r>
          </a:p>
        </p:txBody>
      </p:sp>
      <p:sp>
        <p:nvSpPr>
          <p:cNvPr id="3" name="Content Placeholder 2">
            <a:extLst>
              <a:ext uri="{FF2B5EF4-FFF2-40B4-BE49-F238E27FC236}">
                <a16:creationId xmlns:a16="http://schemas.microsoft.com/office/drawing/2014/main" id="{D277DD60-6195-388E-D482-38B97F88E47F}"/>
              </a:ext>
            </a:extLst>
          </p:cNvPr>
          <p:cNvSpPr>
            <a:spLocks noGrp="1"/>
          </p:cNvSpPr>
          <p:nvPr>
            <p:ph idx="1"/>
          </p:nvPr>
        </p:nvSpPr>
        <p:spPr>
          <a:xfrm>
            <a:off x="838200" y="1825625"/>
            <a:ext cx="10515600" cy="1728736"/>
          </a:xfrm>
        </p:spPr>
        <p:txBody>
          <a:bodyPr>
            <a:normAutofit fontScale="92500" lnSpcReduction="10000"/>
          </a:bodyPr>
          <a:lstStyle/>
          <a:p>
            <a:pPr algn="just">
              <a:lnSpc>
                <a:spcPct val="150000"/>
              </a:lnSpc>
            </a:pPr>
            <a:r>
              <a:rPr lang="en-US" dirty="0"/>
              <a:t>Framework services consist of various packages and assists the Telephony Manager in directing all the application API requests to RIL. The framework services start immediately when the device boots up.</a:t>
            </a:r>
            <a:endParaRPr lang="en-IN" dirty="0"/>
          </a:p>
        </p:txBody>
      </p:sp>
      <p:sp>
        <p:nvSpPr>
          <p:cNvPr id="4" name="Title 1">
            <a:extLst>
              <a:ext uri="{FF2B5EF4-FFF2-40B4-BE49-F238E27FC236}">
                <a16:creationId xmlns:a16="http://schemas.microsoft.com/office/drawing/2014/main" id="{C352E546-74DA-3699-E8BA-94FA718C1FC1}"/>
              </a:ext>
            </a:extLst>
          </p:cNvPr>
          <p:cNvSpPr txBox="1">
            <a:spLocks/>
          </p:cNvSpPr>
          <p:nvPr/>
        </p:nvSpPr>
        <p:spPr>
          <a:xfrm>
            <a:off x="838200" y="35543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IN" dirty="0"/>
              <a:t>Application</a:t>
            </a:r>
          </a:p>
        </p:txBody>
      </p:sp>
      <p:sp>
        <p:nvSpPr>
          <p:cNvPr id="5" name="Content Placeholder 2">
            <a:extLst>
              <a:ext uri="{FF2B5EF4-FFF2-40B4-BE49-F238E27FC236}">
                <a16:creationId xmlns:a16="http://schemas.microsoft.com/office/drawing/2014/main" id="{D09C5A81-20FE-9963-4970-F116DD3F9005}"/>
              </a:ext>
            </a:extLst>
          </p:cNvPr>
          <p:cNvSpPr txBox="1">
            <a:spLocks/>
          </p:cNvSpPr>
          <p:nvPr/>
        </p:nvSpPr>
        <p:spPr>
          <a:xfrm>
            <a:off x="838200" y="4642567"/>
            <a:ext cx="10515600" cy="172873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dirty="0"/>
              <a:t>Applications are the last layer of the Telephony architecture. The applications are used directly by the user to interact with the Telephony Services. Some of the standard applications are IMEI checker, Dialer, SIM Toolkit, Browser, etc.</a:t>
            </a:r>
            <a:endParaRPr lang="en-IN" dirty="0"/>
          </a:p>
        </p:txBody>
      </p:sp>
    </p:spTree>
    <p:extLst>
      <p:ext uri="{BB962C8B-B14F-4D97-AF65-F5344CB8AC3E}">
        <p14:creationId xmlns:p14="http://schemas.microsoft.com/office/powerpoint/2010/main" val="385657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642F-3392-FE4F-1C9E-E3D4C6056271}"/>
              </a:ext>
            </a:extLst>
          </p:cNvPr>
          <p:cNvSpPr>
            <a:spLocks noGrp="1"/>
          </p:cNvSpPr>
          <p:nvPr>
            <p:ph type="title"/>
          </p:nvPr>
        </p:nvSpPr>
        <p:spPr/>
        <p:txBody>
          <a:bodyPr/>
          <a:lstStyle/>
          <a:p>
            <a:r>
              <a:rPr lang="en-IN" dirty="0"/>
              <a:t>Sending an SMS</a:t>
            </a:r>
          </a:p>
        </p:txBody>
      </p:sp>
      <p:sp>
        <p:nvSpPr>
          <p:cNvPr id="3" name="Content Placeholder 2">
            <a:extLst>
              <a:ext uri="{FF2B5EF4-FFF2-40B4-BE49-F238E27FC236}">
                <a16:creationId xmlns:a16="http://schemas.microsoft.com/office/drawing/2014/main" id="{3BEC8340-957D-B725-D36E-485CC35365C2}"/>
              </a:ext>
            </a:extLst>
          </p:cNvPr>
          <p:cNvSpPr>
            <a:spLocks noGrp="1"/>
          </p:cNvSpPr>
          <p:nvPr>
            <p:ph idx="1"/>
          </p:nvPr>
        </p:nvSpPr>
        <p:spPr>
          <a:xfrm>
            <a:off x="838199" y="1825625"/>
            <a:ext cx="11004755" cy="4351338"/>
          </a:xfrm>
        </p:spPr>
        <p:txBody>
          <a:bodyPr>
            <a:noAutofit/>
          </a:bodyPr>
          <a:lstStyle/>
          <a:p>
            <a:pPr>
              <a:lnSpc>
                <a:spcPct val="100000"/>
              </a:lnSpc>
            </a:pPr>
            <a:r>
              <a:rPr lang="en-IN" sz="2400" dirty="0"/>
              <a:t>Application Layer</a:t>
            </a:r>
          </a:p>
          <a:p>
            <a:pPr lvl="1">
              <a:lnSpc>
                <a:spcPct val="100000"/>
              </a:lnSpc>
            </a:pPr>
            <a:r>
              <a:rPr lang="en-IN" dirty="0"/>
              <a:t>Calls </a:t>
            </a:r>
            <a:r>
              <a:rPr lang="en-IN" dirty="0" err="1">
                <a:solidFill>
                  <a:srgbClr val="FF0000"/>
                </a:solidFill>
              </a:rPr>
              <a:t>SmsManager.getDefault</a:t>
            </a:r>
            <a:r>
              <a:rPr lang="en-IN" dirty="0">
                <a:solidFill>
                  <a:srgbClr val="FF0000"/>
                </a:solidFill>
              </a:rPr>
              <a:t>().</a:t>
            </a:r>
            <a:r>
              <a:rPr lang="en-IN" dirty="0" err="1">
                <a:solidFill>
                  <a:srgbClr val="FF0000"/>
                </a:solidFill>
              </a:rPr>
              <a:t>sendTextMessage</a:t>
            </a:r>
            <a:r>
              <a:rPr lang="en-IN" dirty="0">
                <a:solidFill>
                  <a:srgbClr val="FF0000"/>
                </a:solidFill>
              </a:rPr>
              <a:t>("+1234567890", null, "Hello", null, null);</a:t>
            </a:r>
          </a:p>
          <a:p>
            <a:pPr>
              <a:lnSpc>
                <a:spcPct val="100000"/>
              </a:lnSpc>
            </a:pPr>
            <a:r>
              <a:rPr lang="en-US" sz="2400" dirty="0"/>
              <a:t>Android Framework Layer</a:t>
            </a:r>
          </a:p>
          <a:p>
            <a:pPr lvl="1">
              <a:lnSpc>
                <a:spcPct val="100000"/>
              </a:lnSpc>
            </a:pPr>
            <a:r>
              <a:rPr lang="en-US" dirty="0"/>
              <a:t>The </a:t>
            </a:r>
            <a:r>
              <a:rPr lang="en-US" dirty="0" err="1"/>
              <a:t>SmsManager</a:t>
            </a:r>
            <a:r>
              <a:rPr lang="en-US" dirty="0"/>
              <a:t> class prepares the message.</a:t>
            </a:r>
          </a:p>
          <a:p>
            <a:pPr lvl="1">
              <a:lnSpc>
                <a:spcPct val="100000"/>
              </a:lnSpc>
            </a:pPr>
            <a:r>
              <a:rPr lang="en-US" dirty="0"/>
              <a:t>The message is passed to RIL.</a:t>
            </a:r>
          </a:p>
          <a:p>
            <a:pPr>
              <a:lnSpc>
                <a:spcPct val="100000"/>
              </a:lnSpc>
            </a:pPr>
            <a:r>
              <a:rPr lang="en-US" sz="2400" dirty="0"/>
              <a:t>Radio Interface Layer (RIL)</a:t>
            </a:r>
          </a:p>
          <a:p>
            <a:pPr lvl="1">
              <a:lnSpc>
                <a:spcPct val="100000"/>
              </a:lnSpc>
            </a:pPr>
            <a:r>
              <a:rPr lang="en-US" dirty="0"/>
              <a:t>The RIL daemon sends the SMS request to the modem.</a:t>
            </a:r>
          </a:p>
          <a:p>
            <a:pPr>
              <a:lnSpc>
                <a:spcPct val="100000"/>
              </a:lnSpc>
            </a:pPr>
            <a:r>
              <a:rPr lang="en-US" sz="2400" dirty="0"/>
              <a:t>Hardware Layer (Modem/Baseband)</a:t>
            </a:r>
          </a:p>
          <a:p>
            <a:pPr lvl="1">
              <a:lnSpc>
                <a:spcPct val="100000"/>
              </a:lnSpc>
            </a:pPr>
            <a:r>
              <a:rPr lang="en-US" dirty="0"/>
              <a:t>The modem transmits the SMS to the nearest cell tower.</a:t>
            </a:r>
          </a:p>
          <a:p>
            <a:pPr lvl="1">
              <a:lnSpc>
                <a:spcPct val="100000"/>
              </a:lnSpc>
            </a:pPr>
            <a:r>
              <a:rPr lang="en-US" dirty="0"/>
              <a:t>The message is delivered through the mobile network.</a:t>
            </a:r>
            <a:endParaRPr lang="en-IN" dirty="0"/>
          </a:p>
        </p:txBody>
      </p:sp>
    </p:spTree>
    <p:extLst>
      <p:ext uri="{BB962C8B-B14F-4D97-AF65-F5344CB8AC3E}">
        <p14:creationId xmlns:p14="http://schemas.microsoft.com/office/powerpoint/2010/main" val="1949984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5EEB-BBB5-ED9D-321A-E4AE4E041747}"/>
              </a:ext>
            </a:extLst>
          </p:cNvPr>
          <p:cNvSpPr>
            <a:spLocks noGrp="1"/>
          </p:cNvSpPr>
          <p:nvPr>
            <p:ph type="title"/>
          </p:nvPr>
        </p:nvSpPr>
        <p:spPr/>
        <p:txBody>
          <a:bodyPr/>
          <a:lstStyle/>
          <a:p>
            <a:r>
              <a:rPr lang="en-US" dirty="0"/>
              <a:t>Google API</a:t>
            </a:r>
            <a:endParaRPr lang="en-IN" dirty="0"/>
          </a:p>
        </p:txBody>
      </p:sp>
      <p:sp>
        <p:nvSpPr>
          <p:cNvPr id="3" name="Content Placeholder 2">
            <a:extLst>
              <a:ext uri="{FF2B5EF4-FFF2-40B4-BE49-F238E27FC236}">
                <a16:creationId xmlns:a16="http://schemas.microsoft.com/office/drawing/2014/main" id="{1BC046FC-3AB8-ED93-EFF3-D23EA3B33705}"/>
              </a:ext>
            </a:extLst>
          </p:cNvPr>
          <p:cNvSpPr>
            <a:spLocks noGrp="1"/>
          </p:cNvSpPr>
          <p:nvPr>
            <p:ph idx="1"/>
          </p:nvPr>
        </p:nvSpPr>
        <p:spPr/>
        <p:txBody>
          <a:bodyPr/>
          <a:lstStyle/>
          <a:p>
            <a:pPr algn="just">
              <a:lnSpc>
                <a:spcPct val="150000"/>
              </a:lnSpc>
            </a:pPr>
            <a:r>
              <a:rPr lang="en-US" dirty="0"/>
              <a:t>Google provides a vast array of APIs for Android development, covering services like authentication, maps, machine learning, cloud services, and more.</a:t>
            </a:r>
            <a:endParaRPr lang="en-IN" dirty="0"/>
          </a:p>
        </p:txBody>
      </p:sp>
    </p:spTree>
    <p:extLst>
      <p:ext uri="{BB962C8B-B14F-4D97-AF65-F5344CB8AC3E}">
        <p14:creationId xmlns:p14="http://schemas.microsoft.com/office/powerpoint/2010/main" val="18740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DB64-C01C-58BC-BA91-A3B12D418FB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AsyncTask</a:t>
            </a:r>
            <a:r>
              <a:rPr lang="en-US" dirty="0">
                <a:latin typeface="Times New Roman" panose="02020603050405020304" pitchFamily="18" charset="0"/>
                <a:cs typeface="Times New Roman" panose="02020603050405020304" pitchFamily="18" charset="0"/>
              </a:rPr>
              <a:t> Methods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B8416603-2432-F1D8-C933-4150C0BB4FD6}"/>
              </a:ext>
            </a:extLst>
          </p:cNvPr>
          <p:cNvSpPr/>
          <p:nvPr/>
        </p:nvSpPr>
        <p:spPr>
          <a:xfrm>
            <a:off x="2799469" y="2155557"/>
            <a:ext cx="2196000" cy="5767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onPreExecute</a:t>
            </a: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B6D608C6-9E97-7F70-B6C3-0179CC0831AE}"/>
              </a:ext>
            </a:extLst>
          </p:cNvPr>
          <p:cNvSpPr/>
          <p:nvPr/>
        </p:nvSpPr>
        <p:spPr>
          <a:xfrm>
            <a:off x="2799469" y="3298237"/>
            <a:ext cx="2196000" cy="5767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i="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doInBackground</a:t>
            </a:r>
            <a:r>
              <a:rPr lang="en-US"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3EFAB13-FBE3-E480-2671-7804DC9A2774}"/>
              </a:ext>
            </a:extLst>
          </p:cNvPr>
          <p:cNvSpPr/>
          <p:nvPr/>
        </p:nvSpPr>
        <p:spPr>
          <a:xfrm>
            <a:off x="2799469" y="4628270"/>
            <a:ext cx="2196000" cy="5767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onPostExecute() </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0C906B73-E3CF-451E-64D9-529D648A8723}"/>
              </a:ext>
            </a:extLst>
          </p:cNvPr>
          <p:cNvSpPr/>
          <p:nvPr/>
        </p:nvSpPr>
        <p:spPr>
          <a:xfrm>
            <a:off x="8506851" y="3298237"/>
            <a:ext cx="2196000" cy="5767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onProgressUpdate() </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56F926BF-D062-1E70-C222-B427C20216CE}"/>
              </a:ext>
            </a:extLst>
          </p:cNvPr>
          <p:cNvSpPr/>
          <p:nvPr/>
        </p:nvSpPr>
        <p:spPr>
          <a:xfrm>
            <a:off x="8506851" y="4628270"/>
            <a:ext cx="2196000" cy="5767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mainThread</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852845D-2859-875D-5F8E-878655025075}"/>
              </a:ext>
            </a:extLst>
          </p:cNvPr>
          <p:cNvSpPr/>
          <p:nvPr/>
        </p:nvSpPr>
        <p:spPr>
          <a:xfrm>
            <a:off x="5758654" y="3304634"/>
            <a:ext cx="1985011" cy="576776"/>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publishProgress() </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B6F8F331-D836-69A3-277E-428FA3B09441}"/>
              </a:ext>
            </a:extLst>
          </p:cNvPr>
          <p:cNvCxnSpPr>
            <a:stCxn id="4" idx="2"/>
            <a:endCxn id="5" idx="0"/>
          </p:cNvCxnSpPr>
          <p:nvPr/>
        </p:nvCxnSpPr>
        <p:spPr>
          <a:xfrm>
            <a:off x="3897469" y="2732333"/>
            <a:ext cx="0" cy="565904"/>
          </a:xfrm>
          <a:prstGeom prst="straightConnector1">
            <a:avLst/>
          </a:prstGeom>
          <a:ln w="22225">
            <a:solidFill>
              <a:schemeClr val="tx2">
                <a:lumMod val="50000"/>
              </a:schemeClr>
            </a:solidFill>
            <a:tailEnd type="stealth" w="lg"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F87ACD9-354C-215F-638F-4B848B6D5020}"/>
              </a:ext>
            </a:extLst>
          </p:cNvPr>
          <p:cNvCxnSpPr>
            <a:stCxn id="5" idx="2"/>
            <a:endCxn id="6" idx="0"/>
          </p:cNvCxnSpPr>
          <p:nvPr/>
        </p:nvCxnSpPr>
        <p:spPr>
          <a:xfrm>
            <a:off x="3897469" y="3875013"/>
            <a:ext cx="0" cy="753257"/>
          </a:xfrm>
          <a:prstGeom prst="straightConnector1">
            <a:avLst/>
          </a:prstGeom>
          <a:ln w="22225">
            <a:solidFill>
              <a:schemeClr val="tx2">
                <a:lumMod val="50000"/>
              </a:schemeClr>
            </a:solidFill>
            <a:tailEnd type="stealth" w="lg"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41948920-F6A4-9AEA-FC64-A6FDFA7538E7}"/>
              </a:ext>
            </a:extLst>
          </p:cNvPr>
          <p:cNvCxnSpPr>
            <a:stCxn id="5" idx="3"/>
            <a:endCxn id="11" idx="1"/>
          </p:cNvCxnSpPr>
          <p:nvPr/>
        </p:nvCxnSpPr>
        <p:spPr>
          <a:xfrm>
            <a:off x="4995469" y="3586625"/>
            <a:ext cx="763185" cy="6397"/>
          </a:xfrm>
          <a:prstGeom prst="straightConnector1">
            <a:avLst/>
          </a:prstGeom>
          <a:ln w="22225">
            <a:solidFill>
              <a:schemeClr val="tx2">
                <a:lumMod val="50000"/>
              </a:schemeClr>
            </a:solidFill>
            <a:prstDash val="dash"/>
            <a:tailEnd type="stealth" w="lg"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E97159E-2834-CD98-CA1B-BA6E7568BD24}"/>
              </a:ext>
            </a:extLst>
          </p:cNvPr>
          <p:cNvCxnSpPr>
            <a:stCxn id="11" idx="3"/>
            <a:endCxn id="7" idx="1"/>
          </p:cNvCxnSpPr>
          <p:nvPr/>
        </p:nvCxnSpPr>
        <p:spPr>
          <a:xfrm flipV="1">
            <a:off x="7743665" y="3586625"/>
            <a:ext cx="763186" cy="6397"/>
          </a:xfrm>
          <a:prstGeom prst="straightConnector1">
            <a:avLst/>
          </a:prstGeom>
          <a:ln w="22225">
            <a:solidFill>
              <a:schemeClr val="tx2">
                <a:lumMod val="50000"/>
              </a:schemeClr>
            </a:solidFill>
            <a:prstDash val="dash"/>
            <a:tailEnd type="stealth" w="lg"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0EF55C4-3C0D-3648-8F45-6862C3C22249}"/>
              </a:ext>
            </a:extLst>
          </p:cNvPr>
          <p:cNvCxnSpPr>
            <a:stCxn id="7" idx="2"/>
            <a:endCxn id="8" idx="0"/>
          </p:cNvCxnSpPr>
          <p:nvPr/>
        </p:nvCxnSpPr>
        <p:spPr>
          <a:xfrm>
            <a:off x="9604851" y="3875013"/>
            <a:ext cx="0" cy="753257"/>
          </a:xfrm>
          <a:prstGeom prst="straightConnector1">
            <a:avLst/>
          </a:prstGeom>
          <a:ln w="22225">
            <a:solidFill>
              <a:schemeClr val="tx2">
                <a:lumMod val="50000"/>
              </a:schemeClr>
            </a:solidFill>
            <a:prstDash val="dash"/>
            <a:tailEnd type="stealth" w="lg" len="med"/>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21A3C35-16EE-887B-D8E5-69070CFBEFC9}"/>
              </a:ext>
            </a:extLst>
          </p:cNvPr>
          <p:cNvCxnSpPr>
            <a:stCxn id="6" idx="3"/>
            <a:endCxn id="8" idx="1"/>
          </p:cNvCxnSpPr>
          <p:nvPr/>
        </p:nvCxnSpPr>
        <p:spPr>
          <a:xfrm>
            <a:off x="4995469" y="4916658"/>
            <a:ext cx="3511382" cy="0"/>
          </a:xfrm>
          <a:prstGeom prst="straightConnector1">
            <a:avLst/>
          </a:prstGeom>
          <a:ln w="22225">
            <a:solidFill>
              <a:schemeClr val="tx2">
                <a:lumMod val="50000"/>
              </a:schemeClr>
            </a:solidFill>
            <a:tailEnd type="stealth" w="lg"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0543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8493-C306-0703-CA38-E507F8E9D711}"/>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0E01FDB9-016C-C714-32D7-03DE625019DC}"/>
              </a:ext>
            </a:extLst>
          </p:cNvPr>
          <p:cNvGraphicFramePr>
            <a:graphicFrameLocks noGrp="1"/>
          </p:cNvGraphicFramePr>
          <p:nvPr>
            <p:extLst>
              <p:ext uri="{D42A27DB-BD31-4B8C-83A1-F6EECF244321}">
                <p14:modId xmlns:p14="http://schemas.microsoft.com/office/powerpoint/2010/main" val="2618576625"/>
              </p:ext>
            </p:extLst>
          </p:nvPr>
        </p:nvGraphicFramePr>
        <p:xfrm>
          <a:off x="221226" y="365124"/>
          <a:ext cx="11857703" cy="6256905"/>
        </p:xfrm>
        <a:graphic>
          <a:graphicData uri="http://schemas.openxmlformats.org/drawingml/2006/table">
            <a:tbl>
              <a:tblPr>
                <a:tableStyleId>{EB344D84-9AFB-497E-A393-DC336BA19D2E}</a:tableStyleId>
              </a:tblPr>
              <a:tblGrid>
                <a:gridCol w="2756396">
                  <a:extLst>
                    <a:ext uri="{9D8B030D-6E8A-4147-A177-3AD203B41FA5}">
                      <a16:colId xmlns:a16="http://schemas.microsoft.com/office/drawing/2014/main" val="2402572937"/>
                    </a:ext>
                  </a:extLst>
                </a:gridCol>
                <a:gridCol w="3604117">
                  <a:extLst>
                    <a:ext uri="{9D8B030D-6E8A-4147-A177-3AD203B41FA5}">
                      <a16:colId xmlns:a16="http://schemas.microsoft.com/office/drawing/2014/main" val="2525351860"/>
                    </a:ext>
                  </a:extLst>
                </a:gridCol>
                <a:gridCol w="5497190">
                  <a:extLst>
                    <a:ext uri="{9D8B030D-6E8A-4147-A177-3AD203B41FA5}">
                      <a16:colId xmlns:a16="http://schemas.microsoft.com/office/drawing/2014/main" val="3237334588"/>
                    </a:ext>
                  </a:extLst>
                </a:gridCol>
              </a:tblGrid>
              <a:tr h="389460">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Google Play Services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Maps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Embed interactive maps.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3733922568"/>
                  </a:ext>
                </a:extLst>
              </a:tr>
              <a:tr h="389460">
                <a:tc>
                  <a:txBody>
                    <a:bodyPr/>
                    <a:lstStyle/>
                    <a:p>
                      <a:pPr algn="l"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Sign-In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Authenticate users via Google accounts.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176411945"/>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Google Location Services API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Access user location with high accuracy.</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816326887"/>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Drive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Store and retrieve files from Google Drive.</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875864968"/>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Fit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Access fitness data (steps, heart rate, etc.).</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3266358835"/>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Cast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Stream content to Chromecast devices.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3498930190"/>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Google Pay API</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Enable payments through Google Pay.</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1841803592"/>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Google Nearby API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Connect nearby devices.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611050734"/>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Google Play In-App Billing API</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Handle in-app purchases and subscriptions.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932377991"/>
                  </a:ext>
                </a:extLst>
              </a:tr>
              <a:tr h="657615">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dirty="0">
                          <a:effectLst/>
                          <a:latin typeface="Times New Roman" panose="02020603050405020304" pitchFamily="18" charset="0"/>
                          <a:cs typeface="Times New Roman" panose="02020603050405020304" pitchFamily="18" charset="0"/>
                        </a:rPr>
                        <a:t>Google Play Game Services API</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Integrate leaderboards, achievements, and cloud save.</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028795658"/>
                  </a:ext>
                </a:extLst>
              </a:tr>
              <a:tr h="657615">
                <a:tc>
                  <a:txBody>
                    <a:bodyPr/>
                    <a:lstStyle/>
                    <a:p>
                      <a:pPr algn="l" fontAlgn="b"/>
                      <a:r>
                        <a:rPr lang="en-IN" sz="2000" u="none" strike="noStrike">
                          <a:effectLst/>
                          <a:latin typeface="Times New Roman" panose="02020603050405020304" pitchFamily="18" charset="0"/>
                          <a:cs typeface="Times New Roman" panose="02020603050405020304" pitchFamily="18" charset="0"/>
                        </a:rPr>
                        <a:t>AI &amp; Machine Learning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a:effectLst/>
                          <a:latin typeface="Times New Roman" panose="02020603050405020304" pitchFamily="18" charset="0"/>
                          <a:cs typeface="Times New Roman" panose="02020603050405020304" pitchFamily="18" charset="0"/>
                        </a:rPr>
                        <a:t>TensorFlow Lite</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a:effectLst/>
                          <a:latin typeface="Times New Roman" panose="02020603050405020304" pitchFamily="18" charset="0"/>
                          <a:cs typeface="Times New Roman" panose="02020603050405020304" pitchFamily="18" charset="0"/>
                        </a:rPr>
                        <a:t>Deploy machine learning models on mobile devices.</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140915185"/>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ML Kit for Firebase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Pre-built machine learning models.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547514863"/>
                  </a:ext>
                </a:extLst>
              </a:tr>
              <a:tr h="657615">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Google Lens API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dirty="0">
                          <a:effectLst/>
                          <a:latin typeface="Times New Roman" panose="02020603050405020304" pitchFamily="18" charset="0"/>
                          <a:cs typeface="Times New Roman" panose="02020603050405020304" pitchFamily="18" charset="0"/>
                        </a:rPr>
                        <a:t>Recognize objects, text, and landmarks in images.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2506509209"/>
                  </a:ext>
                </a:extLst>
              </a:tr>
              <a:tr h="389460">
                <a:tc>
                  <a:txBody>
                    <a:bodyPr/>
                    <a:lstStyle/>
                    <a:p>
                      <a:pPr algn="l"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Google Assistant API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tc>
                  <a:txBody>
                    <a:bodyPr/>
                    <a:lstStyle/>
                    <a:p>
                      <a:pPr algn="l" fontAlgn="b"/>
                      <a:r>
                        <a:rPr lang="en-US" sz="2000" u="none" strike="noStrike" dirty="0">
                          <a:effectLst/>
                          <a:latin typeface="Times New Roman" panose="02020603050405020304" pitchFamily="18" charset="0"/>
                          <a:cs typeface="Times New Roman" panose="02020603050405020304" pitchFamily="18" charset="0"/>
                        </a:rPr>
                        <a:t>Integrate voice-based interactions into apps.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92" marR="3492" marT="3492" marB="0" anchor="ctr"/>
                </a:tc>
                <a:extLst>
                  <a:ext uri="{0D108BD9-81ED-4DB2-BD59-A6C34878D82A}">
                    <a16:rowId xmlns:a16="http://schemas.microsoft.com/office/drawing/2014/main" val="3940682346"/>
                  </a:ext>
                </a:extLst>
              </a:tr>
            </a:tbl>
          </a:graphicData>
        </a:graphic>
      </p:graphicFrame>
    </p:spTree>
    <p:extLst>
      <p:ext uri="{BB962C8B-B14F-4D97-AF65-F5344CB8AC3E}">
        <p14:creationId xmlns:p14="http://schemas.microsoft.com/office/powerpoint/2010/main" val="169700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F1AA-B6C4-EC32-C665-99854E00D663}"/>
              </a:ext>
            </a:extLst>
          </p:cNvPr>
          <p:cNvSpPr>
            <a:spLocks noGrp="1"/>
          </p:cNvSpPr>
          <p:nvPr>
            <p:ph type="title"/>
          </p:nvPr>
        </p:nvSpPr>
        <p:spPr/>
        <p:txBody>
          <a:bodyPr/>
          <a:lstStyle/>
          <a:p>
            <a:r>
              <a:rPr lang="en-US" dirty="0"/>
              <a:t>Generic Types of </a:t>
            </a:r>
            <a:r>
              <a:rPr lang="en-US" dirty="0" err="1"/>
              <a:t>AsyncTask</a:t>
            </a:r>
            <a:endParaRPr lang="en-IN" dirty="0"/>
          </a:p>
        </p:txBody>
      </p:sp>
      <p:graphicFrame>
        <p:nvGraphicFramePr>
          <p:cNvPr id="8" name="Table 7">
            <a:extLst>
              <a:ext uri="{FF2B5EF4-FFF2-40B4-BE49-F238E27FC236}">
                <a16:creationId xmlns:a16="http://schemas.microsoft.com/office/drawing/2014/main" id="{2EF4DF91-1EEC-9F83-37E3-54B352E85ACC}"/>
              </a:ext>
            </a:extLst>
          </p:cNvPr>
          <p:cNvGraphicFramePr>
            <a:graphicFrameLocks noGrp="1"/>
          </p:cNvGraphicFramePr>
          <p:nvPr>
            <p:extLst>
              <p:ext uri="{D42A27DB-BD31-4B8C-83A1-F6EECF244321}">
                <p14:modId xmlns:p14="http://schemas.microsoft.com/office/powerpoint/2010/main" val="3679315288"/>
              </p:ext>
            </p:extLst>
          </p:nvPr>
        </p:nvGraphicFramePr>
        <p:xfrm>
          <a:off x="661181" y="2658794"/>
          <a:ext cx="11071274" cy="3688720"/>
        </p:xfrm>
        <a:graphic>
          <a:graphicData uri="http://schemas.openxmlformats.org/drawingml/2006/table">
            <a:tbl>
              <a:tblPr firstRow="1">
                <a:tableStyleId>{21E4AEA4-8DFA-4A89-87EB-49C32662AFE0}</a:tableStyleId>
              </a:tblPr>
              <a:tblGrid>
                <a:gridCol w="2222696">
                  <a:extLst>
                    <a:ext uri="{9D8B030D-6E8A-4147-A177-3AD203B41FA5}">
                      <a16:colId xmlns:a16="http://schemas.microsoft.com/office/drawing/2014/main" val="2504992328"/>
                    </a:ext>
                  </a:extLst>
                </a:gridCol>
                <a:gridCol w="8848578">
                  <a:extLst>
                    <a:ext uri="{9D8B030D-6E8A-4147-A177-3AD203B41FA5}">
                      <a16:colId xmlns:a16="http://schemas.microsoft.com/office/drawing/2014/main" val="777962336"/>
                    </a:ext>
                  </a:extLst>
                </a:gridCol>
              </a:tblGrid>
              <a:tr h="922180">
                <a:tc>
                  <a:txBody>
                    <a:bodyPr/>
                    <a:lstStyle/>
                    <a:p>
                      <a:pPr algn="ctr" fontAlgn="b"/>
                      <a:r>
                        <a:rPr lang="en-IN" sz="2400" u="none" strike="noStrike">
                          <a:effectLst/>
                          <a:latin typeface="Times New Roman" panose="02020603050405020304" pitchFamily="18" charset="0"/>
                          <a:cs typeface="Times New Roman" panose="02020603050405020304" pitchFamily="18" charset="0"/>
                        </a:rPr>
                        <a:t>Generic Type</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ctr" fontAlgn="b"/>
                      <a:r>
                        <a:rPr lang="en-IN" sz="2400" u="none" strike="noStrike" dirty="0">
                          <a:effectLst/>
                          <a:latin typeface="Times New Roman" panose="02020603050405020304" pitchFamily="18" charset="0"/>
                          <a:cs typeface="Times New Roman" panose="02020603050405020304" pitchFamily="18" charset="0"/>
                        </a:rPr>
                        <a:t>Meaning</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2524865832"/>
                  </a:ext>
                </a:extLst>
              </a:tr>
              <a:tr h="922180">
                <a:tc>
                  <a:txBody>
                    <a:bodyPr/>
                    <a:lstStyle/>
                    <a:p>
                      <a:pPr algn="ctr" fontAlgn="b"/>
                      <a:r>
                        <a:rPr lang="en-IN" sz="2400" u="none" strike="noStrike">
                          <a:effectLst/>
                          <a:latin typeface="Times New Roman" panose="02020603050405020304" pitchFamily="18" charset="0"/>
                          <a:cs typeface="Times New Roman" panose="02020603050405020304" pitchFamily="18" charset="0"/>
                        </a:rPr>
                        <a:t>Params</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The type of input parameter(s) passed to </a:t>
                      </a:r>
                      <a:r>
                        <a:rPr lang="en-US" sz="2400" u="none" strike="noStrike" dirty="0" err="1">
                          <a:effectLst/>
                          <a:latin typeface="Times New Roman" panose="02020603050405020304" pitchFamily="18" charset="0"/>
                          <a:cs typeface="Times New Roman" panose="02020603050405020304" pitchFamily="18" charset="0"/>
                        </a:rPr>
                        <a:t>doInBackground</a:t>
                      </a:r>
                      <a:r>
                        <a:rPr lang="en-US" sz="2400" u="none" strike="noStrike" dirty="0">
                          <a:effectLst/>
                          <a:latin typeface="Times New Roman" panose="02020603050405020304" pitchFamily="18" charset="0"/>
                          <a:cs typeface="Times New Roman" panose="02020603050405020304" pitchFamily="18" charset="0"/>
                        </a:rPr>
                        <a: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632045221"/>
                  </a:ext>
                </a:extLst>
              </a:tr>
              <a:tr h="922180">
                <a:tc>
                  <a:txBody>
                    <a:bodyPr/>
                    <a:lstStyle/>
                    <a:p>
                      <a:pPr algn="ctr" fontAlgn="b"/>
                      <a:r>
                        <a:rPr lang="en-IN" sz="2400" u="none" strike="noStrike">
                          <a:effectLst/>
                          <a:latin typeface="Times New Roman" panose="02020603050405020304" pitchFamily="18" charset="0"/>
                          <a:cs typeface="Times New Roman" panose="02020603050405020304" pitchFamily="18" charset="0"/>
                        </a:rPr>
                        <a:t>Progress</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The type used to track progress (e.g., for a progress bar).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1334732977"/>
                  </a:ext>
                </a:extLst>
              </a:tr>
              <a:tr h="922180">
                <a:tc>
                  <a:txBody>
                    <a:bodyPr/>
                    <a:lstStyle/>
                    <a:p>
                      <a:pPr algn="ctr" fontAlgn="b"/>
                      <a:r>
                        <a:rPr lang="en-IN" sz="2400" u="none" strike="noStrike">
                          <a:effectLst/>
                          <a:latin typeface="Times New Roman" panose="02020603050405020304" pitchFamily="18" charset="0"/>
                          <a:cs typeface="Times New Roman" panose="02020603050405020304" pitchFamily="18" charset="0"/>
                        </a:rPr>
                        <a:t>Result</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The type of data returned by </a:t>
                      </a:r>
                      <a:r>
                        <a:rPr lang="en-US" sz="2400" u="none" strike="noStrike" dirty="0" err="1">
                          <a:effectLst/>
                          <a:latin typeface="Times New Roman" panose="02020603050405020304" pitchFamily="18" charset="0"/>
                          <a:cs typeface="Times New Roman" panose="02020603050405020304" pitchFamily="18" charset="0"/>
                        </a:rPr>
                        <a:t>doInBackground</a:t>
                      </a:r>
                      <a:r>
                        <a:rPr lang="en-US" sz="2400" u="none" strike="noStrike" dirty="0">
                          <a:effectLst/>
                          <a:latin typeface="Times New Roman" panose="02020603050405020304" pitchFamily="18" charset="0"/>
                          <a:cs typeface="Times New Roman" panose="02020603050405020304" pitchFamily="18" charset="0"/>
                        </a:rPr>
                        <a:t>() and passed to </a:t>
                      </a:r>
                      <a:r>
                        <a:rPr lang="en-US" sz="2400" u="none" strike="noStrike" dirty="0" err="1">
                          <a:effectLst/>
                          <a:latin typeface="Times New Roman" panose="02020603050405020304" pitchFamily="18" charset="0"/>
                          <a:cs typeface="Times New Roman" panose="02020603050405020304" pitchFamily="18" charset="0"/>
                        </a:rPr>
                        <a:t>onPostExecute</a:t>
                      </a:r>
                      <a:r>
                        <a:rPr lang="en-US" sz="2400" u="none" strike="noStrike" dirty="0">
                          <a:effectLst/>
                          <a:latin typeface="Times New Roman" panose="02020603050405020304" pitchFamily="18" charset="0"/>
                          <a:cs typeface="Times New Roman" panose="02020603050405020304" pitchFamily="18" charset="0"/>
                        </a:rPr>
                        <a: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4162604030"/>
                  </a:ext>
                </a:extLst>
              </a:tr>
            </a:tbl>
          </a:graphicData>
        </a:graphic>
      </p:graphicFrame>
      <p:sp>
        <p:nvSpPr>
          <p:cNvPr id="10" name="TextBox 9">
            <a:extLst>
              <a:ext uri="{FF2B5EF4-FFF2-40B4-BE49-F238E27FC236}">
                <a16:creationId xmlns:a16="http://schemas.microsoft.com/office/drawing/2014/main" id="{151873A0-0CFF-D15C-1900-54F7CCDCBF48}"/>
              </a:ext>
            </a:extLst>
          </p:cNvPr>
          <p:cNvSpPr txBox="1"/>
          <p:nvPr/>
        </p:nvSpPr>
        <p:spPr>
          <a:xfrm>
            <a:off x="1867485" y="1913131"/>
            <a:ext cx="9358532" cy="523220"/>
          </a:xfrm>
          <a:prstGeom prst="rect">
            <a:avLst/>
          </a:prstGeom>
          <a:noFill/>
        </p:spPr>
        <p:txBody>
          <a:bodyPr wrap="square">
            <a:spAutoFit/>
          </a:bodyPr>
          <a:lstStyle/>
          <a:p>
            <a:r>
              <a:rPr lang="en-US" sz="2800" i="1" dirty="0">
                <a:solidFill>
                  <a:srgbClr val="FF0000"/>
                </a:solidFill>
                <a:latin typeface="Times New Roman" panose="02020603050405020304" pitchFamily="18" charset="0"/>
                <a:cs typeface="Times New Roman" panose="02020603050405020304" pitchFamily="18" charset="0"/>
              </a:rPr>
              <a:t>public abstract class </a:t>
            </a:r>
            <a:r>
              <a:rPr lang="en-US" sz="2800" i="1" dirty="0" err="1">
                <a:solidFill>
                  <a:srgbClr val="FF0000"/>
                </a:solidFill>
                <a:latin typeface="Times New Roman" panose="02020603050405020304" pitchFamily="18" charset="0"/>
                <a:cs typeface="Times New Roman" panose="02020603050405020304" pitchFamily="18" charset="0"/>
              </a:rPr>
              <a:t>AsyncTask</a:t>
            </a:r>
            <a:r>
              <a:rPr lang="en-US" sz="2800" i="1" dirty="0">
                <a:solidFill>
                  <a:srgbClr val="FF0000"/>
                </a:solidFill>
                <a:latin typeface="Times New Roman" panose="02020603050405020304" pitchFamily="18" charset="0"/>
                <a:cs typeface="Times New Roman" panose="02020603050405020304" pitchFamily="18" charset="0"/>
              </a:rPr>
              <a:t>&lt;Params, Progress, Result&gt;</a:t>
            </a:r>
            <a:endParaRPr lang="en-I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24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DFA-0D17-91EC-9341-03DAEEC1AC3C}"/>
              </a:ext>
            </a:extLst>
          </p:cNvPr>
          <p:cNvSpPr>
            <a:spLocks noGrp="1"/>
          </p:cNvSpPr>
          <p:nvPr>
            <p:ph type="title"/>
          </p:nvPr>
        </p:nvSpPr>
        <p:spPr/>
        <p:txBody>
          <a:bodyPr/>
          <a:lstStyle/>
          <a:p>
            <a:r>
              <a:rPr lang="en-US" dirty="0"/>
              <a:t>API</a:t>
            </a:r>
            <a:endParaRPr lang="en-IN" dirty="0"/>
          </a:p>
        </p:txBody>
      </p:sp>
      <p:sp>
        <p:nvSpPr>
          <p:cNvPr id="3" name="Content Placeholder 2">
            <a:extLst>
              <a:ext uri="{FF2B5EF4-FFF2-40B4-BE49-F238E27FC236}">
                <a16:creationId xmlns:a16="http://schemas.microsoft.com/office/drawing/2014/main" id="{A7B0EA09-029B-CF91-04E5-DCA8248443D8}"/>
              </a:ext>
            </a:extLst>
          </p:cNvPr>
          <p:cNvSpPr>
            <a:spLocks noGrp="1"/>
          </p:cNvSpPr>
          <p:nvPr>
            <p:ph idx="1"/>
          </p:nvPr>
        </p:nvSpPr>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API is actually some kind of interface which is having a set of functions. These set of functions will allow programmers to acquire some specific features or the data of an application. </a:t>
            </a:r>
          </a:p>
          <a:p>
            <a:pPr algn="just">
              <a:lnSpc>
                <a:spcPct val="150000"/>
              </a:lnSpc>
            </a:pPr>
            <a:r>
              <a:rPr lang="en-US" dirty="0">
                <a:latin typeface="Times New Roman" panose="02020603050405020304" pitchFamily="18" charset="0"/>
                <a:cs typeface="Times New Roman" panose="02020603050405020304" pitchFamily="18" charset="0"/>
              </a:rPr>
              <a:t>APIs form the backbone of modern Android applications. They allow apps to access data from the internet, communicate with hardware, interact with other apps, and much more.</a:t>
            </a:r>
          </a:p>
          <a:p>
            <a:pPr algn="just">
              <a:lnSpc>
                <a:spcPct val="150000"/>
              </a:lnSpc>
            </a:pPr>
            <a:r>
              <a:rPr lang="en-US" dirty="0">
                <a:latin typeface="Times New Roman" panose="02020603050405020304" pitchFamily="18" charset="0"/>
                <a:cs typeface="Times New Roman" panose="02020603050405020304" pitchFamily="18" charset="0"/>
              </a:rPr>
              <a:t>Android developers use APIs provided by the Android operating system to interact with device hardware and software, such as the Camera API or the Location API.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16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0A4B-8A67-ABC0-72DB-BCBCAFECBD25}"/>
              </a:ext>
            </a:extLst>
          </p:cNvPr>
          <p:cNvSpPr>
            <a:spLocks noGrp="1"/>
          </p:cNvSpPr>
          <p:nvPr>
            <p:ph type="title"/>
          </p:nvPr>
        </p:nvSpPr>
        <p:spPr/>
        <p:txBody>
          <a:bodyPr/>
          <a:lstStyle/>
          <a:p>
            <a:r>
              <a:rPr lang="en-US" dirty="0"/>
              <a:t>API</a:t>
            </a:r>
            <a:endParaRPr lang="en-IN" dirty="0"/>
          </a:p>
        </p:txBody>
      </p:sp>
      <p:pic>
        <p:nvPicPr>
          <p:cNvPr id="7" name="Graphic 6" descr="Server">
            <a:extLst>
              <a:ext uri="{FF2B5EF4-FFF2-40B4-BE49-F238E27FC236}">
                <a16:creationId xmlns:a16="http://schemas.microsoft.com/office/drawing/2014/main" id="{AE66BD5D-A707-EE2D-E7FF-1B702D2F69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18818" y="2624380"/>
            <a:ext cx="1264571" cy="1874679"/>
          </a:xfrm>
          <a:prstGeom prst="rect">
            <a:avLst/>
          </a:prstGeom>
        </p:spPr>
      </p:pic>
      <p:pic>
        <p:nvPicPr>
          <p:cNvPr id="9" name="Graphic 8" descr="Robot">
            <a:extLst>
              <a:ext uri="{FF2B5EF4-FFF2-40B4-BE49-F238E27FC236}">
                <a16:creationId xmlns:a16="http://schemas.microsoft.com/office/drawing/2014/main" id="{4F71FF79-6254-972C-EE14-335701DE44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7189" y="2624382"/>
            <a:ext cx="1609233" cy="1609233"/>
          </a:xfrm>
          <a:prstGeom prst="rect">
            <a:avLst/>
          </a:prstGeom>
        </p:spPr>
      </p:pic>
      <p:pic>
        <p:nvPicPr>
          <p:cNvPr id="3074" name="Picture 2" descr="Premium Vector | Api icon vector image Can be used for Computer Science">
            <a:extLst>
              <a:ext uri="{FF2B5EF4-FFF2-40B4-BE49-F238E27FC236}">
                <a16:creationId xmlns:a16="http://schemas.microsoft.com/office/drawing/2014/main" id="{F48BE9BF-58EA-9DE1-0D16-A56F6980E7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8660" y="2624382"/>
            <a:ext cx="1874679" cy="187467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D8F86384-1965-A1C0-2D4A-35E3A9ABD5C2}"/>
              </a:ext>
            </a:extLst>
          </p:cNvPr>
          <p:cNvCxnSpPr>
            <a:cxnSpLocks/>
          </p:cNvCxnSpPr>
          <p:nvPr/>
        </p:nvCxnSpPr>
        <p:spPr>
          <a:xfrm>
            <a:off x="3206422" y="3403455"/>
            <a:ext cx="1952238" cy="2"/>
          </a:xfrm>
          <a:prstGeom prst="straightConnector1">
            <a:avLst/>
          </a:prstGeom>
          <a:ln w="41275">
            <a:solidFill>
              <a:schemeClr val="tx2">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CE02CC8-6315-B763-02DA-4B5BD46EB7EB}"/>
              </a:ext>
            </a:extLst>
          </p:cNvPr>
          <p:cNvCxnSpPr>
            <a:cxnSpLocks/>
          </p:cNvCxnSpPr>
          <p:nvPr/>
        </p:nvCxnSpPr>
        <p:spPr>
          <a:xfrm flipV="1">
            <a:off x="7033339" y="3445659"/>
            <a:ext cx="2328496" cy="2"/>
          </a:xfrm>
          <a:prstGeom prst="straightConnector1">
            <a:avLst/>
          </a:prstGeom>
          <a:ln w="41275">
            <a:solidFill>
              <a:schemeClr val="tx2">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4B0424-9883-A5FF-2D2E-48E5FCF59EFA}"/>
              </a:ext>
            </a:extLst>
          </p:cNvPr>
          <p:cNvCxnSpPr>
            <a:cxnSpLocks/>
          </p:cNvCxnSpPr>
          <p:nvPr/>
        </p:nvCxnSpPr>
        <p:spPr>
          <a:xfrm flipH="1">
            <a:off x="3206422" y="3784210"/>
            <a:ext cx="1891025" cy="0"/>
          </a:xfrm>
          <a:prstGeom prst="straightConnector1">
            <a:avLst/>
          </a:prstGeom>
          <a:ln w="41275">
            <a:solidFill>
              <a:schemeClr val="tx2">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2147BB2-00DE-2CAF-76B8-D0A5AFF684DF}"/>
              </a:ext>
            </a:extLst>
          </p:cNvPr>
          <p:cNvCxnSpPr/>
          <p:nvPr/>
        </p:nvCxnSpPr>
        <p:spPr>
          <a:xfrm flipH="1">
            <a:off x="7033339" y="3784210"/>
            <a:ext cx="2328496" cy="0"/>
          </a:xfrm>
          <a:prstGeom prst="straightConnector1">
            <a:avLst/>
          </a:prstGeom>
          <a:ln w="41275">
            <a:solidFill>
              <a:schemeClr val="tx2">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FEC57E2-E177-886A-19EB-A2440ACFDE61}"/>
              </a:ext>
            </a:extLst>
          </p:cNvPr>
          <p:cNvSpPr txBox="1"/>
          <p:nvPr/>
        </p:nvSpPr>
        <p:spPr>
          <a:xfrm>
            <a:off x="892064" y="2111635"/>
            <a:ext cx="37886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Android Application</a:t>
            </a:r>
            <a:endParaRPr lang="en-IN" sz="32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8706532-0ACE-BD3A-1EB7-1D8ABF3D2026}"/>
              </a:ext>
            </a:extLst>
          </p:cNvPr>
          <p:cNvSpPr txBox="1"/>
          <p:nvPr/>
        </p:nvSpPr>
        <p:spPr>
          <a:xfrm>
            <a:off x="5650203" y="4206671"/>
            <a:ext cx="89159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API</a:t>
            </a:r>
            <a:endParaRPr lang="en-IN" sz="32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D66B1DB-4160-C6FD-C9E9-443D180B00FB}"/>
              </a:ext>
            </a:extLst>
          </p:cNvPr>
          <p:cNvSpPr txBox="1"/>
          <p:nvPr/>
        </p:nvSpPr>
        <p:spPr>
          <a:xfrm>
            <a:off x="8998383" y="2029237"/>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Server/Data</a:t>
            </a:r>
            <a:endParaRPr lang="en-IN" sz="32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0D871B1-37AF-1D67-FBDD-ED0AB01D1007}"/>
              </a:ext>
            </a:extLst>
          </p:cNvPr>
          <p:cNvSpPr txBox="1"/>
          <p:nvPr/>
        </p:nvSpPr>
        <p:spPr>
          <a:xfrm>
            <a:off x="1018356" y="4939711"/>
            <a:ext cx="10515600" cy="1687963"/>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From displaying weather information fetched from a weather API to signing in with Google using the Google Sign-In API, APIs are integral to Android app development.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51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3DC6-FC3B-2D05-805F-FB74A5EF238B}"/>
              </a:ext>
            </a:extLst>
          </p:cNvPr>
          <p:cNvSpPr>
            <a:spLocks noGrp="1"/>
          </p:cNvSpPr>
          <p:nvPr>
            <p:ph type="title"/>
          </p:nvPr>
        </p:nvSpPr>
        <p:spPr/>
        <p:txBody>
          <a:bodyPr/>
          <a:lstStyle/>
          <a:p>
            <a:r>
              <a:rPr lang="en-US" dirty="0"/>
              <a:t>Types of API</a:t>
            </a:r>
            <a:endParaRPr lang="en-IN" dirty="0"/>
          </a:p>
        </p:txBody>
      </p:sp>
      <p:sp>
        <p:nvSpPr>
          <p:cNvPr id="3" name="Content Placeholder 2">
            <a:extLst>
              <a:ext uri="{FF2B5EF4-FFF2-40B4-BE49-F238E27FC236}">
                <a16:creationId xmlns:a16="http://schemas.microsoft.com/office/drawing/2014/main" id="{5F5847C7-3D5A-2C11-082C-4737BBAF4A05}"/>
              </a:ext>
            </a:extLst>
          </p:cNvPr>
          <p:cNvSpPr>
            <a:spLocks noGrp="1"/>
          </p:cNvSpPr>
          <p:nvPr>
            <p:ph idx="1"/>
          </p:nvPr>
        </p:nvSpPr>
        <p:spPr>
          <a:xfrm>
            <a:off x="838200" y="1825625"/>
            <a:ext cx="6983437" cy="4667250"/>
          </a:xfrm>
        </p:spPr>
        <p:txBody>
          <a:bodyPr>
            <a:normAutofit fontScale="70000" lnSpcReduction="20000"/>
          </a:bodyPr>
          <a:lstStyle/>
          <a:p>
            <a:pPr>
              <a:lnSpc>
                <a:spcPct val="150000"/>
              </a:lnSpc>
            </a:pPr>
            <a:r>
              <a:rPr lang="en-IN" dirty="0">
                <a:latin typeface="Times New Roman" panose="02020603050405020304" pitchFamily="18" charset="0"/>
                <a:cs typeface="Times New Roman" panose="02020603050405020304" pitchFamily="18" charset="0"/>
              </a:rPr>
              <a:t>Web APIs (Most Common)Used to communicate over the internet using HTTP requests.</a:t>
            </a:r>
          </a:p>
          <a:p>
            <a:pPr lvl="1">
              <a:lnSpc>
                <a:spcPct val="150000"/>
              </a:lnSpc>
            </a:pPr>
            <a:r>
              <a:rPr lang="en-IN" sz="2800" dirty="0">
                <a:latin typeface="Times New Roman" panose="02020603050405020304" pitchFamily="18" charset="0"/>
                <a:cs typeface="Times New Roman" panose="02020603050405020304" pitchFamily="18" charset="0"/>
              </a:rPr>
              <a:t>Example: RESTful APIs, SOAP APIs, </a:t>
            </a:r>
            <a:r>
              <a:rPr lang="en-IN" sz="2800" dirty="0" err="1">
                <a:latin typeface="Times New Roman" panose="02020603050405020304" pitchFamily="18" charset="0"/>
                <a:cs typeface="Times New Roman" panose="02020603050405020304" pitchFamily="18" charset="0"/>
              </a:rPr>
              <a:t>GraphQL</a:t>
            </a:r>
            <a:r>
              <a:rPr lang="en-IN" sz="2800" dirty="0">
                <a:latin typeface="Times New Roman" panose="02020603050405020304" pitchFamily="18" charset="0"/>
                <a:cs typeface="Times New Roman" panose="02020603050405020304" pitchFamily="18" charset="0"/>
              </a:rPr>
              <a:t> APIs.</a:t>
            </a:r>
          </a:p>
          <a:p>
            <a:pPr>
              <a:lnSpc>
                <a:spcPct val="150000"/>
              </a:lnSpc>
            </a:pPr>
            <a:r>
              <a:rPr lang="en-IN" dirty="0">
                <a:latin typeface="Times New Roman" panose="02020603050405020304" pitchFamily="18" charset="0"/>
                <a:cs typeface="Times New Roman" panose="02020603050405020304" pitchFamily="18" charset="0"/>
              </a:rPr>
              <a:t>Operating System APIs Allows apps to interact with OS services.</a:t>
            </a:r>
          </a:p>
          <a:p>
            <a:pPr lvl="1">
              <a:lnSpc>
                <a:spcPct val="150000"/>
              </a:lnSpc>
            </a:pPr>
            <a:r>
              <a:rPr lang="en-IN" sz="2800" dirty="0">
                <a:latin typeface="Times New Roman" panose="02020603050405020304" pitchFamily="18" charset="0"/>
                <a:cs typeface="Times New Roman" panose="02020603050405020304" pitchFamily="18" charset="0"/>
              </a:rPr>
              <a:t>Example: Android API, Windows API.</a:t>
            </a:r>
          </a:p>
          <a:p>
            <a:pPr>
              <a:lnSpc>
                <a:spcPct val="150000"/>
              </a:lnSpc>
            </a:pPr>
            <a:r>
              <a:rPr lang="en-IN" dirty="0">
                <a:latin typeface="Times New Roman" panose="02020603050405020304" pitchFamily="18" charset="0"/>
                <a:cs typeface="Times New Roman" panose="02020603050405020304" pitchFamily="18" charset="0"/>
              </a:rPr>
              <a:t>Library APIs Provides functions for specific tasks.</a:t>
            </a:r>
          </a:p>
          <a:p>
            <a:pPr lvl="1">
              <a:lnSpc>
                <a:spcPct val="150000"/>
              </a:lnSpc>
            </a:pPr>
            <a:r>
              <a:rPr lang="en-IN" sz="2800" dirty="0">
                <a:latin typeface="Times New Roman" panose="02020603050405020304" pitchFamily="18" charset="0"/>
                <a:cs typeface="Times New Roman" panose="02020603050405020304" pitchFamily="18" charset="0"/>
              </a:rPr>
              <a:t>Example: OpenGL (for graphics), TensorFlow (for AI).</a:t>
            </a:r>
          </a:p>
          <a:p>
            <a:pPr>
              <a:lnSpc>
                <a:spcPct val="150000"/>
              </a:lnSpc>
            </a:pPr>
            <a:r>
              <a:rPr lang="en-IN" dirty="0">
                <a:latin typeface="Times New Roman" panose="02020603050405020304" pitchFamily="18" charset="0"/>
                <a:cs typeface="Times New Roman" panose="02020603050405020304" pitchFamily="18" charset="0"/>
              </a:rPr>
              <a:t>Hardware APIs Enables apps to interact with hardware.</a:t>
            </a:r>
          </a:p>
          <a:p>
            <a:pPr lvl="1">
              <a:lnSpc>
                <a:spcPct val="150000"/>
              </a:lnSpc>
            </a:pPr>
            <a:r>
              <a:rPr lang="en-IN" sz="2800" dirty="0">
                <a:latin typeface="Times New Roman" panose="02020603050405020304" pitchFamily="18" charset="0"/>
                <a:cs typeface="Times New Roman" panose="02020603050405020304" pitchFamily="18" charset="0"/>
              </a:rPr>
              <a:t>Example: Camera API, Bluetooth API.</a:t>
            </a:r>
          </a:p>
        </p:txBody>
      </p:sp>
      <p:graphicFrame>
        <p:nvGraphicFramePr>
          <p:cNvPr id="5" name="Diagram 4">
            <a:extLst>
              <a:ext uri="{FF2B5EF4-FFF2-40B4-BE49-F238E27FC236}">
                <a16:creationId xmlns:a16="http://schemas.microsoft.com/office/drawing/2014/main" id="{9C649657-C497-5B0B-135C-9DC3AAA993C5}"/>
              </a:ext>
            </a:extLst>
          </p:cNvPr>
          <p:cNvGraphicFramePr/>
          <p:nvPr>
            <p:extLst>
              <p:ext uri="{D42A27DB-BD31-4B8C-83A1-F6EECF244321}">
                <p14:modId xmlns:p14="http://schemas.microsoft.com/office/powerpoint/2010/main" val="1026311383"/>
              </p:ext>
            </p:extLst>
          </p:nvPr>
        </p:nvGraphicFramePr>
        <p:xfrm>
          <a:off x="7710436" y="1825625"/>
          <a:ext cx="4234821" cy="429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16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15F5-99D6-DC16-E52E-A7127B3EDF53}"/>
              </a:ext>
            </a:extLst>
          </p:cNvPr>
          <p:cNvSpPr>
            <a:spLocks noGrp="1"/>
          </p:cNvSpPr>
          <p:nvPr>
            <p:ph type="title"/>
          </p:nvPr>
        </p:nvSpPr>
        <p:spPr/>
        <p:txBody>
          <a:bodyPr/>
          <a:lstStyle/>
          <a:p>
            <a:r>
              <a:rPr lang="en-US" dirty="0"/>
              <a:t>Web API</a:t>
            </a:r>
            <a:endParaRPr lang="en-IN" dirty="0"/>
          </a:p>
        </p:txBody>
      </p:sp>
      <p:sp>
        <p:nvSpPr>
          <p:cNvPr id="3" name="Content Placeholder 2">
            <a:extLst>
              <a:ext uri="{FF2B5EF4-FFF2-40B4-BE49-F238E27FC236}">
                <a16:creationId xmlns:a16="http://schemas.microsoft.com/office/drawing/2014/main" id="{DBEA4D3C-00C0-418B-CBFE-DA8E2019B4E0}"/>
              </a:ext>
            </a:extLst>
          </p:cNvPr>
          <p:cNvSpPr>
            <a:spLocks noGrp="1"/>
          </p:cNvSpPr>
          <p:nvPr>
            <p:ph idx="1"/>
          </p:nvPr>
        </p:nvSpPr>
        <p:spPr/>
        <p:txBody>
          <a:bodyPr>
            <a:normAutofit fontScale="850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A Web API is an application programming interface which is use either for web server or a web browser.</a:t>
            </a:r>
          </a:p>
          <a:p>
            <a:pPr>
              <a:lnSpc>
                <a:spcPct val="150000"/>
              </a:lnSpc>
            </a:pPr>
            <a:r>
              <a:rPr lang="en-US" sz="2400" dirty="0">
                <a:latin typeface="Times New Roman" panose="02020603050405020304" pitchFamily="18" charset="0"/>
                <a:cs typeface="Times New Roman" panose="02020603050405020304" pitchFamily="18" charset="0"/>
              </a:rPr>
              <a:t>Server-side</a:t>
            </a:r>
          </a:p>
          <a:p>
            <a:pPr lvl="1">
              <a:lnSpc>
                <a:spcPct val="150000"/>
              </a:lnSpc>
            </a:pPr>
            <a:r>
              <a:rPr lang="en-US" dirty="0">
                <a:latin typeface="Times New Roman" panose="02020603050405020304" pitchFamily="18" charset="0"/>
                <a:cs typeface="Times New Roman" panose="02020603050405020304" pitchFamily="18" charset="0"/>
              </a:rPr>
              <a:t>Server-side web API is a programmatic interface that consist of one or more publicly exposed endpoints to a defined request–response message system. It is typically expressed in JSON or XML</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Client-side</a:t>
            </a:r>
          </a:p>
          <a:p>
            <a:pPr lvl="1">
              <a:lnSpc>
                <a:spcPct val="150000"/>
              </a:lnSpc>
            </a:pPr>
            <a:r>
              <a:rPr lang="en-US" dirty="0">
                <a:latin typeface="Times New Roman" panose="02020603050405020304" pitchFamily="18" charset="0"/>
                <a:cs typeface="Times New Roman" panose="02020603050405020304" pitchFamily="18" charset="0"/>
              </a:rPr>
              <a:t>A client-side web API is a programmatic interface helps to extend functionality within a web browser or other HTTP client.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24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3270</Words>
  <Application>Microsoft Office PowerPoint</Application>
  <PresentationFormat>Widescreen</PresentationFormat>
  <Paragraphs>330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Times New Roman</vt:lpstr>
      <vt:lpstr>Office Theme</vt:lpstr>
      <vt:lpstr>Unit 6</vt:lpstr>
      <vt:lpstr>AsyncTasks</vt:lpstr>
      <vt:lpstr>AsyncTask Methods</vt:lpstr>
      <vt:lpstr>AsyncTask Methods</vt:lpstr>
      <vt:lpstr>Generic Types of AsyncTask</vt:lpstr>
      <vt:lpstr>API</vt:lpstr>
      <vt:lpstr>API</vt:lpstr>
      <vt:lpstr>Types of API</vt:lpstr>
      <vt:lpstr>Web API</vt:lpstr>
      <vt:lpstr>HTTP and APIs</vt:lpstr>
      <vt:lpstr>Endpoints</vt:lpstr>
      <vt:lpstr>Types of Web APIs</vt:lpstr>
      <vt:lpstr>Key Concepts of Web API</vt:lpstr>
      <vt:lpstr>PowerPoint Presentation</vt:lpstr>
      <vt:lpstr>Steps to use Web API:</vt:lpstr>
      <vt:lpstr>Popular Web APIs</vt:lpstr>
      <vt:lpstr> Introduction to JSON data</vt:lpstr>
      <vt:lpstr>Key Features of JSON</vt:lpstr>
      <vt:lpstr>JSON Syntax</vt:lpstr>
      <vt:lpstr>JSOn Elements</vt:lpstr>
      <vt:lpstr>XML vs JSON</vt:lpstr>
      <vt:lpstr>JSON Parsing</vt:lpstr>
      <vt:lpstr>JSONObject Parsing</vt:lpstr>
      <vt:lpstr>JASON Parsing Methods</vt:lpstr>
      <vt:lpstr>Third-Party Libraries</vt:lpstr>
      <vt:lpstr>Key Features of Third-Party Libraries</vt:lpstr>
      <vt:lpstr>Third-Party Libraries in Android</vt:lpstr>
      <vt:lpstr>Example: Food App</vt:lpstr>
      <vt:lpstr>Notifications</vt:lpstr>
      <vt:lpstr>PowerPoint Presentation</vt:lpstr>
      <vt:lpstr>PowerPoint Presentation</vt:lpstr>
      <vt:lpstr>PowerPoint Presentation</vt:lpstr>
      <vt:lpstr>Telephony API</vt:lpstr>
      <vt:lpstr>Architecture of Android Telephony</vt:lpstr>
      <vt:lpstr>Communication Processor</vt:lpstr>
      <vt:lpstr> Radio Interface Layer (RIL)</vt:lpstr>
      <vt:lpstr>Framework Services</vt:lpstr>
      <vt:lpstr>Sending an SMS</vt:lpstr>
      <vt:lpstr>Google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5</cp:revision>
  <dcterms:created xsi:type="dcterms:W3CDTF">2025-02-28T15:13:22Z</dcterms:created>
  <dcterms:modified xsi:type="dcterms:W3CDTF">2025-03-06T17:13:05Z</dcterms:modified>
</cp:coreProperties>
</file>