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688FC-D3B3-43C6-B210-1BDB45446F86}"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IN"/>
        </a:p>
      </dgm:t>
    </dgm:pt>
    <dgm:pt modelId="{F2BA0B5B-B515-49FA-83E1-79F8D2BEB280}">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dirty="0">
              <a:latin typeface="Times New Roman" panose="02020603050405020304" pitchFamily="18" charset="0"/>
              <a:cs typeface="Times New Roman" panose="02020603050405020304" pitchFamily="18" charset="0"/>
            </a:rPr>
            <a:t>Regression Testing</a:t>
          </a:r>
        </a:p>
      </dgm:t>
    </dgm:pt>
    <dgm:pt modelId="{C796F5F5-5614-41CC-AC1F-BEBC4439AD8B}" type="parTrans" cxnId="{3A91B306-A117-4ADD-8A47-4B8548A0B283}">
      <dgm:prSet/>
      <dgm:spPr/>
      <dgm:t>
        <a:bodyPr/>
        <a:lstStyle/>
        <a:p>
          <a:pPr>
            <a:lnSpc>
              <a:spcPct val="150000"/>
            </a:lnSpc>
          </a:pPr>
          <a:endParaRPr lang="en-IN" sz="1800"/>
        </a:p>
      </dgm:t>
    </dgm:pt>
    <dgm:pt modelId="{B38DCF3E-A825-41D2-A33E-BD4F49060C1F}" type="sibTrans" cxnId="{3A91B306-A117-4ADD-8A47-4B8548A0B283}">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DFC3035C-D58D-415D-B309-7E136E26E7A8}">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dirty="0">
              <a:latin typeface="Times New Roman" panose="02020603050405020304" pitchFamily="18" charset="0"/>
              <a:cs typeface="Times New Roman" panose="02020603050405020304" pitchFamily="18" charset="0"/>
            </a:rPr>
            <a:t>basic quality expectations</a:t>
          </a:r>
        </a:p>
      </dgm:t>
    </dgm:pt>
    <dgm:pt modelId="{38F3FAEC-EB8D-426E-B554-03F56EC13260}" type="parTrans" cxnId="{96F7BBD3-EDC2-4284-97CE-5E4823D21ED1}">
      <dgm:prSet/>
      <dgm:spPr/>
      <dgm:t>
        <a:bodyPr/>
        <a:lstStyle/>
        <a:p>
          <a:pPr>
            <a:lnSpc>
              <a:spcPct val="150000"/>
            </a:lnSpc>
          </a:pPr>
          <a:endParaRPr lang="en-IN" sz="1800"/>
        </a:p>
      </dgm:t>
    </dgm:pt>
    <dgm:pt modelId="{26DF6C65-042C-44F4-95E1-86C120C07D25}" type="sibTrans" cxnId="{96F7BBD3-EDC2-4284-97CE-5E4823D21ED1}">
      <dgm:prSet/>
      <dgm:spPr/>
      <dgm:t>
        <a:bodyPr/>
        <a:lstStyle/>
        <a:p>
          <a:pPr>
            <a:lnSpc>
              <a:spcPct val="150000"/>
            </a:lnSpc>
          </a:pPr>
          <a:endParaRPr lang="en-IN" sz="1800"/>
        </a:p>
      </dgm:t>
    </dgm:pt>
    <dgm:pt modelId="{873C9FCD-5BC1-4AAA-BA44-037AED4C6EF2}">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dirty="0">
              <a:latin typeface="Times New Roman" panose="02020603050405020304" pitchFamily="18" charset="0"/>
              <a:cs typeface="Times New Roman" panose="02020603050405020304" pitchFamily="18" charset="0"/>
            </a:rPr>
            <a:t>Application Rating</a:t>
          </a:r>
        </a:p>
      </dgm:t>
    </dgm:pt>
    <dgm:pt modelId="{8CDCC7A8-5F37-4D72-93AE-C6967AD09B28}" type="parTrans" cxnId="{FE6E6D1A-9FC8-4FEA-AFAB-65EFA0704909}">
      <dgm:prSet/>
      <dgm:spPr/>
      <dgm:t>
        <a:bodyPr/>
        <a:lstStyle/>
        <a:p>
          <a:pPr>
            <a:lnSpc>
              <a:spcPct val="150000"/>
            </a:lnSpc>
          </a:pPr>
          <a:endParaRPr lang="en-IN" sz="1800"/>
        </a:p>
      </dgm:t>
    </dgm:pt>
    <dgm:pt modelId="{7C3F3BDD-37BD-4FA4-BEF3-F93B929696F1}" type="sibTrans" cxnId="{FE6E6D1A-9FC8-4FEA-AFAB-65EFA0704909}">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0CC08E5F-41DE-4257-8575-4F8C0DD2C17A}">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Everyone</a:t>
          </a:r>
          <a:endParaRPr lang="en-IN" sz="1400" dirty="0">
            <a:latin typeface="Times New Roman" panose="02020603050405020304" pitchFamily="18" charset="0"/>
            <a:cs typeface="Times New Roman" panose="02020603050405020304" pitchFamily="18" charset="0"/>
          </a:endParaRPr>
        </a:p>
      </dgm:t>
    </dgm:pt>
    <dgm:pt modelId="{CB9F9BDF-899A-45CC-A83A-1B322F6D0B8B}" type="parTrans" cxnId="{4987D531-BDB7-46B9-A19F-1CFB950308F5}">
      <dgm:prSet/>
      <dgm:spPr/>
      <dgm:t>
        <a:bodyPr/>
        <a:lstStyle/>
        <a:p>
          <a:pPr>
            <a:lnSpc>
              <a:spcPct val="150000"/>
            </a:lnSpc>
          </a:pPr>
          <a:endParaRPr lang="en-IN" sz="1800"/>
        </a:p>
      </dgm:t>
    </dgm:pt>
    <dgm:pt modelId="{287F3F4E-9ADF-4910-878C-5AF66793B09D}" type="sibTrans" cxnId="{4987D531-BDB7-46B9-A19F-1CFB950308F5}">
      <dgm:prSet/>
      <dgm:spPr/>
      <dgm:t>
        <a:bodyPr/>
        <a:lstStyle/>
        <a:p>
          <a:pPr>
            <a:lnSpc>
              <a:spcPct val="150000"/>
            </a:lnSpc>
          </a:pPr>
          <a:endParaRPr lang="en-IN" sz="1800"/>
        </a:p>
      </dgm:t>
    </dgm:pt>
    <dgm:pt modelId="{5AD6B38A-317D-42DB-A156-21A75D53F9D4}">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b="1" i="0" dirty="0">
              <a:latin typeface="Times New Roman" panose="02020603050405020304" pitchFamily="18" charset="0"/>
              <a:cs typeface="Times New Roman" panose="02020603050405020304" pitchFamily="18" charset="0"/>
            </a:rPr>
            <a:t>Targeted Regions</a:t>
          </a:r>
          <a:endParaRPr lang="en-IN" sz="1800" dirty="0">
            <a:latin typeface="Times New Roman" panose="02020603050405020304" pitchFamily="18" charset="0"/>
            <a:cs typeface="Times New Roman" panose="02020603050405020304" pitchFamily="18" charset="0"/>
          </a:endParaRPr>
        </a:p>
      </dgm:t>
    </dgm:pt>
    <dgm:pt modelId="{6A5779C9-5C21-4BB1-9D2A-B4803EE78759}" type="parTrans" cxnId="{E5AAC78B-0160-42E9-AA7B-B0C375D831D9}">
      <dgm:prSet/>
      <dgm:spPr/>
      <dgm:t>
        <a:bodyPr/>
        <a:lstStyle/>
        <a:p>
          <a:pPr>
            <a:lnSpc>
              <a:spcPct val="150000"/>
            </a:lnSpc>
          </a:pPr>
          <a:endParaRPr lang="en-IN" sz="1800"/>
        </a:p>
      </dgm:t>
    </dgm:pt>
    <dgm:pt modelId="{9D6B93A6-8256-4BF6-8FAC-6EF682064E7B}" type="sibTrans" cxnId="{E5AAC78B-0160-42E9-AA7B-B0C375D831D9}">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BB007257-35AA-4E0D-9344-341F5C0A6285}">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countries</a:t>
          </a:r>
          <a:endParaRPr lang="en-IN" sz="1400" dirty="0">
            <a:latin typeface="Times New Roman" panose="02020603050405020304" pitchFamily="18" charset="0"/>
            <a:cs typeface="Times New Roman" panose="02020603050405020304" pitchFamily="18" charset="0"/>
          </a:endParaRPr>
        </a:p>
      </dgm:t>
    </dgm:pt>
    <dgm:pt modelId="{0E673ED3-5BF4-487E-A641-AA3913B45EFD}" type="parTrans" cxnId="{D3017232-0F5C-4FA2-A144-E25FF953DE80}">
      <dgm:prSet/>
      <dgm:spPr/>
      <dgm:t>
        <a:bodyPr/>
        <a:lstStyle/>
        <a:p>
          <a:pPr>
            <a:lnSpc>
              <a:spcPct val="150000"/>
            </a:lnSpc>
          </a:pPr>
          <a:endParaRPr lang="en-IN" sz="1800"/>
        </a:p>
      </dgm:t>
    </dgm:pt>
    <dgm:pt modelId="{04C338E6-83E4-464A-9EA9-8D75D62C217F}" type="sibTrans" cxnId="{D3017232-0F5C-4FA2-A144-E25FF953DE80}">
      <dgm:prSet/>
      <dgm:spPr/>
      <dgm:t>
        <a:bodyPr/>
        <a:lstStyle/>
        <a:p>
          <a:pPr>
            <a:lnSpc>
              <a:spcPct val="150000"/>
            </a:lnSpc>
          </a:pPr>
          <a:endParaRPr lang="en-IN" sz="1800"/>
        </a:p>
      </dgm:t>
    </dgm:pt>
    <dgm:pt modelId="{C9C81A09-016C-4923-BAF8-A6EA5B0D4195}">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Territories</a:t>
          </a:r>
          <a:endParaRPr lang="en-IN" sz="1400" dirty="0">
            <a:latin typeface="Times New Roman" panose="02020603050405020304" pitchFamily="18" charset="0"/>
            <a:cs typeface="Times New Roman" panose="02020603050405020304" pitchFamily="18" charset="0"/>
          </a:endParaRPr>
        </a:p>
      </dgm:t>
    </dgm:pt>
    <dgm:pt modelId="{2288E221-6B5E-4334-864A-A64C32A75A6F}" type="parTrans" cxnId="{DF104ACC-DDA8-4E69-AE50-966EF1E5411F}">
      <dgm:prSet/>
      <dgm:spPr/>
      <dgm:t>
        <a:bodyPr/>
        <a:lstStyle/>
        <a:p>
          <a:pPr>
            <a:lnSpc>
              <a:spcPct val="150000"/>
            </a:lnSpc>
          </a:pPr>
          <a:endParaRPr lang="en-IN" sz="1800"/>
        </a:p>
      </dgm:t>
    </dgm:pt>
    <dgm:pt modelId="{DABC3D3B-406D-46E8-A127-35EED13E4D49}" type="sibTrans" cxnId="{DF104ACC-DDA8-4E69-AE50-966EF1E5411F}">
      <dgm:prSet/>
      <dgm:spPr/>
      <dgm:t>
        <a:bodyPr/>
        <a:lstStyle/>
        <a:p>
          <a:pPr>
            <a:lnSpc>
              <a:spcPct val="150000"/>
            </a:lnSpc>
          </a:pPr>
          <a:endParaRPr lang="en-IN" sz="1800"/>
        </a:p>
      </dgm:t>
    </dgm:pt>
    <dgm:pt modelId="{D1A83384-8DB2-4AE3-B65C-F13268BAAD0B}">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Low maturity</a:t>
          </a:r>
          <a:endParaRPr lang="en-IN" sz="1400" dirty="0">
            <a:latin typeface="Times New Roman" panose="02020603050405020304" pitchFamily="18" charset="0"/>
            <a:cs typeface="Times New Roman" panose="02020603050405020304" pitchFamily="18" charset="0"/>
          </a:endParaRPr>
        </a:p>
      </dgm:t>
    </dgm:pt>
    <dgm:pt modelId="{FEE6823E-6735-44CE-9DA4-A69114A11F62}" type="parTrans" cxnId="{A0BBDFF1-7904-4A10-B199-98C5C10BE114}">
      <dgm:prSet/>
      <dgm:spPr/>
      <dgm:t>
        <a:bodyPr/>
        <a:lstStyle/>
        <a:p>
          <a:pPr>
            <a:lnSpc>
              <a:spcPct val="150000"/>
            </a:lnSpc>
          </a:pPr>
          <a:endParaRPr lang="en-IN" sz="1800"/>
        </a:p>
      </dgm:t>
    </dgm:pt>
    <dgm:pt modelId="{E3B9DD91-42C1-4A54-B550-6E838589BB4E}" type="sibTrans" cxnId="{A0BBDFF1-7904-4A10-B199-98C5C10BE114}">
      <dgm:prSet/>
      <dgm:spPr/>
      <dgm:t>
        <a:bodyPr/>
        <a:lstStyle/>
        <a:p>
          <a:pPr>
            <a:lnSpc>
              <a:spcPct val="150000"/>
            </a:lnSpc>
          </a:pPr>
          <a:endParaRPr lang="en-IN" sz="1800"/>
        </a:p>
      </dgm:t>
    </dgm:pt>
    <dgm:pt modelId="{D067711F-8F39-466C-A139-5A4C8A886987}">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Medium maturity</a:t>
          </a:r>
          <a:endParaRPr lang="en-IN" sz="1400" dirty="0">
            <a:latin typeface="Times New Roman" panose="02020603050405020304" pitchFamily="18" charset="0"/>
            <a:cs typeface="Times New Roman" panose="02020603050405020304" pitchFamily="18" charset="0"/>
          </a:endParaRPr>
        </a:p>
      </dgm:t>
    </dgm:pt>
    <dgm:pt modelId="{AAE630D9-5536-4D8E-8259-89EB3011C0D5}" type="parTrans" cxnId="{A0FAFB0E-649C-4CF4-B47A-6E87C4B26DA8}">
      <dgm:prSet/>
      <dgm:spPr/>
      <dgm:t>
        <a:bodyPr/>
        <a:lstStyle/>
        <a:p>
          <a:pPr>
            <a:lnSpc>
              <a:spcPct val="150000"/>
            </a:lnSpc>
          </a:pPr>
          <a:endParaRPr lang="en-IN" sz="1800"/>
        </a:p>
      </dgm:t>
    </dgm:pt>
    <dgm:pt modelId="{6DA8C3A2-2C8D-40F2-A696-74B272AF0DD0}" type="sibTrans" cxnId="{A0FAFB0E-649C-4CF4-B47A-6E87C4B26DA8}">
      <dgm:prSet/>
      <dgm:spPr/>
      <dgm:t>
        <a:bodyPr/>
        <a:lstStyle/>
        <a:p>
          <a:pPr>
            <a:lnSpc>
              <a:spcPct val="150000"/>
            </a:lnSpc>
          </a:pPr>
          <a:endParaRPr lang="en-IN" sz="1800"/>
        </a:p>
      </dgm:t>
    </dgm:pt>
    <dgm:pt modelId="{4C921577-8B9A-4F43-99C2-055A146EBB1F}">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a:latin typeface="Times New Roman" panose="02020603050405020304" pitchFamily="18" charset="0"/>
              <a:cs typeface="Times New Roman" panose="02020603050405020304" pitchFamily="18" charset="0"/>
            </a:rPr>
            <a:t>High maturity</a:t>
          </a:r>
          <a:endParaRPr lang="en-IN" sz="1400" dirty="0">
            <a:latin typeface="Times New Roman" panose="02020603050405020304" pitchFamily="18" charset="0"/>
            <a:cs typeface="Times New Roman" panose="02020603050405020304" pitchFamily="18" charset="0"/>
          </a:endParaRPr>
        </a:p>
      </dgm:t>
    </dgm:pt>
    <dgm:pt modelId="{50050EB4-A7B7-49BA-95AC-0A61076BC4D5}" type="parTrans" cxnId="{748D352E-6F83-4232-B8B7-FAE313C49E5C}">
      <dgm:prSet/>
      <dgm:spPr/>
      <dgm:t>
        <a:bodyPr/>
        <a:lstStyle/>
        <a:p>
          <a:pPr>
            <a:lnSpc>
              <a:spcPct val="150000"/>
            </a:lnSpc>
          </a:pPr>
          <a:endParaRPr lang="en-IN" sz="1800"/>
        </a:p>
      </dgm:t>
    </dgm:pt>
    <dgm:pt modelId="{016CC5C6-55C2-4FDE-A500-3009D7BD0D95}" type="sibTrans" cxnId="{748D352E-6F83-4232-B8B7-FAE313C49E5C}">
      <dgm:prSet/>
      <dgm:spPr/>
      <dgm:t>
        <a:bodyPr/>
        <a:lstStyle/>
        <a:p>
          <a:pPr>
            <a:lnSpc>
              <a:spcPct val="150000"/>
            </a:lnSpc>
          </a:pPr>
          <a:endParaRPr lang="en-IN" sz="1800"/>
        </a:p>
      </dgm:t>
    </dgm:pt>
    <dgm:pt modelId="{BCC8730B-80E2-40F2-89DD-6420B8E4A667}">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b="1" i="0" dirty="0">
              <a:latin typeface="Times New Roman" panose="02020603050405020304" pitchFamily="18" charset="0"/>
              <a:cs typeface="Times New Roman" panose="02020603050405020304" pitchFamily="18" charset="0"/>
            </a:rPr>
            <a:t>Application Size</a:t>
          </a:r>
          <a:endParaRPr lang="en-IN" sz="1800" dirty="0">
            <a:latin typeface="Times New Roman" panose="02020603050405020304" pitchFamily="18" charset="0"/>
            <a:cs typeface="Times New Roman" panose="02020603050405020304" pitchFamily="18" charset="0"/>
          </a:endParaRPr>
        </a:p>
      </dgm:t>
    </dgm:pt>
    <dgm:pt modelId="{46E04323-8D30-4C4F-A8E7-97464EDABE10}" type="parTrans" cxnId="{8EDA458D-EAFA-49EA-B723-0FB93E294368}">
      <dgm:prSet/>
      <dgm:spPr/>
      <dgm:t>
        <a:bodyPr/>
        <a:lstStyle/>
        <a:p>
          <a:pPr>
            <a:lnSpc>
              <a:spcPct val="150000"/>
            </a:lnSpc>
          </a:pPr>
          <a:endParaRPr lang="en-IN" sz="1800"/>
        </a:p>
      </dgm:t>
    </dgm:pt>
    <dgm:pt modelId="{11F80E8B-8820-4C19-9290-CE39217AA5F8}" type="sibTrans" cxnId="{8EDA458D-EAFA-49EA-B723-0FB93E294368}">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F54C4098-BC8A-415D-9756-973B031E3A4C}">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US" sz="1400" dirty="0">
              <a:latin typeface="Times New Roman" panose="02020603050405020304" pitchFamily="18" charset="0"/>
              <a:cs typeface="Times New Roman" panose="02020603050405020304" pitchFamily="18" charset="0"/>
            </a:rPr>
            <a:t>App Size</a:t>
          </a:r>
          <a:endParaRPr lang="en-IN" sz="1400" dirty="0">
            <a:latin typeface="Times New Roman" panose="02020603050405020304" pitchFamily="18" charset="0"/>
            <a:cs typeface="Times New Roman" panose="02020603050405020304" pitchFamily="18" charset="0"/>
          </a:endParaRPr>
        </a:p>
      </dgm:t>
    </dgm:pt>
    <dgm:pt modelId="{F7C78CAD-9F1B-4B99-9C6F-C7E5C82120FD}" type="parTrans" cxnId="{A5FA2439-02C1-4908-B6DA-CDB745DC7F6D}">
      <dgm:prSet/>
      <dgm:spPr/>
      <dgm:t>
        <a:bodyPr/>
        <a:lstStyle/>
        <a:p>
          <a:pPr>
            <a:lnSpc>
              <a:spcPct val="150000"/>
            </a:lnSpc>
          </a:pPr>
          <a:endParaRPr lang="en-IN" sz="1800"/>
        </a:p>
      </dgm:t>
    </dgm:pt>
    <dgm:pt modelId="{95818C1D-888D-460F-A244-20A11F0D5758}" type="sibTrans" cxnId="{A5FA2439-02C1-4908-B6DA-CDB745DC7F6D}">
      <dgm:prSet/>
      <dgm:spPr/>
      <dgm:t>
        <a:bodyPr/>
        <a:lstStyle/>
        <a:p>
          <a:pPr>
            <a:lnSpc>
              <a:spcPct val="150000"/>
            </a:lnSpc>
          </a:pPr>
          <a:endParaRPr lang="en-IN" sz="1800"/>
        </a:p>
      </dgm:t>
    </dgm:pt>
    <dgm:pt modelId="{2CD58D16-75BB-401E-9F7D-BED16CFACC7A}">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b="1" i="0" dirty="0">
              <a:latin typeface="Times New Roman" panose="02020603050405020304" pitchFamily="18" charset="0"/>
              <a:cs typeface="Times New Roman" panose="02020603050405020304" pitchFamily="18" charset="0"/>
            </a:rPr>
            <a:t>SDK and Screen Compatibility</a:t>
          </a:r>
          <a:endParaRPr lang="en-IN" sz="1800" dirty="0">
            <a:latin typeface="Times New Roman" panose="02020603050405020304" pitchFamily="18" charset="0"/>
            <a:cs typeface="Times New Roman" panose="02020603050405020304" pitchFamily="18" charset="0"/>
          </a:endParaRPr>
        </a:p>
      </dgm:t>
    </dgm:pt>
    <dgm:pt modelId="{0432DBE8-EADA-4B72-8A0F-8017BBC848A3}" type="parTrans" cxnId="{4291D397-3B4E-4DC8-9756-DDB1976DE1DD}">
      <dgm:prSet/>
      <dgm:spPr/>
      <dgm:t>
        <a:bodyPr/>
        <a:lstStyle/>
        <a:p>
          <a:pPr>
            <a:lnSpc>
              <a:spcPct val="150000"/>
            </a:lnSpc>
          </a:pPr>
          <a:endParaRPr lang="en-IN" sz="1800"/>
        </a:p>
      </dgm:t>
    </dgm:pt>
    <dgm:pt modelId="{2B095070-24B2-40F7-BBA4-589A78A992D4}" type="sibTrans" cxnId="{4291D397-3B4E-4DC8-9756-DDB1976DE1DD}">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DC4DD0AF-D6C0-493F-A926-10B4B66CFA73}">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Android platform versions</a:t>
          </a:r>
          <a:endParaRPr lang="en-IN" sz="1400" dirty="0">
            <a:latin typeface="Times New Roman" panose="02020603050405020304" pitchFamily="18" charset="0"/>
            <a:cs typeface="Times New Roman" panose="02020603050405020304" pitchFamily="18" charset="0"/>
          </a:endParaRPr>
        </a:p>
      </dgm:t>
    </dgm:pt>
    <dgm:pt modelId="{EC9E34D9-6B4A-42EA-9AEA-7D40DF4E41A4}" type="parTrans" cxnId="{23B37888-1268-46EA-BFC5-A98FDEBAE8F3}">
      <dgm:prSet/>
      <dgm:spPr/>
      <dgm:t>
        <a:bodyPr/>
        <a:lstStyle/>
        <a:p>
          <a:pPr>
            <a:lnSpc>
              <a:spcPct val="150000"/>
            </a:lnSpc>
          </a:pPr>
          <a:endParaRPr lang="en-IN" sz="1800"/>
        </a:p>
      </dgm:t>
    </dgm:pt>
    <dgm:pt modelId="{B6F34D97-AF03-4AD5-B710-08ACF09CF32A}" type="sibTrans" cxnId="{23B37888-1268-46EA-BFC5-A98FDEBAE8F3}">
      <dgm:prSet/>
      <dgm:spPr/>
      <dgm:t>
        <a:bodyPr/>
        <a:lstStyle/>
        <a:p>
          <a:pPr>
            <a:lnSpc>
              <a:spcPct val="150000"/>
            </a:lnSpc>
          </a:pPr>
          <a:endParaRPr lang="en-IN" sz="1800"/>
        </a:p>
      </dgm:t>
    </dgm:pt>
    <dgm:pt modelId="{D3C6DE7A-9D31-4E4C-8592-512F9025964E}">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device screen sizes</a:t>
          </a:r>
          <a:endParaRPr lang="en-IN" sz="1400" dirty="0">
            <a:latin typeface="Times New Roman" panose="02020603050405020304" pitchFamily="18" charset="0"/>
            <a:cs typeface="Times New Roman" panose="02020603050405020304" pitchFamily="18" charset="0"/>
          </a:endParaRPr>
        </a:p>
      </dgm:t>
    </dgm:pt>
    <dgm:pt modelId="{78807A8F-A922-445B-B4AB-2FF88D540678}" type="parTrans" cxnId="{D1C697AB-EE8B-4C2A-81A8-B792F7D89196}">
      <dgm:prSet/>
      <dgm:spPr/>
      <dgm:t>
        <a:bodyPr/>
        <a:lstStyle/>
        <a:p>
          <a:pPr>
            <a:lnSpc>
              <a:spcPct val="150000"/>
            </a:lnSpc>
          </a:pPr>
          <a:endParaRPr lang="en-IN" sz="1800"/>
        </a:p>
      </dgm:t>
    </dgm:pt>
    <dgm:pt modelId="{76617168-9F1C-4CF2-AB7A-49B6E29CD8BB}" type="sibTrans" cxnId="{D1C697AB-EE8B-4C2A-81A8-B792F7D89196}">
      <dgm:prSet/>
      <dgm:spPr/>
      <dgm:t>
        <a:bodyPr/>
        <a:lstStyle/>
        <a:p>
          <a:pPr>
            <a:lnSpc>
              <a:spcPct val="150000"/>
            </a:lnSpc>
          </a:pPr>
          <a:endParaRPr lang="en-IN" sz="1800"/>
        </a:p>
      </dgm:t>
    </dgm:pt>
    <dgm:pt modelId="{45F922D5-55A7-4B7B-BCF3-EAEC91C5597F}">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b="1" i="0" dirty="0">
              <a:latin typeface="Times New Roman" panose="02020603050405020304" pitchFamily="18" charset="0"/>
              <a:cs typeface="Times New Roman" panose="02020603050405020304" pitchFamily="18" charset="0"/>
            </a:rPr>
            <a:t>Application Pricing</a:t>
          </a:r>
          <a:endParaRPr lang="en-IN" sz="1800" dirty="0">
            <a:latin typeface="Times New Roman" panose="02020603050405020304" pitchFamily="18" charset="0"/>
            <a:cs typeface="Times New Roman" panose="02020603050405020304" pitchFamily="18" charset="0"/>
          </a:endParaRPr>
        </a:p>
      </dgm:t>
    </dgm:pt>
    <dgm:pt modelId="{6EAFE1EE-6BE8-4442-B08A-48DB044D09D1}" type="parTrans" cxnId="{6231B2C0-02A1-4BE0-A3C5-88E51BAA950E}">
      <dgm:prSet/>
      <dgm:spPr/>
      <dgm:t>
        <a:bodyPr/>
        <a:lstStyle/>
        <a:p>
          <a:pPr>
            <a:lnSpc>
              <a:spcPct val="150000"/>
            </a:lnSpc>
          </a:pPr>
          <a:endParaRPr lang="en-IN" sz="1800"/>
        </a:p>
      </dgm:t>
    </dgm:pt>
    <dgm:pt modelId="{919D46A5-E2D4-4950-9F5E-5F7B6DA4DF32}" type="sibTrans" cxnId="{6231B2C0-02A1-4BE0-A3C5-88E51BAA950E}">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A697D04A-5AE4-41F7-825C-90D29E4E7666}">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free </a:t>
          </a:r>
          <a:endParaRPr lang="en-IN" sz="1400" dirty="0">
            <a:latin typeface="Times New Roman" panose="02020603050405020304" pitchFamily="18" charset="0"/>
            <a:cs typeface="Times New Roman" panose="02020603050405020304" pitchFamily="18" charset="0"/>
          </a:endParaRPr>
        </a:p>
      </dgm:t>
    </dgm:pt>
    <dgm:pt modelId="{B3C3F6A1-8B9D-4DF7-96EB-080FE4A9BF8E}" type="parTrans" cxnId="{FB568064-859B-41DD-B957-8DE140CB3F74}">
      <dgm:prSet/>
      <dgm:spPr/>
      <dgm:t>
        <a:bodyPr/>
        <a:lstStyle/>
        <a:p>
          <a:pPr>
            <a:lnSpc>
              <a:spcPct val="150000"/>
            </a:lnSpc>
          </a:pPr>
          <a:endParaRPr lang="en-IN" sz="1800"/>
        </a:p>
      </dgm:t>
    </dgm:pt>
    <dgm:pt modelId="{B5933F45-1765-466D-BF2A-69987CB2A299}" type="sibTrans" cxnId="{FB568064-859B-41DD-B957-8DE140CB3F74}">
      <dgm:prSet/>
      <dgm:spPr/>
      <dgm:t>
        <a:bodyPr/>
        <a:lstStyle/>
        <a:p>
          <a:pPr>
            <a:lnSpc>
              <a:spcPct val="150000"/>
            </a:lnSpc>
          </a:pPr>
          <a:endParaRPr lang="en-IN" sz="1800"/>
        </a:p>
      </dgm:t>
    </dgm:pt>
    <dgm:pt modelId="{A81339DC-B5DF-4955-B4C8-FAAE6D347D76}">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US" sz="1400" dirty="0">
              <a:latin typeface="Times New Roman" panose="02020603050405020304" pitchFamily="18" charset="0"/>
              <a:cs typeface="Times New Roman" panose="02020603050405020304" pitchFamily="18" charset="0"/>
            </a:rPr>
            <a:t>Paid</a:t>
          </a:r>
          <a:endParaRPr lang="en-IN" sz="1400" dirty="0">
            <a:latin typeface="Times New Roman" panose="02020603050405020304" pitchFamily="18" charset="0"/>
            <a:cs typeface="Times New Roman" panose="02020603050405020304" pitchFamily="18" charset="0"/>
          </a:endParaRPr>
        </a:p>
      </dgm:t>
    </dgm:pt>
    <dgm:pt modelId="{8D0C97B9-69A7-4468-B46D-D9840D62CC17}" type="parTrans" cxnId="{69BC305D-9CD3-48AC-8D0D-F2B5B58B6F67}">
      <dgm:prSet/>
      <dgm:spPr/>
      <dgm:t>
        <a:bodyPr/>
        <a:lstStyle/>
        <a:p>
          <a:pPr>
            <a:lnSpc>
              <a:spcPct val="150000"/>
            </a:lnSpc>
          </a:pPr>
          <a:endParaRPr lang="en-IN" sz="1800"/>
        </a:p>
      </dgm:t>
    </dgm:pt>
    <dgm:pt modelId="{B499755D-9B22-4ADD-ABC1-F80EF17A669E}" type="sibTrans" cxnId="{69BC305D-9CD3-48AC-8D0D-F2B5B58B6F67}">
      <dgm:prSet/>
      <dgm:spPr/>
      <dgm:t>
        <a:bodyPr/>
        <a:lstStyle/>
        <a:p>
          <a:pPr>
            <a:lnSpc>
              <a:spcPct val="150000"/>
            </a:lnSpc>
          </a:pPr>
          <a:endParaRPr lang="en-IN" sz="1800"/>
        </a:p>
      </dgm:t>
    </dgm:pt>
    <dgm:pt modelId="{875AE265-627E-49EB-A2F8-98802798A577}">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b="1" i="0" dirty="0">
              <a:latin typeface="Times New Roman" panose="02020603050405020304" pitchFamily="18" charset="0"/>
              <a:cs typeface="Times New Roman" panose="02020603050405020304" pitchFamily="18" charset="0"/>
            </a:rPr>
            <a:t>Promotional Content</a:t>
          </a:r>
          <a:endParaRPr lang="en-IN" sz="1800" dirty="0">
            <a:latin typeface="Times New Roman" panose="02020603050405020304" pitchFamily="18" charset="0"/>
            <a:cs typeface="Times New Roman" panose="02020603050405020304" pitchFamily="18" charset="0"/>
          </a:endParaRPr>
        </a:p>
      </dgm:t>
    </dgm:pt>
    <dgm:pt modelId="{D019B18F-E1F8-495D-9258-74741595FF6B}" type="parTrans" cxnId="{C32BFCC1-F703-41E8-8720-F60608ACA6C5}">
      <dgm:prSet/>
      <dgm:spPr/>
      <dgm:t>
        <a:bodyPr/>
        <a:lstStyle/>
        <a:p>
          <a:pPr>
            <a:lnSpc>
              <a:spcPct val="150000"/>
            </a:lnSpc>
          </a:pPr>
          <a:endParaRPr lang="en-IN" sz="1800"/>
        </a:p>
      </dgm:t>
    </dgm:pt>
    <dgm:pt modelId="{C82EB83F-9BBA-4E78-8A78-FA6C298F7350}" type="sibTrans" cxnId="{C32BFCC1-F703-41E8-8720-F60608ACA6C5}">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262D3143-9CFB-4327-8F74-7E4676E35889}">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b="0" i="0" dirty="0">
              <a:latin typeface="Times New Roman" panose="02020603050405020304" pitchFamily="18" charset="0"/>
              <a:cs typeface="Times New Roman" panose="02020603050405020304" pitchFamily="18" charset="0"/>
            </a:rPr>
            <a:t>quality graphic assets</a:t>
          </a:r>
          <a:endParaRPr lang="en-IN" sz="1400" dirty="0">
            <a:latin typeface="Times New Roman" panose="02020603050405020304" pitchFamily="18" charset="0"/>
            <a:cs typeface="Times New Roman" panose="02020603050405020304" pitchFamily="18" charset="0"/>
          </a:endParaRPr>
        </a:p>
      </dgm:t>
    </dgm:pt>
    <dgm:pt modelId="{253FFEC0-A6FB-44D0-873C-85AC3A56D5EB}" type="parTrans" cxnId="{DC3CC088-EF22-45F2-9AE5-177511D5110B}">
      <dgm:prSet/>
      <dgm:spPr/>
      <dgm:t>
        <a:bodyPr/>
        <a:lstStyle/>
        <a:p>
          <a:pPr>
            <a:lnSpc>
              <a:spcPct val="150000"/>
            </a:lnSpc>
          </a:pPr>
          <a:endParaRPr lang="en-IN" sz="1800"/>
        </a:p>
      </dgm:t>
    </dgm:pt>
    <dgm:pt modelId="{E8A462CF-C1B4-43D9-BB54-4583612468B6}" type="sibTrans" cxnId="{DC3CC088-EF22-45F2-9AE5-177511D5110B}">
      <dgm:prSet/>
      <dgm:spPr/>
      <dgm:t>
        <a:bodyPr/>
        <a:lstStyle/>
        <a:p>
          <a:pPr>
            <a:lnSpc>
              <a:spcPct val="150000"/>
            </a:lnSpc>
          </a:pPr>
          <a:endParaRPr lang="en-IN" sz="1800"/>
        </a:p>
      </dgm:t>
    </dgm:pt>
    <dgm:pt modelId="{6BB545D2-F9F6-419D-8C8D-48C597722465}">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US" sz="1800" b="1" i="0" dirty="0">
              <a:latin typeface="Times New Roman" panose="02020603050405020304" pitchFamily="18" charset="0"/>
              <a:cs typeface="Times New Roman" panose="02020603050405020304" pitchFamily="18" charset="0"/>
            </a:rPr>
            <a:t>Build and Upload release-ready APK</a:t>
          </a:r>
          <a:endParaRPr lang="en-IN" sz="1800" dirty="0">
            <a:latin typeface="Times New Roman" panose="02020603050405020304" pitchFamily="18" charset="0"/>
            <a:cs typeface="Times New Roman" panose="02020603050405020304" pitchFamily="18" charset="0"/>
          </a:endParaRPr>
        </a:p>
      </dgm:t>
    </dgm:pt>
    <dgm:pt modelId="{94697B36-9A8A-416C-A64C-690017FC28FC}" type="parTrans" cxnId="{BED4B209-C5B8-4C54-9C3D-2EE3FA632000}">
      <dgm:prSet/>
      <dgm:spPr/>
      <dgm:t>
        <a:bodyPr/>
        <a:lstStyle/>
        <a:p>
          <a:pPr>
            <a:lnSpc>
              <a:spcPct val="150000"/>
            </a:lnSpc>
          </a:pPr>
          <a:endParaRPr lang="en-IN" sz="1800"/>
        </a:p>
      </dgm:t>
    </dgm:pt>
    <dgm:pt modelId="{1985F39D-02C0-4340-A262-CB3340FEEF56}" type="sibTrans" cxnId="{BED4B209-C5B8-4C54-9C3D-2EE3FA632000}">
      <dgm:prSet custT="1"/>
      <dgm:spPr>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dgm:spPr>
      <dgm:t>
        <a:bodyPr/>
        <a:lstStyle/>
        <a:p>
          <a:pPr>
            <a:lnSpc>
              <a:spcPct val="150000"/>
            </a:lnSpc>
          </a:pPr>
          <a:endParaRPr lang="en-IN" sz="1400"/>
        </a:p>
      </dgm:t>
    </dgm:pt>
    <dgm:pt modelId="{2B75C3D2-6960-4826-97D1-F5E5C79EF71A}">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US" sz="1400" b="0" i="0" dirty="0">
              <a:latin typeface="Times New Roman" panose="02020603050405020304" pitchFamily="18" charset="0"/>
              <a:cs typeface="Times New Roman" panose="02020603050405020304" pitchFamily="18" charset="0"/>
            </a:rPr>
            <a:t>upload to the Developer Console and distribute to users</a:t>
          </a:r>
          <a:endParaRPr lang="en-IN" sz="1400" dirty="0">
            <a:latin typeface="Times New Roman" panose="02020603050405020304" pitchFamily="18" charset="0"/>
            <a:cs typeface="Times New Roman" panose="02020603050405020304" pitchFamily="18" charset="0"/>
          </a:endParaRPr>
        </a:p>
      </dgm:t>
    </dgm:pt>
    <dgm:pt modelId="{797847E3-51D7-4667-913E-C78BD1E76E91}" type="parTrans" cxnId="{8FBB8329-56D9-4C7F-BE79-CAD2E1DF54F7}">
      <dgm:prSet/>
      <dgm:spPr/>
      <dgm:t>
        <a:bodyPr/>
        <a:lstStyle/>
        <a:p>
          <a:pPr>
            <a:lnSpc>
              <a:spcPct val="150000"/>
            </a:lnSpc>
          </a:pPr>
          <a:endParaRPr lang="en-IN" sz="1800"/>
        </a:p>
      </dgm:t>
    </dgm:pt>
    <dgm:pt modelId="{4A19D209-9B67-4D14-AAFA-236B94822515}" type="sibTrans" cxnId="{8FBB8329-56D9-4C7F-BE79-CAD2E1DF54F7}">
      <dgm:prSet/>
      <dgm:spPr/>
      <dgm:t>
        <a:bodyPr/>
        <a:lstStyle/>
        <a:p>
          <a:pPr>
            <a:lnSpc>
              <a:spcPct val="150000"/>
            </a:lnSpc>
          </a:pPr>
          <a:endParaRPr lang="en-IN" sz="1800"/>
        </a:p>
      </dgm:t>
    </dgm:pt>
    <dgm:pt modelId="{B2FE4D1F-2612-479D-8BB8-552737A5DA1A}">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800" b="1" i="0" dirty="0">
              <a:latin typeface="Times New Roman" panose="02020603050405020304" pitchFamily="18" charset="0"/>
              <a:cs typeface="Times New Roman" panose="02020603050405020304" pitchFamily="18" charset="0"/>
            </a:rPr>
            <a:t>Finalize Application Detail</a:t>
          </a:r>
          <a:endParaRPr lang="en-IN" sz="1800" dirty="0">
            <a:latin typeface="Times New Roman" panose="02020603050405020304" pitchFamily="18" charset="0"/>
            <a:cs typeface="Times New Roman" panose="02020603050405020304" pitchFamily="18" charset="0"/>
          </a:endParaRPr>
        </a:p>
      </dgm:t>
    </dgm:pt>
    <dgm:pt modelId="{74AD1407-BFA7-4386-BE29-5FF341E48598}" type="parTrans" cxnId="{0F41A33C-1BE2-49E2-903B-D0E9EED71C16}">
      <dgm:prSet/>
      <dgm:spPr/>
      <dgm:t>
        <a:bodyPr/>
        <a:lstStyle/>
        <a:p>
          <a:pPr>
            <a:lnSpc>
              <a:spcPct val="150000"/>
            </a:lnSpc>
          </a:pPr>
          <a:endParaRPr lang="en-IN" sz="1800"/>
        </a:p>
      </dgm:t>
    </dgm:pt>
    <dgm:pt modelId="{9F582A6A-E967-43E8-B54C-431CF41156D1}" type="sibTrans" cxnId="{0F41A33C-1BE2-49E2-903B-D0E9EED71C16}">
      <dgm:prSet/>
      <dgm:spPr/>
      <dgm:t>
        <a:bodyPr/>
        <a:lstStyle/>
        <a:p>
          <a:pPr>
            <a:lnSpc>
              <a:spcPct val="150000"/>
            </a:lnSpc>
          </a:pPr>
          <a:endParaRPr lang="en-IN" sz="1800"/>
        </a:p>
      </dgm:t>
    </dgm:pt>
    <dgm:pt modelId="{F690B27C-C0BE-451D-B23C-E403659E14E8}">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US" sz="1400" dirty="0">
              <a:latin typeface="Times New Roman" panose="02020603050405020304" pitchFamily="18" charset="0"/>
              <a:cs typeface="Times New Roman" panose="02020603050405020304" pitchFamily="18" charset="0"/>
            </a:rPr>
            <a:t>Promote</a:t>
          </a:r>
          <a:endParaRPr lang="en-IN" sz="1400" dirty="0">
            <a:latin typeface="Times New Roman" panose="02020603050405020304" pitchFamily="18" charset="0"/>
            <a:cs typeface="Times New Roman" panose="02020603050405020304" pitchFamily="18" charset="0"/>
          </a:endParaRPr>
        </a:p>
      </dgm:t>
    </dgm:pt>
    <dgm:pt modelId="{A07CE600-CD33-4190-8D20-FA12AF2FC3DB}" type="parTrans" cxnId="{CEEA54CA-ED4E-4A6E-85CA-A2577795FB3C}">
      <dgm:prSet/>
      <dgm:spPr/>
      <dgm:t>
        <a:bodyPr/>
        <a:lstStyle/>
        <a:p>
          <a:pPr>
            <a:lnSpc>
              <a:spcPct val="150000"/>
            </a:lnSpc>
          </a:pPr>
          <a:endParaRPr lang="en-IN" sz="1800"/>
        </a:p>
      </dgm:t>
    </dgm:pt>
    <dgm:pt modelId="{FD11D507-1AAD-41B2-890A-C4B8D32AD1A2}" type="sibTrans" cxnId="{CEEA54CA-ED4E-4A6E-85CA-A2577795FB3C}">
      <dgm:prSet/>
      <dgm:spPr/>
      <dgm:t>
        <a:bodyPr/>
        <a:lstStyle/>
        <a:p>
          <a:pPr>
            <a:lnSpc>
              <a:spcPct val="150000"/>
            </a:lnSpc>
          </a:pPr>
          <a:endParaRPr lang="en-IN" sz="1800"/>
        </a:p>
      </dgm:t>
    </dgm:pt>
    <dgm:pt modelId="{5A1EF765-4A45-49E4-9304-712EC2AB6846}">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US" sz="1400" dirty="0">
              <a:latin typeface="Times New Roman" panose="02020603050405020304" pitchFamily="18" charset="0"/>
              <a:cs typeface="Times New Roman" panose="02020603050405020304" pitchFamily="18" charset="0"/>
            </a:rPr>
            <a:t>Engage with user</a:t>
          </a:r>
          <a:endParaRPr lang="en-IN" sz="1400" dirty="0">
            <a:latin typeface="Times New Roman" panose="02020603050405020304" pitchFamily="18" charset="0"/>
            <a:cs typeface="Times New Roman" panose="02020603050405020304" pitchFamily="18" charset="0"/>
          </a:endParaRPr>
        </a:p>
      </dgm:t>
    </dgm:pt>
    <dgm:pt modelId="{0D822BF4-9A68-4956-84C3-6C6057FAFEF3}" type="parTrans" cxnId="{39DCA8D7-518B-4F08-88AD-908F7419A764}">
      <dgm:prSet/>
      <dgm:spPr/>
      <dgm:t>
        <a:bodyPr/>
        <a:lstStyle/>
        <a:p>
          <a:pPr>
            <a:lnSpc>
              <a:spcPct val="150000"/>
            </a:lnSpc>
          </a:pPr>
          <a:endParaRPr lang="en-IN" sz="1800"/>
        </a:p>
      </dgm:t>
    </dgm:pt>
    <dgm:pt modelId="{3847A496-C7BB-422C-B6B8-87E5C8BEC70A}" type="sibTrans" cxnId="{39DCA8D7-518B-4F08-88AD-908F7419A764}">
      <dgm:prSet/>
      <dgm:spPr/>
      <dgm:t>
        <a:bodyPr/>
        <a:lstStyle/>
        <a:p>
          <a:pPr>
            <a:lnSpc>
              <a:spcPct val="150000"/>
            </a:lnSpc>
          </a:pPr>
          <a:endParaRPr lang="en-IN" sz="1800"/>
        </a:p>
      </dgm:t>
    </dgm:pt>
    <dgm:pt modelId="{B90D4EAD-2CE4-42BA-8E07-C7F7B1A67295}">
      <dgm:prSet phldrT="[Text]" custT="1"/>
      <dgm:spPr>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dgm:spPr>
      <dgm:t>
        <a:bodyPr/>
        <a:lstStyle/>
        <a:p>
          <a:pPr>
            <a:lnSpc>
              <a:spcPct val="150000"/>
            </a:lnSpc>
          </a:pPr>
          <a:r>
            <a:rPr lang="en-IN" sz="1400" dirty="0">
              <a:latin typeface="Times New Roman" panose="02020603050405020304" pitchFamily="18" charset="0"/>
              <a:cs typeface="Times New Roman" panose="02020603050405020304" pitchFamily="18" charset="0"/>
            </a:rPr>
            <a:t>phone and tablets</a:t>
          </a:r>
        </a:p>
      </dgm:t>
    </dgm:pt>
    <dgm:pt modelId="{65074E77-8850-414B-9E13-E43FF02415FD}" type="sibTrans" cxnId="{14D3353B-42C6-4CA1-A501-B9BF8EF6C183}">
      <dgm:prSet/>
      <dgm:spPr/>
      <dgm:t>
        <a:bodyPr/>
        <a:lstStyle/>
        <a:p>
          <a:pPr>
            <a:lnSpc>
              <a:spcPct val="150000"/>
            </a:lnSpc>
          </a:pPr>
          <a:endParaRPr lang="en-IN" sz="1800"/>
        </a:p>
      </dgm:t>
    </dgm:pt>
    <dgm:pt modelId="{1793F503-C82A-4CDC-B736-10F4824FD993}" type="parTrans" cxnId="{14D3353B-42C6-4CA1-A501-B9BF8EF6C183}">
      <dgm:prSet/>
      <dgm:spPr/>
      <dgm:t>
        <a:bodyPr/>
        <a:lstStyle/>
        <a:p>
          <a:pPr>
            <a:lnSpc>
              <a:spcPct val="150000"/>
            </a:lnSpc>
          </a:pPr>
          <a:endParaRPr lang="en-IN" sz="1800"/>
        </a:p>
      </dgm:t>
    </dgm:pt>
    <dgm:pt modelId="{83C222DB-9916-40F5-9361-40C82A76F4C5}" type="pres">
      <dgm:prSet presAssocID="{4A4688FC-D3B3-43C6-B210-1BDB45446F86}" presName="diagram" presStyleCnt="0">
        <dgm:presLayoutVars>
          <dgm:dir/>
          <dgm:resizeHandles val="exact"/>
        </dgm:presLayoutVars>
      </dgm:prSet>
      <dgm:spPr/>
    </dgm:pt>
    <dgm:pt modelId="{171B0A77-BBBE-416D-9868-315EE6F3172B}" type="pres">
      <dgm:prSet presAssocID="{F2BA0B5B-B515-49FA-83E1-79F8D2BEB280}" presName="node" presStyleLbl="node1" presStyleIdx="0" presStyleCnt="9">
        <dgm:presLayoutVars>
          <dgm:bulletEnabled val="1"/>
        </dgm:presLayoutVars>
      </dgm:prSet>
      <dgm:spPr/>
    </dgm:pt>
    <dgm:pt modelId="{A27FABFF-ACC4-4139-97EE-6B94E03E107A}" type="pres">
      <dgm:prSet presAssocID="{B38DCF3E-A825-41D2-A33E-BD4F49060C1F}" presName="sibTrans" presStyleLbl="sibTrans2D1" presStyleIdx="0" presStyleCnt="8"/>
      <dgm:spPr/>
    </dgm:pt>
    <dgm:pt modelId="{6E2AA440-11CF-45F8-AB9E-685A77CCF9E7}" type="pres">
      <dgm:prSet presAssocID="{B38DCF3E-A825-41D2-A33E-BD4F49060C1F}" presName="connectorText" presStyleLbl="sibTrans2D1" presStyleIdx="0" presStyleCnt="8"/>
      <dgm:spPr/>
    </dgm:pt>
    <dgm:pt modelId="{C38F9146-3B7D-4C13-BD44-992AFB31932D}" type="pres">
      <dgm:prSet presAssocID="{873C9FCD-5BC1-4AAA-BA44-037AED4C6EF2}" presName="node" presStyleLbl="node1" presStyleIdx="1" presStyleCnt="9" custScaleY="165688" custLinFactNeighborX="-644" custLinFactNeighborY="13952">
        <dgm:presLayoutVars>
          <dgm:bulletEnabled val="1"/>
        </dgm:presLayoutVars>
      </dgm:prSet>
      <dgm:spPr/>
    </dgm:pt>
    <dgm:pt modelId="{EDC18BBF-FE12-4621-A92B-238692E980E5}" type="pres">
      <dgm:prSet presAssocID="{7C3F3BDD-37BD-4FA4-BEF3-F93B929696F1}" presName="sibTrans" presStyleLbl="sibTrans2D1" presStyleIdx="1" presStyleCnt="8"/>
      <dgm:spPr/>
    </dgm:pt>
    <dgm:pt modelId="{C9C72281-A0E9-4D66-AFB0-298692C99F46}" type="pres">
      <dgm:prSet presAssocID="{7C3F3BDD-37BD-4FA4-BEF3-F93B929696F1}" presName="connectorText" presStyleLbl="sibTrans2D1" presStyleIdx="1" presStyleCnt="8"/>
      <dgm:spPr/>
    </dgm:pt>
    <dgm:pt modelId="{A2EB9BAC-9BE2-4E09-8A50-D1070B51FB22}" type="pres">
      <dgm:prSet presAssocID="{5AD6B38A-317D-42DB-A156-21A75D53F9D4}" presName="node" presStyleLbl="node1" presStyleIdx="2" presStyleCnt="9">
        <dgm:presLayoutVars>
          <dgm:bulletEnabled val="1"/>
        </dgm:presLayoutVars>
      </dgm:prSet>
      <dgm:spPr/>
    </dgm:pt>
    <dgm:pt modelId="{52B87290-F40E-4257-8AC0-C467FB6D528C}" type="pres">
      <dgm:prSet presAssocID="{9D6B93A6-8256-4BF6-8FAC-6EF682064E7B}" presName="sibTrans" presStyleLbl="sibTrans2D1" presStyleIdx="2" presStyleCnt="8"/>
      <dgm:spPr/>
    </dgm:pt>
    <dgm:pt modelId="{F3D284E1-EAA3-42B3-A46F-622ECCE0C868}" type="pres">
      <dgm:prSet presAssocID="{9D6B93A6-8256-4BF6-8FAC-6EF682064E7B}" presName="connectorText" presStyleLbl="sibTrans2D1" presStyleIdx="2" presStyleCnt="8"/>
      <dgm:spPr/>
    </dgm:pt>
    <dgm:pt modelId="{D6AE2B90-EB6B-412B-BBF6-DA785C09B7D5}" type="pres">
      <dgm:prSet presAssocID="{BCC8730B-80E2-40F2-89DD-6420B8E4A667}" presName="node" presStyleLbl="node1" presStyleIdx="3" presStyleCnt="9" custScaleX="79638">
        <dgm:presLayoutVars>
          <dgm:bulletEnabled val="1"/>
        </dgm:presLayoutVars>
      </dgm:prSet>
      <dgm:spPr/>
    </dgm:pt>
    <dgm:pt modelId="{3DB262D6-8726-4439-82B5-BEA5F7890C2A}" type="pres">
      <dgm:prSet presAssocID="{11F80E8B-8820-4C19-9290-CE39217AA5F8}" presName="sibTrans" presStyleLbl="sibTrans2D1" presStyleIdx="3" presStyleCnt="8"/>
      <dgm:spPr/>
    </dgm:pt>
    <dgm:pt modelId="{AE62CC6B-CD28-4E9F-809E-9FD97EF4B089}" type="pres">
      <dgm:prSet presAssocID="{11F80E8B-8820-4C19-9290-CE39217AA5F8}" presName="connectorText" presStyleLbl="sibTrans2D1" presStyleIdx="3" presStyleCnt="8"/>
      <dgm:spPr/>
    </dgm:pt>
    <dgm:pt modelId="{919AA88A-3A15-40F4-9DCC-517A7F921995}" type="pres">
      <dgm:prSet presAssocID="{2CD58D16-75BB-401E-9F7D-BED16CFACC7A}" presName="node" presStyleLbl="node1" presStyleIdx="4" presStyleCnt="9" custScaleX="162406" custScaleY="98810" custLinFactNeighborX="-6783" custLinFactNeighborY="-3188">
        <dgm:presLayoutVars>
          <dgm:bulletEnabled val="1"/>
        </dgm:presLayoutVars>
      </dgm:prSet>
      <dgm:spPr/>
    </dgm:pt>
    <dgm:pt modelId="{F4C717CB-99CA-4612-9F24-F0C0AD9AE4BF}" type="pres">
      <dgm:prSet presAssocID="{2B095070-24B2-40F7-BBA4-589A78A992D4}" presName="sibTrans" presStyleLbl="sibTrans2D1" presStyleIdx="4" presStyleCnt="8"/>
      <dgm:spPr/>
    </dgm:pt>
    <dgm:pt modelId="{957AF94C-0E31-4390-8C9F-6EEC9F8524EF}" type="pres">
      <dgm:prSet presAssocID="{2B095070-24B2-40F7-BBA4-589A78A992D4}" presName="connectorText" presStyleLbl="sibTrans2D1" presStyleIdx="4" presStyleCnt="8"/>
      <dgm:spPr/>
    </dgm:pt>
    <dgm:pt modelId="{9E2EED14-084E-453B-9B5B-0311D6FE0E9D}" type="pres">
      <dgm:prSet presAssocID="{45F922D5-55A7-4B7B-BCF3-EAEC91C5597F}" presName="node" presStyleLbl="node1" presStyleIdx="5" presStyleCnt="9" custLinFactNeighborX="-41148" custLinFactNeighborY="-31">
        <dgm:presLayoutVars>
          <dgm:bulletEnabled val="1"/>
        </dgm:presLayoutVars>
      </dgm:prSet>
      <dgm:spPr/>
    </dgm:pt>
    <dgm:pt modelId="{E8552EC3-A041-48E3-9A6D-DBAD120CD848}" type="pres">
      <dgm:prSet presAssocID="{919D46A5-E2D4-4950-9F5E-5F7B6DA4DF32}" presName="sibTrans" presStyleLbl="sibTrans2D1" presStyleIdx="5" presStyleCnt="8"/>
      <dgm:spPr/>
    </dgm:pt>
    <dgm:pt modelId="{88A573B1-72E2-4E06-BE53-03DAEB274011}" type="pres">
      <dgm:prSet presAssocID="{919D46A5-E2D4-4950-9F5E-5F7B6DA4DF32}" presName="connectorText" presStyleLbl="sibTrans2D1" presStyleIdx="5" presStyleCnt="8"/>
      <dgm:spPr/>
    </dgm:pt>
    <dgm:pt modelId="{5C793C2F-A6DE-4E6B-8987-6DD64D45E204}" type="pres">
      <dgm:prSet presAssocID="{875AE265-627E-49EB-A2F8-98802798A577}" presName="node" presStyleLbl="node1" presStyleIdx="6" presStyleCnt="9" custScaleX="110382" custLinFactNeighborX="-73173" custLinFactNeighborY="-4170">
        <dgm:presLayoutVars>
          <dgm:bulletEnabled val="1"/>
        </dgm:presLayoutVars>
      </dgm:prSet>
      <dgm:spPr/>
    </dgm:pt>
    <dgm:pt modelId="{D8663451-35F0-41B4-8F86-F50B8A6980EC}" type="pres">
      <dgm:prSet presAssocID="{C82EB83F-9BBA-4E78-8A78-FA6C298F7350}" presName="sibTrans" presStyleLbl="sibTrans2D1" presStyleIdx="6" presStyleCnt="8"/>
      <dgm:spPr/>
    </dgm:pt>
    <dgm:pt modelId="{5CC9FFDC-0B7F-402D-9FF5-CE610FCB1CD0}" type="pres">
      <dgm:prSet presAssocID="{C82EB83F-9BBA-4E78-8A78-FA6C298F7350}" presName="connectorText" presStyleLbl="sibTrans2D1" presStyleIdx="6" presStyleCnt="8"/>
      <dgm:spPr/>
    </dgm:pt>
    <dgm:pt modelId="{12AE781D-3B94-461F-A276-3DC097B9DBEC}" type="pres">
      <dgm:prSet presAssocID="{6BB545D2-F9F6-419D-8C8D-48C597722465}" presName="node" presStyleLbl="node1" presStyleIdx="7" presStyleCnt="9" custScaleX="180081" custScaleY="87655" custLinFactNeighborX="-55377" custLinFactNeighborY="-3220">
        <dgm:presLayoutVars>
          <dgm:bulletEnabled val="1"/>
        </dgm:presLayoutVars>
      </dgm:prSet>
      <dgm:spPr/>
    </dgm:pt>
    <dgm:pt modelId="{AC5DACFF-DA74-425A-8C23-FB9B15AACE94}" type="pres">
      <dgm:prSet presAssocID="{1985F39D-02C0-4340-A262-CB3340FEEF56}" presName="sibTrans" presStyleLbl="sibTrans2D1" presStyleIdx="7" presStyleCnt="8"/>
      <dgm:spPr/>
    </dgm:pt>
    <dgm:pt modelId="{EEC0B1F0-AF00-467E-9D0B-818FBBFBDF83}" type="pres">
      <dgm:prSet presAssocID="{1985F39D-02C0-4340-A262-CB3340FEEF56}" presName="connectorText" presStyleLbl="sibTrans2D1" presStyleIdx="7" presStyleCnt="8"/>
      <dgm:spPr/>
    </dgm:pt>
    <dgm:pt modelId="{E8C68DE5-4C2B-4B7E-9065-E04B24E41983}" type="pres">
      <dgm:prSet presAssocID="{B2FE4D1F-2612-479D-8BB8-552737A5DA1A}" presName="node" presStyleLbl="node1" presStyleIdx="8" presStyleCnt="9" custScaleX="137737">
        <dgm:presLayoutVars>
          <dgm:bulletEnabled val="1"/>
        </dgm:presLayoutVars>
      </dgm:prSet>
      <dgm:spPr/>
    </dgm:pt>
  </dgm:ptLst>
  <dgm:cxnLst>
    <dgm:cxn modelId="{3A91B306-A117-4ADD-8A47-4B8548A0B283}" srcId="{4A4688FC-D3B3-43C6-B210-1BDB45446F86}" destId="{F2BA0B5B-B515-49FA-83E1-79F8D2BEB280}" srcOrd="0" destOrd="0" parTransId="{C796F5F5-5614-41CC-AC1F-BEBC4439AD8B}" sibTransId="{B38DCF3E-A825-41D2-A33E-BD4F49060C1F}"/>
    <dgm:cxn modelId="{9F43D407-2A2E-4041-9734-30BB3E2CAC0E}" type="presOf" srcId="{2B75C3D2-6960-4826-97D1-F5E5C79EF71A}" destId="{12AE781D-3B94-461F-A276-3DC097B9DBEC}" srcOrd="0" destOrd="1" presId="urn:microsoft.com/office/officeart/2005/8/layout/process5"/>
    <dgm:cxn modelId="{6B131A08-26DC-4690-941C-012DDD1C4CAA}" type="presOf" srcId="{F2BA0B5B-B515-49FA-83E1-79F8D2BEB280}" destId="{171B0A77-BBBE-416D-9868-315EE6F3172B}" srcOrd="0" destOrd="0" presId="urn:microsoft.com/office/officeart/2005/8/layout/process5"/>
    <dgm:cxn modelId="{BED4B209-C5B8-4C54-9C3D-2EE3FA632000}" srcId="{4A4688FC-D3B3-43C6-B210-1BDB45446F86}" destId="{6BB545D2-F9F6-419D-8C8D-48C597722465}" srcOrd="7" destOrd="0" parTransId="{94697B36-9A8A-416C-A64C-690017FC28FC}" sibTransId="{1985F39D-02C0-4340-A262-CB3340FEEF56}"/>
    <dgm:cxn modelId="{A0FAFB0E-649C-4CF4-B47A-6E87C4B26DA8}" srcId="{873C9FCD-5BC1-4AAA-BA44-037AED4C6EF2}" destId="{D067711F-8F39-466C-A139-5A4C8A886987}" srcOrd="2" destOrd="0" parTransId="{AAE630D9-5536-4D8E-8259-89EB3011C0D5}" sibTransId="{6DA8C3A2-2C8D-40F2-A696-74B272AF0DD0}"/>
    <dgm:cxn modelId="{9090850F-77B2-4622-AF7B-16A40D0E7985}" type="presOf" srcId="{919D46A5-E2D4-4950-9F5E-5F7B6DA4DF32}" destId="{88A573B1-72E2-4E06-BE53-03DAEB274011}" srcOrd="1" destOrd="0" presId="urn:microsoft.com/office/officeart/2005/8/layout/process5"/>
    <dgm:cxn modelId="{358FA30F-46AF-462D-971E-5350F1F63C1A}" type="presOf" srcId="{2B095070-24B2-40F7-BBA4-589A78A992D4}" destId="{F4C717CB-99CA-4612-9F24-F0C0AD9AE4BF}" srcOrd="0" destOrd="0" presId="urn:microsoft.com/office/officeart/2005/8/layout/process5"/>
    <dgm:cxn modelId="{F77FA619-20EB-4855-8913-33BADF2E0B86}" type="presOf" srcId="{11F80E8B-8820-4C19-9290-CE39217AA5F8}" destId="{3DB262D6-8726-4439-82B5-BEA5F7890C2A}" srcOrd="0" destOrd="0" presId="urn:microsoft.com/office/officeart/2005/8/layout/process5"/>
    <dgm:cxn modelId="{FE6E6D1A-9FC8-4FEA-AFAB-65EFA0704909}" srcId="{4A4688FC-D3B3-43C6-B210-1BDB45446F86}" destId="{873C9FCD-5BC1-4AAA-BA44-037AED4C6EF2}" srcOrd="1" destOrd="0" parTransId="{8CDCC7A8-5F37-4D72-93AE-C6967AD09B28}" sibTransId="{7C3F3BDD-37BD-4FA4-BEF3-F93B929696F1}"/>
    <dgm:cxn modelId="{45260C29-8A50-40F9-9382-C8715ABB86D1}" type="presOf" srcId="{6BB545D2-F9F6-419D-8C8D-48C597722465}" destId="{12AE781D-3B94-461F-A276-3DC097B9DBEC}" srcOrd="0" destOrd="0" presId="urn:microsoft.com/office/officeart/2005/8/layout/process5"/>
    <dgm:cxn modelId="{8FBB8329-56D9-4C7F-BE79-CAD2E1DF54F7}" srcId="{6BB545D2-F9F6-419D-8C8D-48C597722465}" destId="{2B75C3D2-6960-4826-97D1-F5E5C79EF71A}" srcOrd="0" destOrd="0" parTransId="{797847E3-51D7-4667-913E-C78BD1E76E91}" sibTransId="{4A19D209-9B67-4D14-AAFA-236B94822515}"/>
    <dgm:cxn modelId="{748D352E-6F83-4232-B8B7-FAE313C49E5C}" srcId="{873C9FCD-5BC1-4AAA-BA44-037AED4C6EF2}" destId="{4C921577-8B9A-4F43-99C2-055A146EBB1F}" srcOrd="3" destOrd="0" parTransId="{50050EB4-A7B7-49BA-95AC-0A61076BC4D5}" sibTransId="{016CC5C6-55C2-4FDE-A500-3009D7BD0D95}"/>
    <dgm:cxn modelId="{4987D531-BDB7-46B9-A19F-1CFB950308F5}" srcId="{873C9FCD-5BC1-4AAA-BA44-037AED4C6EF2}" destId="{0CC08E5F-41DE-4257-8575-4F8C0DD2C17A}" srcOrd="0" destOrd="0" parTransId="{CB9F9BDF-899A-45CC-A83A-1B322F6D0B8B}" sibTransId="{287F3F4E-9ADF-4910-878C-5AF66793B09D}"/>
    <dgm:cxn modelId="{D3017232-0F5C-4FA2-A144-E25FF953DE80}" srcId="{5AD6B38A-317D-42DB-A156-21A75D53F9D4}" destId="{BB007257-35AA-4E0D-9344-341F5C0A6285}" srcOrd="0" destOrd="0" parTransId="{0E673ED3-5BF4-487E-A641-AA3913B45EFD}" sibTransId="{04C338E6-83E4-464A-9EA9-8D75D62C217F}"/>
    <dgm:cxn modelId="{A5FA2439-02C1-4908-B6DA-CDB745DC7F6D}" srcId="{BCC8730B-80E2-40F2-89DD-6420B8E4A667}" destId="{F54C4098-BC8A-415D-9756-973B031E3A4C}" srcOrd="0" destOrd="0" parTransId="{F7C78CAD-9F1B-4B99-9C6F-C7E5C82120FD}" sibTransId="{95818C1D-888D-460F-A244-20A11F0D5758}"/>
    <dgm:cxn modelId="{14D3353B-42C6-4CA1-A501-B9BF8EF6C183}" srcId="{F2BA0B5B-B515-49FA-83E1-79F8D2BEB280}" destId="{B90D4EAD-2CE4-42BA-8E07-C7F7B1A67295}" srcOrd="1" destOrd="0" parTransId="{1793F503-C82A-4CDC-B736-10F4824FD993}" sibTransId="{65074E77-8850-414B-9E13-E43FF02415FD}"/>
    <dgm:cxn modelId="{0F41A33C-1BE2-49E2-903B-D0E9EED71C16}" srcId="{4A4688FC-D3B3-43C6-B210-1BDB45446F86}" destId="{B2FE4D1F-2612-479D-8BB8-552737A5DA1A}" srcOrd="8" destOrd="0" parTransId="{74AD1407-BFA7-4386-BE29-5FF341E48598}" sibTransId="{9F582A6A-E967-43E8-B54C-431CF41156D1}"/>
    <dgm:cxn modelId="{153AB03C-EEA4-4057-9CD7-D6F31D36472D}" type="presOf" srcId="{B38DCF3E-A825-41D2-A33E-BD4F49060C1F}" destId="{A27FABFF-ACC4-4139-97EE-6B94E03E107A}" srcOrd="0" destOrd="0" presId="urn:microsoft.com/office/officeart/2005/8/layout/process5"/>
    <dgm:cxn modelId="{BD66405B-1CAF-43D3-B13D-5AC0688C5E40}" type="presOf" srcId="{A81339DC-B5DF-4955-B4C8-FAAE6D347D76}" destId="{9E2EED14-084E-453B-9B5B-0311D6FE0E9D}" srcOrd="0" destOrd="2" presId="urn:microsoft.com/office/officeart/2005/8/layout/process5"/>
    <dgm:cxn modelId="{69BC305D-9CD3-48AC-8D0D-F2B5B58B6F67}" srcId="{45F922D5-55A7-4B7B-BCF3-EAEC91C5597F}" destId="{A81339DC-B5DF-4955-B4C8-FAAE6D347D76}" srcOrd="1" destOrd="0" parTransId="{8D0C97B9-69A7-4468-B46D-D9840D62CC17}" sibTransId="{B499755D-9B22-4ADD-ABC1-F80EF17A669E}"/>
    <dgm:cxn modelId="{23ED7760-8E94-464F-BBC8-725E60375EFF}" type="presOf" srcId="{B38DCF3E-A825-41D2-A33E-BD4F49060C1F}" destId="{6E2AA440-11CF-45F8-AB9E-685A77CCF9E7}" srcOrd="1" destOrd="0" presId="urn:microsoft.com/office/officeart/2005/8/layout/process5"/>
    <dgm:cxn modelId="{037ECF60-BCBD-4514-9950-2A80D83139CD}" type="presOf" srcId="{BCC8730B-80E2-40F2-89DD-6420B8E4A667}" destId="{D6AE2B90-EB6B-412B-BBF6-DA785C09B7D5}" srcOrd="0" destOrd="0" presId="urn:microsoft.com/office/officeart/2005/8/layout/process5"/>
    <dgm:cxn modelId="{FB568064-859B-41DD-B957-8DE140CB3F74}" srcId="{45F922D5-55A7-4B7B-BCF3-EAEC91C5597F}" destId="{A697D04A-5AE4-41F7-825C-90D29E4E7666}" srcOrd="0" destOrd="0" parTransId="{B3C3F6A1-8B9D-4DF7-96EB-080FE4A9BF8E}" sibTransId="{B5933F45-1765-466D-BF2A-69987CB2A299}"/>
    <dgm:cxn modelId="{6A6DD765-2EA4-475E-A26F-9261ED307604}" type="presOf" srcId="{D3C6DE7A-9D31-4E4C-8592-512F9025964E}" destId="{919AA88A-3A15-40F4-9DCC-517A7F921995}" srcOrd="0" destOrd="2" presId="urn:microsoft.com/office/officeart/2005/8/layout/process5"/>
    <dgm:cxn modelId="{F68A7D66-D2A3-4163-BBC8-1765A89093A1}" type="presOf" srcId="{F54C4098-BC8A-415D-9756-973B031E3A4C}" destId="{D6AE2B90-EB6B-412B-BBF6-DA785C09B7D5}" srcOrd="0" destOrd="1" presId="urn:microsoft.com/office/officeart/2005/8/layout/process5"/>
    <dgm:cxn modelId="{239C3971-B9A6-40FD-9AB7-6A13B5D2B50F}" type="presOf" srcId="{4A4688FC-D3B3-43C6-B210-1BDB45446F86}" destId="{83C222DB-9916-40F5-9361-40C82A76F4C5}" srcOrd="0" destOrd="0" presId="urn:microsoft.com/office/officeart/2005/8/layout/process5"/>
    <dgm:cxn modelId="{493B6672-57FF-4819-9570-849CBD7E6765}" type="presOf" srcId="{45F922D5-55A7-4B7B-BCF3-EAEC91C5597F}" destId="{9E2EED14-084E-453B-9B5B-0311D6FE0E9D}" srcOrd="0" destOrd="0" presId="urn:microsoft.com/office/officeart/2005/8/layout/process5"/>
    <dgm:cxn modelId="{156A6E52-D6DB-44D8-94FE-1D1BA52B1D8B}" type="presOf" srcId="{C9C81A09-016C-4923-BAF8-A6EA5B0D4195}" destId="{A2EB9BAC-9BE2-4E09-8A50-D1070B51FB22}" srcOrd="0" destOrd="2" presId="urn:microsoft.com/office/officeart/2005/8/layout/process5"/>
    <dgm:cxn modelId="{616DF555-2425-411D-A911-95648C20966F}" type="presOf" srcId="{9D6B93A6-8256-4BF6-8FAC-6EF682064E7B}" destId="{F3D284E1-EAA3-42B3-A46F-622ECCE0C868}" srcOrd="1" destOrd="0" presId="urn:microsoft.com/office/officeart/2005/8/layout/process5"/>
    <dgm:cxn modelId="{8AF06356-1849-4555-9D42-293368E01441}" type="presOf" srcId="{B2FE4D1F-2612-479D-8BB8-552737A5DA1A}" destId="{E8C68DE5-4C2B-4B7E-9065-E04B24E41983}" srcOrd="0" destOrd="0" presId="urn:microsoft.com/office/officeart/2005/8/layout/process5"/>
    <dgm:cxn modelId="{F584DD56-B9EE-4345-BF74-A736F9DFBBBC}" type="presOf" srcId="{C82EB83F-9BBA-4E78-8A78-FA6C298F7350}" destId="{5CC9FFDC-0B7F-402D-9FF5-CE610FCB1CD0}" srcOrd="1" destOrd="0" presId="urn:microsoft.com/office/officeart/2005/8/layout/process5"/>
    <dgm:cxn modelId="{BA933A5A-BA02-401E-BEF4-08E542369CB4}" type="presOf" srcId="{875AE265-627E-49EB-A2F8-98802798A577}" destId="{5C793C2F-A6DE-4E6B-8987-6DD64D45E204}" srcOrd="0" destOrd="0" presId="urn:microsoft.com/office/officeart/2005/8/layout/process5"/>
    <dgm:cxn modelId="{560A1B85-5EBA-4F76-80FD-3EF34DCB0E64}" type="presOf" srcId="{7C3F3BDD-37BD-4FA4-BEF3-F93B929696F1}" destId="{EDC18BBF-FE12-4621-A92B-238692E980E5}" srcOrd="0" destOrd="0" presId="urn:microsoft.com/office/officeart/2005/8/layout/process5"/>
    <dgm:cxn modelId="{23B37888-1268-46EA-BFC5-A98FDEBAE8F3}" srcId="{2CD58D16-75BB-401E-9F7D-BED16CFACC7A}" destId="{DC4DD0AF-D6C0-493F-A926-10B4B66CFA73}" srcOrd="0" destOrd="0" parTransId="{EC9E34D9-6B4A-42EA-9AEA-7D40DF4E41A4}" sibTransId="{B6F34D97-AF03-4AD5-B710-08ACF09CF32A}"/>
    <dgm:cxn modelId="{DC3CC088-EF22-45F2-9AE5-177511D5110B}" srcId="{875AE265-627E-49EB-A2F8-98802798A577}" destId="{262D3143-9CFB-4327-8F74-7E4676E35889}" srcOrd="0" destOrd="0" parTransId="{253FFEC0-A6FB-44D0-873C-85AC3A56D5EB}" sibTransId="{E8A462CF-C1B4-43D9-BB54-4583612468B6}"/>
    <dgm:cxn modelId="{E5AAC78B-0160-42E9-AA7B-B0C375D831D9}" srcId="{4A4688FC-D3B3-43C6-B210-1BDB45446F86}" destId="{5AD6B38A-317D-42DB-A156-21A75D53F9D4}" srcOrd="2" destOrd="0" parTransId="{6A5779C9-5C21-4BB1-9D2A-B4803EE78759}" sibTransId="{9D6B93A6-8256-4BF6-8FAC-6EF682064E7B}"/>
    <dgm:cxn modelId="{606F688C-B620-4D86-A39C-EDDB506B4B77}" type="presOf" srcId="{262D3143-9CFB-4327-8F74-7E4676E35889}" destId="{5C793C2F-A6DE-4E6B-8987-6DD64D45E204}" srcOrd="0" destOrd="1" presId="urn:microsoft.com/office/officeart/2005/8/layout/process5"/>
    <dgm:cxn modelId="{8EDA458D-EAFA-49EA-B723-0FB93E294368}" srcId="{4A4688FC-D3B3-43C6-B210-1BDB45446F86}" destId="{BCC8730B-80E2-40F2-89DD-6420B8E4A667}" srcOrd="3" destOrd="0" parTransId="{46E04323-8D30-4C4F-A8E7-97464EDABE10}" sibTransId="{11F80E8B-8820-4C19-9290-CE39217AA5F8}"/>
    <dgm:cxn modelId="{657AF48D-92E6-4CDF-B83F-C0A86E3F4A1C}" type="presOf" srcId="{DC4DD0AF-D6C0-493F-A926-10B4B66CFA73}" destId="{919AA88A-3A15-40F4-9DCC-517A7F921995}" srcOrd="0" destOrd="1" presId="urn:microsoft.com/office/officeart/2005/8/layout/process5"/>
    <dgm:cxn modelId="{7FB47294-A563-4665-A03D-7A3BE85B851A}" type="presOf" srcId="{2B095070-24B2-40F7-BBA4-589A78A992D4}" destId="{957AF94C-0E31-4390-8C9F-6EEC9F8524EF}" srcOrd="1" destOrd="0" presId="urn:microsoft.com/office/officeart/2005/8/layout/process5"/>
    <dgm:cxn modelId="{E5B03097-C4FF-4EA8-B25F-7519C2EB2766}" type="presOf" srcId="{D1A83384-8DB2-4AE3-B65C-F13268BAAD0B}" destId="{C38F9146-3B7D-4C13-BD44-992AFB31932D}" srcOrd="0" destOrd="2" presId="urn:microsoft.com/office/officeart/2005/8/layout/process5"/>
    <dgm:cxn modelId="{4291D397-3B4E-4DC8-9756-DDB1976DE1DD}" srcId="{4A4688FC-D3B3-43C6-B210-1BDB45446F86}" destId="{2CD58D16-75BB-401E-9F7D-BED16CFACC7A}" srcOrd="4" destOrd="0" parTransId="{0432DBE8-EADA-4B72-8A0F-8017BBC848A3}" sibTransId="{2B095070-24B2-40F7-BBA4-589A78A992D4}"/>
    <dgm:cxn modelId="{1811C19E-6253-4F24-B7EE-1BD20AD70B5E}" type="presOf" srcId="{9D6B93A6-8256-4BF6-8FAC-6EF682064E7B}" destId="{52B87290-F40E-4257-8AC0-C467FB6D528C}" srcOrd="0" destOrd="0" presId="urn:microsoft.com/office/officeart/2005/8/layout/process5"/>
    <dgm:cxn modelId="{DE2806A0-5352-4E1B-8702-CA9903246E08}" type="presOf" srcId="{873C9FCD-5BC1-4AAA-BA44-037AED4C6EF2}" destId="{C38F9146-3B7D-4C13-BD44-992AFB31932D}" srcOrd="0" destOrd="0" presId="urn:microsoft.com/office/officeart/2005/8/layout/process5"/>
    <dgm:cxn modelId="{0E773EA2-946B-4C12-9161-0FE9FDA61385}" type="presOf" srcId="{BB007257-35AA-4E0D-9344-341F5C0A6285}" destId="{A2EB9BAC-9BE2-4E09-8A50-D1070B51FB22}" srcOrd="0" destOrd="1" presId="urn:microsoft.com/office/officeart/2005/8/layout/process5"/>
    <dgm:cxn modelId="{D51165A2-C6E2-44BB-882C-A65C01FBDA47}" type="presOf" srcId="{0CC08E5F-41DE-4257-8575-4F8C0DD2C17A}" destId="{C38F9146-3B7D-4C13-BD44-992AFB31932D}" srcOrd="0" destOrd="1" presId="urn:microsoft.com/office/officeart/2005/8/layout/process5"/>
    <dgm:cxn modelId="{A4BADDA2-9287-49C3-9806-A6E7001B7BE7}" type="presOf" srcId="{C82EB83F-9BBA-4E78-8A78-FA6C298F7350}" destId="{D8663451-35F0-41B4-8F86-F50B8A6980EC}" srcOrd="0" destOrd="0" presId="urn:microsoft.com/office/officeart/2005/8/layout/process5"/>
    <dgm:cxn modelId="{871880A6-D2A5-4F45-9085-F5A9E0329A4E}" type="presOf" srcId="{919D46A5-E2D4-4950-9F5E-5F7B6DA4DF32}" destId="{E8552EC3-A041-48E3-9A6D-DBAD120CD848}" srcOrd="0" destOrd="0" presId="urn:microsoft.com/office/officeart/2005/8/layout/process5"/>
    <dgm:cxn modelId="{D1C697AB-EE8B-4C2A-81A8-B792F7D89196}" srcId="{2CD58D16-75BB-401E-9F7D-BED16CFACC7A}" destId="{D3C6DE7A-9D31-4E4C-8592-512F9025964E}" srcOrd="1" destOrd="0" parTransId="{78807A8F-A922-445B-B4AB-2FF88D540678}" sibTransId="{76617168-9F1C-4CF2-AB7A-49B6E29CD8BB}"/>
    <dgm:cxn modelId="{BE9114B4-AA38-4933-9559-EE97BDF68EAF}" type="presOf" srcId="{D067711F-8F39-466C-A139-5A4C8A886987}" destId="{C38F9146-3B7D-4C13-BD44-992AFB31932D}" srcOrd="0" destOrd="3" presId="urn:microsoft.com/office/officeart/2005/8/layout/process5"/>
    <dgm:cxn modelId="{2E5834B6-3D43-4735-B81A-F59BFBC60494}" type="presOf" srcId="{B90D4EAD-2CE4-42BA-8E07-C7F7B1A67295}" destId="{171B0A77-BBBE-416D-9868-315EE6F3172B}" srcOrd="0" destOrd="2" presId="urn:microsoft.com/office/officeart/2005/8/layout/process5"/>
    <dgm:cxn modelId="{C71913B9-960C-468B-9D4D-F66D14BB0BEC}" type="presOf" srcId="{4C921577-8B9A-4F43-99C2-055A146EBB1F}" destId="{C38F9146-3B7D-4C13-BD44-992AFB31932D}" srcOrd="0" destOrd="4" presId="urn:microsoft.com/office/officeart/2005/8/layout/process5"/>
    <dgm:cxn modelId="{5BA0BDBB-B196-40F4-A35C-04840777FD3F}" type="presOf" srcId="{5AD6B38A-317D-42DB-A156-21A75D53F9D4}" destId="{A2EB9BAC-9BE2-4E09-8A50-D1070B51FB22}" srcOrd="0" destOrd="0" presId="urn:microsoft.com/office/officeart/2005/8/layout/process5"/>
    <dgm:cxn modelId="{149585C0-A666-4A07-A12B-924EB293DEE9}" type="presOf" srcId="{7C3F3BDD-37BD-4FA4-BEF3-F93B929696F1}" destId="{C9C72281-A0E9-4D66-AFB0-298692C99F46}" srcOrd="1" destOrd="0" presId="urn:microsoft.com/office/officeart/2005/8/layout/process5"/>
    <dgm:cxn modelId="{6231B2C0-02A1-4BE0-A3C5-88E51BAA950E}" srcId="{4A4688FC-D3B3-43C6-B210-1BDB45446F86}" destId="{45F922D5-55A7-4B7B-BCF3-EAEC91C5597F}" srcOrd="5" destOrd="0" parTransId="{6EAFE1EE-6BE8-4442-B08A-48DB044D09D1}" sibTransId="{919D46A5-E2D4-4950-9F5E-5F7B6DA4DF32}"/>
    <dgm:cxn modelId="{8FF1FFC0-C72D-4A19-8012-E1DF10FB5AF9}" type="presOf" srcId="{2CD58D16-75BB-401E-9F7D-BED16CFACC7A}" destId="{919AA88A-3A15-40F4-9DCC-517A7F921995}" srcOrd="0" destOrd="0" presId="urn:microsoft.com/office/officeart/2005/8/layout/process5"/>
    <dgm:cxn modelId="{C32BFCC1-F703-41E8-8720-F60608ACA6C5}" srcId="{4A4688FC-D3B3-43C6-B210-1BDB45446F86}" destId="{875AE265-627E-49EB-A2F8-98802798A577}" srcOrd="6" destOrd="0" parTransId="{D019B18F-E1F8-495D-9258-74741595FF6B}" sibTransId="{C82EB83F-9BBA-4E78-8A78-FA6C298F7350}"/>
    <dgm:cxn modelId="{8FA7E4C3-9EA7-4603-ADC6-C8C5F6C0CBD2}" type="presOf" srcId="{5A1EF765-4A45-49E4-9304-712EC2AB6846}" destId="{E8C68DE5-4C2B-4B7E-9065-E04B24E41983}" srcOrd="0" destOrd="2" presId="urn:microsoft.com/office/officeart/2005/8/layout/process5"/>
    <dgm:cxn modelId="{CEEA54CA-ED4E-4A6E-85CA-A2577795FB3C}" srcId="{B2FE4D1F-2612-479D-8BB8-552737A5DA1A}" destId="{F690B27C-C0BE-451D-B23C-E403659E14E8}" srcOrd="0" destOrd="0" parTransId="{A07CE600-CD33-4190-8D20-FA12AF2FC3DB}" sibTransId="{FD11D507-1AAD-41B2-890A-C4B8D32AD1A2}"/>
    <dgm:cxn modelId="{DF104ACC-DDA8-4E69-AE50-966EF1E5411F}" srcId="{5AD6B38A-317D-42DB-A156-21A75D53F9D4}" destId="{C9C81A09-016C-4923-BAF8-A6EA5B0D4195}" srcOrd="1" destOrd="0" parTransId="{2288E221-6B5E-4334-864A-A64C32A75A6F}" sibTransId="{DABC3D3B-406D-46E8-A127-35EED13E4D49}"/>
    <dgm:cxn modelId="{540A33CD-09C1-4EED-A6C0-0898F9C82C0A}" type="presOf" srcId="{11F80E8B-8820-4C19-9290-CE39217AA5F8}" destId="{AE62CC6B-CD28-4E9F-809E-9FD97EF4B089}" srcOrd="1" destOrd="0" presId="urn:microsoft.com/office/officeart/2005/8/layout/process5"/>
    <dgm:cxn modelId="{96F7BBD3-EDC2-4284-97CE-5E4823D21ED1}" srcId="{F2BA0B5B-B515-49FA-83E1-79F8D2BEB280}" destId="{DFC3035C-D58D-415D-B309-7E136E26E7A8}" srcOrd="0" destOrd="0" parTransId="{38F3FAEC-EB8D-426E-B554-03F56EC13260}" sibTransId="{26DF6C65-042C-44F4-95E1-86C120C07D25}"/>
    <dgm:cxn modelId="{39DCA8D7-518B-4F08-88AD-908F7419A764}" srcId="{B2FE4D1F-2612-479D-8BB8-552737A5DA1A}" destId="{5A1EF765-4A45-49E4-9304-712EC2AB6846}" srcOrd="1" destOrd="0" parTransId="{0D822BF4-9A68-4956-84C3-6C6057FAFEF3}" sibTransId="{3847A496-C7BB-422C-B6B8-87E5C8BEC70A}"/>
    <dgm:cxn modelId="{383834DE-32DD-457C-AC20-37D09050393F}" type="presOf" srcId="{A697D04A-5AE4-41F7-825C-90D29E4E7666}" destId="{9E2EED14-084E-453B-9B5B-0311D6FE0E9D}" srcOrd="0" destOrd="1" presId="urn:microsoft.com/office/officeart/2005/8/layout/process5"/>
    <dgm:cxn modelId="{688774E7-7EA2-4790-AB6F-0880B99A26F2}" type="presOf" srcId="{F690B27C-C0BE-451D-B23C-E403659E14E8}" destId="{E8C68DE5-4C2B-4B7E-9065-E04B24E41983}" srcOrd="0" destOrd="1" presId="urn:microsoft.com/office/officeart/2005/8/layout/process5"/>
    <dgm:cxn modelId="{A0BBDFF1-7904-4A10-B199-98C5C10BE114}" srcId="{873C9FCD-5BC1-4AAA-BA44-037AED4C6EF2}" destId="{D1A83384-8DB2-4AE3-B65C-F13268BAAD0B}" srcOrd="1" destOrd="0" parTransId="{FEE6823E-6735-44CE-9DA4-A69114A11F62}" sibTransId="{E3B9DD91-42C1-4A54-B550-6E838589BB4E}"/>
    <dgm:cxn modelId="{291857F8-5BD8-4E44-A136-AEA2012317E5}" type="presOf" srcId="{DFC3035C-D58D-415D-B309-7E136E26E7A8}" destId="{171B0A77-BBBE-416D-9868-315EE6F3172B}" srcOrd="0" destOrd="1" presId="urn:microsoft.com/office/officeart/2005/8/layout/process5"/>
    <dgm:cxn modelId="{F6B239FC-F73E-41B4-9003-77D1726B466E}" type="presOf" srcId="{1985F39D-02C0-4340-A262-CB3340FEEF56}" destId="{AC5DACFF-DA74-425A-8C23-FB9B15AACE94}" srcOrd="0" destOrd="0" presId="urn:microsoft.com/office/officeart/2005/8/layout/process5"/>
    <dgm:cxn modelId="{19EEEAFC-227D-4932-9B3C-C7E3E53264C8}" type="presOf" srcId="{1985F39D-02C0-4340-A262-CB3340FEEF56}" destId="{EEC0B1F0-AF00-467E-9D0B-818FBBFBDF83}" srcOrd="1" destOrd="0" presId="urn:microsoft.com/office/officeart/2005/8/layout/process5"/>
    <dgm:cxn modelId="{AA7C080F-FDCB-429C-947C-376752096FA1}" type="presParOf" srcId="{83C222DB-9916-40F5-9361-40C82A76F4C5}" destId="{171B0A77-BBBE-416D-9868-315EE6F3172B}" srcOrd="0" destOrd="0" presId="urn:microsoft.com/office/officeart/2005/8/layout/process5"/>
    <dgm:cxn modelId="{71AFAB06-9B45-4DF9-B8F9-8541E54B48EE}" type="presParOf" srcId="{83C222DB-9916-40F5-9361-40C82A76F4C5}" destId="{A27FABFF-ACC4-4139-97EE-6B94E03E107A}" srcOrd="1" destOrd="0" presId="urn:microsoft.com/office/officeart/2005/8/layout/process5"/>
    <dgm:cxn modelId="{241D126D-245C-4358-A269-1C6C9CD7A70E}" type="presParOf" srcId="{A27FABFF-ACC4-4139-97EE-6B94E03E107A}" destId="{6E2AA440-11CF-45F8-AB9E-685A77CCF9E7}" srcOrd="0" destOrd="0" presId="urn:microsoft.com/office/officeart/2005/8/layout/process5"/>
    <dgm:cxn modelId="{E80C7B87-701D-4576-85F2-9B4A719529F2}" type="presParOf" srcId="{83C222DB-9916-40F5-9361-40C82A76F4C5}" destId="{C38F9146-3B7D-4C13-BD44-992AFB31932D}" srcOrd="2" destOrd="0" presId="urn:microsoft.com/office/officeart/2005/8/layout/process5"/>
    <dgm:cxn modelId="{7D7D78FC-D237-494A-808A-ED9F343EBDAA}" type="presParOf" srcId="{83C222DB-9916-40F5-9361-40C82A76F4C5}" destId="{EDC18BBF-FE12-4621-A92B-238692E980E5}" srcOrd="3" destOrd="0" presId="urn:microsoft.com/office/officeart/2005/8/layout/process5"/>
    <dgm:cxn modelId="{D27EFED0-9E3A-431B-8717-0F235E34FA68}" type="presParOf" srcId="{EDC18BBF-FE12-4621-A92B-238692E980E5}" destId="{C9C72281-A0E9-4D66-AFB0-298692C99F46}" srcOrd="0" destOrd="0" presId="urn:microsoft.com/office/officeart/2005/8/layout/process5"/>
    <dgm:cxn modelId="{32CC11BA-90F8-4537-88B8-0890C99290E4}" type="presParOf" srcId="{83C222DB-9916-40F5-9361-40C82A76F4C5}" destId="{A2EB9BAC-9BE2-4E09-8A50-D1070B51FB22}" srcOrd="4" destOrd="0" presId="urn:microsoft.com/office/officeart/2005/8/layout/process5"/>
    <dgm:cxn modelId="{4DE4AE22-FA4D-40EA-8528-A370D8A7EF12}" type="presParOf" srcId="{83C222DB-9916-40F5-9361-40C82A76F4C5}" destId="{52B87290-F40E-4257-8AC0-C467FB6D528C}" srcOrd="5" destOrd="0" presId="urn:microsoft.com/office/officeart/2005/8/layout/process5"/>
    <dgm:cxn modelId="{EE4CC5CC-6EA3-43CB-BBDE-1C511ED85D41}" type="presParOf" srcId="{52B87290-F40E-4257-8AC0-C467FB6D528C}" destId="{F3D284E1-EAA3-42B3-A46F-622ECCE0C868}" srcOrd="0" destOrd="0" presId="urn:microsoft.com/office/officeart/2005/8/layout/process5"/>
    <dgm:cxn modelId="{6A3CB64D-9ECA-44E1-A4CB-76C382FCA557}" type="presParOf" srcId="{83C222DB-9916-40F5-9361-40C82A76F4C5}" destId="{D6AE2B90-EB6B-412B-BBF6-DA785C09B7D5}" srcOrd="6" destOrd="0" presId="urn:microsoft.com/office/officeart/2005/8/layout/process5"/>
    <dgm:cxn modelId="{1147ED61-B41C-4EB5-AD9D-CE66C862C69F}" type="presParOf" srcId="{83C222DB-9916-40F5-9361-40C82A76F4C5}" destId="{3DB262D6-8726-4439-82B5-BEA5F7890C2A}" srcOrd="7" destOrd="0" presId="urn:microsoft.com/office/officeart/2005/8/layout/process5"/>
    <dgm:cxn modelId="{E725E940-4A13-4B83-B5ED-C2A65EEBC0D8}" type="presParOf" srcId="{3DB262D6-8726-4439-82B5-BEA5F7890C2A}" destId="{AE62CC6B-CD28-4E9F-809E-9FD97EF4B089}" srcOrd="0" destOrd="0" presId="urn:microsoft.com/office/officeart/2005/8/layout/process5"/>
    <dgm:cxn modelId="{138658F5-17C9-4F0A-9F77-A8EF348FC11A}" type="presParOf" srcId="{83C222DB-9916-40F5-9361-40C82A76F4C5}" destId="{919AA88A-3A15-40F4-9DCC-517A7F921995}" srcOrd="8" destOrd="0" presId="urn:microsoft.com/office/officeart/2005/8/layout/process5"/>
    <dgm:cxn modelId="{140C3385-998E-4515-BA0A-471495BFE992}" type="presParOf" srcId="{83C222DB-9916-40F5-9361-40C82A76F4C5}" destId="{F4C717CB-99CA-4612-9F24-F0C0AD9AE4BF}" srcOrd="9" destOrd="0" presId="urn:microsoft.com/office/officeart/2005/8/layout/process5"/>
    <dgm:cxn modelId="{B59F0CE7-3457-4F12-A5B8-F46F5B526808}" type="presParOf" srcId="{F4C717CB-99CA-4612-9F24-F0C0AD9AE4BF}" destId="{957AF94C-0E31-4390-8C9F-6EEC9F8524EF}" srcOrd="0" destOrd="0" presId="urn:microsoft.com/office/officeart/2005/8/layout/process5"/>
    <dgm:cxn modelId="{0D6B7037-0862-476D-A1AD-36AF75C58FE2}" type="presParOf" srcId="{83C222DB-9916-40F5-9361-40C82A76F4C5}" destId="{9E2EED14-084E-453B-9B5B-0311D6FE0E9D}" srcOrd="10" destOrd="0" presId="urn:microsoft.com/office/officeart/2005/8/layout/process5"/>
    <dgm:cxn modelId="{D03E4C36-B13B-477B-8551-A062F7128E63}" type="presParOf" srcId="{83C222DB-9916-40F5-9361-40C82A76F4C5}" destId="{E8552EC3-A041-48E3-9A6D-DBAD120CD848}" srcOrd="11" destOrd="0" presId="urn:microsoft.com/office/officeart/2005/8/layout/process5"/>
    <dgm:cxn modelId="{4BC7624D-8F66-4825-8B56-1932DDB3A227}" type="presParOf" srcId="{E8552EC3-A041-48E3-9A6D-DBAD120CD848}" destId="{88A573B1-72E2-4E06-BE53-03DAEB274011}" srcOrd="0" destOrd="0" presId="urn:microsoft.com/office/officeart/2005/8/layout/process5"/>
    <dgm:cxn modelId="{1C8D2188-B28B-4C17-8182-1DF6F6513CE2}" type="presParOf" srcId="{83C222DB-9916-40F5-9361-40C82A76F4C5}" destId="{5C793C2F-A6DE-4E6B-8987-6DD64D45E204}" srcOrd="12" destOrd="0" presId="urn:microsoft.com/office/officeart/2005/8/layout/process5"/>
    <dgm:cxn modelId="{B276C1D8-C598-4C6C-983D-6433EF4E3687}" type="presParOf" srcId="{83C222DB-9916-40F5-9361-40C82A76F4C5}" destId="{D8663451-35F0-41B4-8F86-F50B8A6980EC}" srcOrd="13" destOrd="0" presId="urn:microsoft.com/office/officeart/2005/8/layout/process5"/>
    <dgm:cxn modelId="{888D3BA7-B3C8-41AA-9179-9A10166251AD}" type="presParOf" srcId="{D8663451-35F0-41B4-8F86-F50B8A6980EC}" destId="{5CC9FFDC-0B7F-402D-9FF5-CE610FCB1CD0}" srcOrd="0" destOrd="0" presId="urn:microsoft.com/office/officeart/2005/8/layout/process5"/>
    <dgm:cxn modelId="{FFF3DB9A-A57C-4800-BF10-FD611EC161D5}" type="presParOf" srcId="{83C222DB-9916-40F5-9361-40C82A76F4C5}" destId="{12AE781D-3B94-461F-A276-3DC097B9DBEC}" srcOrd="14" destOrd="0" presId="urn:microsoft.com/office/officeart/2005/8/layout/process5"/>
    <dgm:cxn modelId="{C39B010B-9085-4597-95E5-154C4878515A}" type="presParOf" srcId="{83C222DB-9916-40F5-9361-40C82A76F4C5}" destId="{AC5DACFF-DA74-425A-8C23-FB9B15AACE94}" srcOrd="15" destOrd="0" presId="urn:microsoft.com/office/officeart/2005/8/layout/process5"/>
    <dgm:cxn modelId="{18F80CB3-B09D-40F9-960B-C21E348FAC00}" type="presParOf" srcId="{AC5DACFF-DA74-425A-8C23-FB9B15AACE94}" destId="{EEC0B1F0-AF00-467E-9D0B-818FBBFBDF83}" srcOrd="0" destOrd="0" presId="urn:microsoft.com/office/officeart/2005/8/layout/process5"/>
    <dgm:cxn modelId="{069AD9AD-0495-4500-A4E7-F2A5C1BB2FA8}" type="presParOf" srcId="{83C222DB-9916-40F5-9361-40C82A76F4C5}" destId="{E8C68DE5-4C2B-4B7E-9065-E04B24E41983}"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96B1E-8AE8-4387-ACFC-4CEDD7466EC3}" type="doc">
      <dgm:prSet loTypeId="urn:microsoft.com/office/officeart/2008/layout/CircleAccentTimeline" loCatId="process" qsTypeId="urn:microsoft.com/office/officeart/2005/8/quickstyle/simple5" qsCatId="simple" csTypeId="urn:microsoft.com/office/officeart/2005/8/colors/accent0_3" csCatId="mainScheme" phldr="1"/>
      <dgm:spPr/>
      <dgm:t>
        <a:bodyPr/>
        <a:lstStyle/>
        <a:p>
          <a:endParaRPr lang="en-IN"/>
        </a:p>
      </dgm:t>
    </dgm:pt>
    <dgm:pt modelId="{100ED1D7-C5A1-4C2B-952D-31C2936E3A45}">
      <dgm:prSet phldrT="[Text]"/>
      <dgm:spPr/>
      <dgm:t>
        <a:bodyPr/>
        <a:lstStyle/>
        <a:p>
          <a:r>
            <a:rPr lang="en-US"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8A46900-9684-4564-AE17-E19E51363356}" type="parTrans" cxnId="{7F0A7D9D-3D07-4571-AE25-B7BEC69FBBF7}">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12AB4B3-7154-474D-8AB8-A3B910FCC00A}" type="sibTrans" cxnId="{7F0A7D9D-3D07-4571-AE25-B7BEC69FBBF7}">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6689DAE9-F25A-44F9-9A97-3A67E58A4B89}">
      <dgm:prSet phldrT="[Text]"/>
      <dgm:spPr/>
      <dgm:t>
        <a:bodyPr/>
        <a:lstStyle/>
        <a:p>
          <a:r>
            <a:rPr lang="en-US"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 Compiler</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E9DA774-729A-46E0-8B21-ABCC63EF7265}" type="parTrans" cxnId="{A03296A1-626B-4592-A520-2EADB1B2DF7B}">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7F8F2FC-FAC7-4278-A7AF-7E374EC9FD38}" type="sibTrans" cxnId="{A03296A1-626B-4592-A520-2EADB1B2DF7B}">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638AFDC-7605-4986-A4DD-E807A31AE9D5}">
      <dgm:prSet phldrT="[Text]"/>
      <dgm:spPr/>
      <dgm:t>
        <a:bodyPr/>
        <a:lstStyle/>
        <a:p>
          <a:r>
            <a:rPr lang="en-US"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.class</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D39E462-78A6-484B-B010-8270C86E97CC}" type="parTrans" cxnId="{0C8BFCB8-679A-4C5F-B5B6-2FD9AF3C53A6}">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B5CE659-9D3E-4949-8FCD-2CF9579D7926}" type="sibTrans" cxnId="{0C8BFCB8-679A-4C5F-B5B6-2FD9AF3C53A6}">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4DF5BC8-574B-440C-9DD6-403A272FAB85}">
      <dgm:prSet phldrT="[Text]"/>
      <dgm:spPr/>
      <dgm:t>
        <a:bodyPr/>
        <a:lstStyle/>
        <a:p>
          <a:r>
            <a:rPr lang="en-US"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DX Compiler</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9BC8E2F1-78C9-4B77-8756-AE5FD676994E}" type="parTrans" cxnId="{19042602-17E4-464F-BE40-BF04675BEB43}">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B0B37DB-8557-4F0B-BBDF-1069DEB369F2}" type="sibTrans" cxnId="{19042602-17E4-464F-BE40-BF04675BEB43}">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E606346-2F2C-4618-B63B-53F10A4FE5F9}">
      <dgm:prSet phldrT="[Text]"/>
      <dgm:spPr/>
      <dgm:t>
        <a:bodyPr/>
        <a:lstStyle/>
        <a:p>
          <a:r>
            <a:rPr lang="en-US"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.dex file</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8F6F2A3-E0B7-4901-9B38-1D137B9CB000}" type="parTrans" cxnId="{A1AE47A8-41D1-4F3E-A560-8A301B2C4CF7}">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2227F6C-2E51-49DE-A1C7-ACD01A23391A}" type="sibTrans" cxnId="{A1AE47A8-41D1-4F3E-A560-8A301B2C4CF7}">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416686A0-6C7C-4500-8E5E-EE69882D3BA2}">
      <dgm:prSet phldrT="[Text]"/>
      <dgm:spPr/>
      <dgm:t>
        <a:bodyPr/>
        <a:lstStyle/>
        <a:p>
          <a:r>
            <a:rPr lang="en-US" b="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AAPT kit</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844595F-C7F3-483D-80E8-D82A22D5E4DD}" type="parTrans" cxnId="{1338E32B-94C2-46BE-883A-55A409C5A06A}">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277BA02-0646-42CA-A016-D2FF7AFD047F}" type="sibTrans" cxnId="{1338E32B-94C2-46BE-883A-55A409C5A06A}">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BF56C16-85DA-4402-8D50-72A9363F5366}">
      <dgm:prSet phldrT="[Text]"/>
      <dgm:spPr/>
      <dgm:t>
        <a:bodyPr/>
        <a:lstStyle/>
        <a:p>
          <a:r>
            <a:rPr lang="en-US"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.APK</a:t>
          </a:r>
          <a:endParaRPr lang="en-IN"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F98E662-F360-44A9-A0F0-0839D56898F6}" type="parTrans" cxnId="{4B9ABAF9-81E1-430D-8C1B-988542126261}">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0AFD6CF-404D-4F9B-BD1F-7934BBA882E3}" type="sibTrans" cxnId="{4B9ABAF9-81E1-430D-8C1B-988542126261}">
      <dgm:prSet/>
      <dgm:spPr/>
      <dgm:t>
        <a:bodyPr/>
        <a:lstStyle/>
        <a:p>
          <a:endParaRPr lang="en-IN"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9F69A19-665A-4DA7-9D0C-8B163CF297AA}" type="pres">
      <dgm:prSet presAssocID="{9B596B1E-8AE8-4387-ACFC-4CEDD7466EC3}" presName="Name0" presStyleCnt="0">
        <dgm:presLayoutVars>
          <dgm:dir/>
        </dgm:presLayoutVars>
      </dgm:prSet>
      <dgm:spPr/>
    </dgm:pt>
    <dgm:pt modelId="{0F6546FC-F5F2-4785-B17B-C66CB970BFC7}" type="pres">
      <dgm:prSet presAssocID="{100ED1D7-C5A1-4C2B-952D-31C2936E3A45}" presName="parComposite" presStyleCnt="0"/>
      <dgm:spPr/>
    </dgm:pt>
    <dgm:pt modelId="{4D03248F-7FE6-4861-8BF3-27B511464DF5}" type="pres">
      <dgm:prSet presAssocID="{100ED1D7-C5A1-4C2B-952D-31C2936E3A45}" presName="parBigCircle" presStyleLbl="node0" presStyleIdx="0" presStyleCnt="4"/>
      <dgm:spPr/>
    </dgm:pt>
    <dgm:pt modelId="{3C566A0C-0944-4A74-A364-56A5DE82445A}" type="pres">
      <dgm:prSet presAssocID="{100ED1D7-C5A1-4C2B-952D-31C2936E3A45}" presName="parTx" presStyleLbl="revTx" presStyleIdx="0" presStyleCnt="10"/>
      <dgm:spPr/>
    </dgm:pt>
    <dgm:pt modelId="{A1B3C899-AB0E-48EB-A6D3-C0664AC315C1}" type="pres">
      <dgm:prSet presAssocID="{100ED1D7-C5A1-4C2B-952D-31C2936E3A45}" presName="bSpace" presStyleCnt="0"/>
      <dgm:spPr/>
    </dgm:pt>
    <dgm:pt modelId="{2DC36379-B796-48DD-92F1-3E29DE5429EA}" type="pres">
      <dgm:prSet presAssocID="{100ED1D7-C5A1-4C2B-952D-31C2936E3A45}" presName="parBackupNorm" presStyleCnt="0"/>
      <dgm:spPr/>
    </dgm:pt>
    <dgm:pt modelId="{321AA25F-5C37-4DC2-B57E-09206248C486}" type="pres">
      <dgm:prSet presAssocID="{112AB4B3-7154-474D-8AB8-A3B910FCC00A}" presName="parSpace" presStyleCnt="0"/>
      <dgm:spPr/>
    </dgm:pt>
    <dgm:pt modelId="{C16EC70F-2E7D-447F-B38D-627C4801F94A}" type="pres">
      <dgm:prSet presAssocID="{6689DAE9-F25A-44F9-9A97-3A67E58A4B89}" presName="desBackupLeftNorm" presStyleCnt="0"/>
      <dgm:spPr/>
    </dgm:pt>
    <dgm:pt modelId="{BB2A39A0-3B43-4483-8DD7-B3E8F95DDD04}" type="pres">
      <dgm:prSet presAssocID="{6689DAE9-F25A-44F9-9A97-3A67E58A4B89}" presName="desComposite" presStyleCnt="0"/>
      <dgm:spPr/>
    </dgm:pt>
    <dgm:pt modelId="{F828790B-8C86-45E8-96D6-D16F9E26ADC7}" type="pres">
      <dgm:prSet presAssocID="{6689DAE9-F25A-44F9-9A97-3A67E58A4B89}" presName="desCircle" presStyleLbl="node1" presStyleIdx="0" presStyleCnt="3"/>
      <dgm:spPr/>
    </dgm:pt>
    <dgm:pt modelId="{A7343DD1-3A9F-402B-A8D5-ED2D9A4FF37B}" type="pres">
      <dgm:prSet presAssocID="{6689DAE9-F25A-44F9-9A97-3A67E58A4B89}" presName="chTx" presStyleLbl="revTx" presStyleIdx="1" presStyleCnt="10"/>
      <dgm:spPr/>
    </dgm:pt>
    <dgm:pt modelId="{985E1E5B-3FBF-4512-BC3A-D4A7D52B2012}" type="pres">
      <dgm:prSet presAssocID="{6689DAE9-F25A-44F9-9A97-3A67E58A4B89}" presName="desTx" presStyleLbl="revTx" presStyleIdx="2" presStyleCnt="10">
        <dgm:presLayoutVars>
          <dgm:bulletEnabled val="1"/>
        </dgm:presLayoutVars>
      </dgm:prSet>
      <dgm:spPr/>
    </dgm:pt>
    <dgm:pt modelId="{E7799386-CF15-4923-A4B7-150D47A60B24}" type="pres">
      <dgm:prSet presAssocID="{6689DAE9-F25A-44F9-9A97-3A67E58A4B89}" presName="desBackupRightNorm" presStyleCnt="0"/>
      <dgm:spPr/>
    </dgm:pt>
    <dgm:pt modelId="{ED525FFC-94CB-4FB8-B754-E97B8272D023}" type="pres">
      <dgm:prSet presAssocID="{A7F8F2FC-FAC7-4278-A7AF-7E374EC9FD38}" presName="desSpace" presStyleCnt="0"/>
      <dgm:spPr/>
    </dgm:pt>
    <dgm:pt modelId="{7D832495-BD3B-45DB-BFAE-CBA1E38A780E}" type="pres">
      <dgm:prSet presAssocID="{B638AFDC-7605-4986-A4DD-E807A31AE9D5}" presName="parComposite" presStyleCnt="0"/>
      <dgm:spPr/>
    </dgm:pt>
    <dgm:pt modelId="{6928052E-BF1B-4BE0-8E66-96CF76E1DA38}" type="pres">
      <dgm:prSet presAssocID="{B638AFDC-7605-4986-A4DD-E807A31AE9D5}" presName="parBigCircle" presStyleLbl="node0" presStyleIdx="1" presStyleCnt="4"/>
      <dgm:spPr/>
    </dgm:pt>
    <dgm:pt modelId="{171AE044-0BB9-481B-BF69-BAC12A88E71C}" type="pres">
      <dgm:prSet presAssocID="{B638AFDC-7605-4986-A4DD-E807A31AE9D5}" presName="parTx" presStyleLbl="revTx" presStyleIdx="3" presStyleCnt="10"/>
      <dgm:spPr/>
    </dgm:pt>
    <dgm:pt modelId="{A2721BA5-F409-480F-AE18-92FC7FBF532A}" type="pres">
      <dgm:prSet presAssocID="{B638AFDC-7605-4986-A4DD-E807A31AE9D5}" presName="bSpace" presStyleCnt="0"/>
      <dgm:spPr/>
    </dgm:pt>
    <dgm:pt modelId="{3E5D52C5-1D0D-4A6A-817D-7284B1F15385}" type="pres">
      <dgm:prSet presAssocID="{B638AFDC-7605-4986-A4DD-E807A31AE9D5}" presName="parBackupNorm" presStyleCnt="0"/>
      <dgm:spPr/>
    </dgm:pt>
    <dgm:pt modelId="{A07525B7-0B85-4BE5-B285-A9D5CEEEC2C6}" type="pres">
      <dgm:prSet presAssocID="{1B5CE659-9D3E-4949-8FCD-2CF9579D7926}" presName="parSpace" presStyleCnt="0"/>
      <dgm:spPr/>
    </dgm:pt>
    <dgm:pt modelId="{91894F87-0696-4FFD-852C-4A84DE96B51C}" type="pres">
      <dgm:prSet presAssocID="{04DF5BC8-574B-440C-9DD6-403A272FAB85}" presName="desBackupLeftNorm" presStyleCnt="0"/>
      <dgm:spPr/>
    </dgm:pt>
    <dgm:pt modelId="{5D98BE98-4453-433D-92D9-9BCA6512C793}" type="pres">
      <dgm:prSet presAssocID="{04DF5BC8-574B-440C-9DD6-403A272FAB85}" presName="desComposite" presStyleCnt="0"/>
      <dgm:spPr/>
    </dgm:pt>
    <dgm:pt modelId="{B1306804-6824-4686-AF1F-D6CE38DAAF19}" type="pres">
      <dgm:prSet presAssocID="{04DF5BC8-574B-440C-9DD6-403A272FAB85}" presName="desCircle" presStyleLbl="node1" presStyleIdx="1" presStyleCnt="3"/>
      <dgm:spPr/>
    </dgm:pt>
    <dgm:pt modelId="{2046BAC9-2BA5-4F17-B55F-0B5EB46A9043}" type="pres">
      <dgm:prSet presAssocID="{04DF5BC8-574B-440C-9DD6-403A272FAB85}" presName="chTx" presStyleLbl="revTx" presStyleIdx="4" presStyleCnt="10"/>
      <dgm:spPr/>
    </dgm:pt>
    <dgm:pt modelId="{8515FC7C-9483-4EF0-B418-CA10B90998A7}" type="pres">
      <dgm:prSet presAssocID="{04DF5BC8-574B-440C-9DD6-403A272FAB85}" presName="desTx" presStyleLbl="revTx" presStyleIdx="5" presStyleCnt="10">
        <dgm:presLayoutVars>
          <dgm:bulletEnabled val="1"/>
        </dgm:presLayoutVars>
      </dgm:prSet>
      <dgm:spPr/>
    </dgm:pt>
    <dgm:pt modelId="{A685785D-7F27-435E-A9EB-B626115521BE}" type="pres">
      <dgm:prSet presAssocID="{04DF5BC8-574B-440C-9DD6-403A272FAB85}" presName="desBackupRightNorm" presStyleCnt="0"/>
      <dgm:spPr/>
    </dgm:pt>
    <dgm:pt modelId="{55323636-49CC-4FF1-B06C-B75EC99D1535}" type="pres">
      <dgm:prSet presAssocID="{0B0B37DB-8557-4F0B-BBDF-1069DEB369F2}" presName="desSpace" presStyleCnt="0"/>
      <dgm:spPr/>
    </dgm:pt>
    <dgm:pt modelId="{025877BE-6F07-4500-B0F4-97CF50121E6F}" type="pres">
      <dgm:prSet presAssocID="{5E606346-2F2C-4618-B63B-53F10A4FE5F9}" presName="parComposite" presStyleCnt="0"/>
      <dgm:spPr/>
    </dgm:pt>
    <dgm:pt modelId="{A027C776-0657-4F82-820B-A0EDDF4FDB1D}" type="pres">
      <dgm:prSet presAssocID="{5E606346-2F2C-4618-B63B-53F10A4FE5F9}" presName="parBigCircle" presStyleLbl="node0" presStyleIdx="2" presStyleCnt="4"/>
      <dgm:spPr/>
    </dgm:pt>
    <dgm:pt modelId="{25FAF18C-1929-4543-BD61-8070809DD638}" type="pres">
      <dgm:prSet presAssocID="{5E606346-2F2C-4618-B63B-53F10A4FE5F9}" presName="parTx" presStyleLbl="revTx" presStyleIdx="6" presStyleCnt="10"/>
      <dgm:spPr/>
    </dgm:pt>
    <dgm:pt modelId="{E5598846-CBBD-4B33-9974-01B77DAB9FFA}" type="pres">
      <dgm:prSet presAssocID="{5E606346-2F2C-4618-B63B-53F10A4FE5F9}" presName="bSpace" presStyleCnt="0"/>
      <dgm:spPr/>
    </dgm:pt>
    <dgm:pt modelId="{BAB0EDF0-1E09-4432-B762-80B02CAA7BAE}" type="pres">
      <dgm:prSet presAssocID="{5E606346-2F2C-4618-B63B-53F10A4FE5F9}" presName="parBackupNorm" presStyleCnt="0"/>
      <dgm:spPr/>
    </dgm:pt>
    <dgm:pt modelId="{49CE5390-E442-47CE-9611-17E887D40888}" type="pres">
      <dgm:prSet presAssocID="{D2227F6C-2E51-49DE-A1C7-ACD01A23391A}" presName="parSpace" presStyleCnt="0"/>
      <dgm:spPr/>
    </dgm:pt>
    <dgm:pt modelId="{8295FF33-1AB3-4C80-8AF9-AF6A764AE7B7}" type="pres">
      <dgm:prSet presAssocID="{416686A0-6C7C-4500-8E5E-EE69882D3BA2}" presName="desBackupLeftNorm" presStyleCnt="0"/>
      <dgm:spPr/>
    </dgm:pt>
    <dgm:pt modelId="{6BDF1F4E-7D00-457C-9915-E5BEF72BC78F}" type="pres">
      <dgm:prSet presAssocID="{416686A0-6C7C-4500-8E5E-EE69882D3BA2}" presName="desComposite" presStyleCnt="0"/>
      <dgm:spPr/>
    </dgm:pt>
    <dgm:pt modelId="{E51F8775-2EA9-496E-A456-EE64B3566F13}" type="pres">
      <dgm:prSet presAssocID="{416686A0-6C7C-4500-8E5E-EE69882D3BA2}" presName="desCircle" presStyleLbl="node1" presStyleIdx="2" presStyleCnt="3"/>
      <dgm:spPr/>
    </dgm:pt>
    <dgm:pt modelId="{31E75722-AF2C-4C31-9D43-46E5A1EBD90B}" type="pres">
      <dgm:prSet presAssocID="{416686A0-6C7C-4500-8E5E-EE69882D3BA2}" presName="chTx" presStyleLbl="revTx" presStyleIdx="7" presStyleCnt="10"/>
      <dgm:spPr/>
    </dgm:pt>
    <dgm:pt modelId="{436CB1CE-A75B-4418-974F-88FC02EBD9AF}" type="pres">
      <dgm:prSet presAssocID="{416686A0-6C7C-4500-8E5E-EE69882D3BA2}" presName="desTx" presStyleLbl="revTx" presStyleIdx="8" presStyleCnt="10">
        <dgm:presLayoutVars>
          <dgm:bulletEnabled val="1"/>
        </dgm:presLayoutVars>
      </dgm:prSet>
      <dgm:spPr/>
    </dgm:pt>
    <dgm:pt modelId="{5556F2B5-7A7D-4EF8-8121-A68FC1CEB2FF}" type="pres">
      <dgm:prSet presAssocID="{416686A0-6C7C-4500-8E5E-EE69882D3BA2}" presName="desBackupRightNorm" presStyleCnt="0"/>
      <dgm:spPr/>
    </dgm:pt>
    <dgm:pt modelId="{2B10385D-3FCB-43E9-87FD-DAACECF4648C}" type="pres">
      <dgm:prSet presAssocID="{C277BA02-0646-42CA-A016-D2FF7AFD047F}" presName="desSpace" presStyleCnt="0"/>
      <dgm:spPr/>
    </dgm:pt>
    <dgm:pt modelId="{F4DFCFFA-F512-40D3-BEA4-42CC8B1D1576}" type="pres">
      <dgm:prSet presAssocID="{0BF56C16-85DA-4402-8D50-72A9363F5366}" presName="parComposite" presStyleCnt="0"/>
      <dgm:spPr/>
    </dgm:pt>
    <dgm:pt modelId="{FA7CB86C-CA56-43AB-BB53-47967C4A19A4}" type="pres">
      <dgm:prSet presAssocID="{0BF56C16-85DA-4402-8D50-72A9363F5366}" presName="parBigCircle" presStyleLbl="node0" presStyleIdx="3" presStyleCnt="4"/>
      <dgm:spPr/>
    </dgm:pt>
    <dgm:pt modelId="{1040A14D-F476-4485-9F72-C9231CF19FE4}" type="pres">
      <dgm:prSet presAssocID="{0BF56C16-85DA-4402-8D50-72A9363F5366}" presName="parTx" presStyleLbl="revTx" presStyleIdx="9" presStyleCnt="10"/>
      <dgm:spPr/>
    </dgm:pt>
    <dgm:pt modelId="{BFC0557B-E1E4-4229-B3D1-D642B5F80D99}" type="pres">
      <dgm:prSet presAssocID="{0BF56C16-85DA-4402-8D50-72A9363F5366}" presName="bSpace" presStyleCnt="0"/>
      <dgm:spPr/>
    </dgm:pt>
    <dgm:pt modelId="{B279C237-A438-4028-AF70-A8BCC1FFF5DF}" type="pres">
      <dgm:prSet presAssocID="{0BF56C16-85DA-4402-8D50-72A9363F5366}" presName="parBackupNorm" presStyleCnt="0"/>
      <dgm:spPr/>
    </dgm:pt>
    <dgm:pt modelId="{C06C9A8A-5330-4AB9-934C-BF63EBC38C4E}" type="pres">
      <dgm:prSet presAssocID="{00AFD6CF-404D-4F9B-BD1F-7934BBA882E3}" presName="parSpace" presStyleCnt="0"/>
      <dgm:spPr/>
    </dgm:pt>
  </dgm:ptLst>
  <dgm:cxnLst>
    <dgm:cxn modelId="{19042602-17E4-464F-BE40-BF04675BEB43}" srcId="{B638AFDC-7605-4986-A4DD-E807A31AE9D5}" destId="{04DF5BC8-574B-440C-9DD6-403A272FAB85}" srcOrd="0" destOrd="0" parTransId="{9BC8E2F1-78C9-4B77-8756-AE5FD676994E}" sibTransId="{0B0B37DB-8557-4F0B-BBDF-1069DEB369F2}"/>
    <dgm:cxn modelId="{8D47B115-0445-4881-A3D4-422450A0A161}" type="presOf" srcId="{5E606346-2F2C-4618-B63B-53F10A4FE5F9}" destId="{25FAF18C-1929-4543-BD61-8070809DD638}" srcOrd="0" destOrd="0" presId="urn:microsoft.com/office/officeart/2008/layout/CircleAccentTimeline"/>
    <dgm:cxn modelId="{1338E32B-94C2-46BE-883A-55A409C5A06A}" srcId="{5E606346-2F2C-4618-B63B-53F10A4FE5F9}" destId="{416686A0-6C7C-4500-8E5E-EE69882D3BA2}" srcOrd="0" destOrd="0" parTransId="{3844595F-C7F3-483D-80E8-D82A22D5E4DD}" sibTransId="{C277BA02-0646-42CA-A016-D2FF7AFD047F}"/>
    <dgm:cxn modelId="{B1732944-425A-4494-9F1B-402D31481DC1}" type="presOf" srcId="{9B596B1E-8AE8-4387-ACFC-4CEDD7466EC3}" destId="{D9F69A19-665A-4DA7-9D0C-8B163CF297AA}" srcOrd="0" destOrd="0" presId="urn:microsoft.com/office/officeart/2008/layout/CircleAccentTimeline"/>
    <dgm:cxn modelId="{B2CD5797-351B-43E1-BA66-DA3E49F19B1F}" type="presOf" srcId="{6689DAE9-F25A-44F9-9A97-3A67E58A4B89}" destId="{A7343DD1-3A9F-402B-A8D5-ED2D9A4FF37B}" srcOrd="0" destOrd="0" presId="urn:microsoft.com/office/officeart/2008/layout/CircleAccentTimeline"/>
    <dgm:cxn modelId="{7F0A7D9D-3D07-4571-AE25-B7BEC69FBBF7}" srcId="{9B596B1E-8AE8-4387-ACFC-4CEDD7466EC3}" destId="{100ED1D7-C5A1-4C2B-952D-31C2936E3A45}" srcOrd="0" destOrd="0" parTransId="{18A46900-9684-4564-AE17-E19E51363356}" sibTransId="{112AB4B3-7154-474D-8AB8-A3B910FCC00A}"/>
    <dgm:cxn modelId="{A03296A1-626B-4592-A520-2EADB1B2DF7B}" srcId="{100ED1D7-C5A1-4C2B-952D-31C2936E3A45}" destId="{6689DAE9-F25A-44F9-9A97-3A67E58A4B89}" srcOrd="0" destOrd="0" parTransId="{DE9DA774-729A-46E0-8B21-ABCC63EF7265}" sibTransId="{A7F8F2FC-FAC7-4278-A7AF-7E374EC9FD38}"/>
    <dgm:cxn modelId="{9736F9A2-A72B-4808-B80D-7236506A054C}" type="presOf" srcId="{0BF56C16-85DA-4402-8D50-72A9363F5366}" destId="{1040A14D-F476-4485-9F72-C9231CF19FE4}" srcOrd="0" destOrd="0" presId="urn:microsoft.com/office/officeart/2008/layout/CircleAccentTimeline"/>
    <dgm:cxn modelId="{A1AE47A8-41D1-4F3E-A560-8A301B2C4CF7}" srcId="{9B596B1E-8AE8-4387-ACFC-4CEDD7466EC3}" destId="{5E606346-2F2C-4618-B63B-53F10A4FE5F9}" srcOrd="2" destOrd="0" parTransId="{B8F6F2A3-E0B7-4901-9B38-1D137B9CB000}" sibTransId="{D2227F6C-2E51-49DE-A1C7-ACD01A23391A}"/>
    <dgm:cxn modelId="{BBD23FB7-815C-4633-8341-5EEDED6CEBFE}" type="presOf" srcId="{416686A0-6C7C-4500-8E5E-EE69882D3BA2}" destId="{31E75722-AF2C-4C31-9D43-46E5A1EBD90B}" srcOrd="0" destOrd="0" presId="urn:microsoft.com/office/officeart/2008/layout/CircleAccentTimeline"/>
    <dgm:cxn modelId="{0C8BFCB8-679A-4C5F-B5B6-2FD9AF3C53A6}" srcId="{9B596B1E-8AE8-4387-ACFC-4CEDD7466EC3}" destId="{B638AFDC-7605-4986-A4DD-E807A31AE9D5}" srcOrd="1" destOrd="0" parTransId="{5D39E462-78A6-484B-B010-8270C86E97CC}" sibTransId="{1B5CE659-9D3E-4949-8FCD-2CF9579D7926}"/>
    <dgm:cxn modelId="{2B9D67CA-7F29-4389-9CAB-585A106ABAAC}" type="presOf" srcId="{04DF5BC8-574B-440C-9DD6-403A272FAB85}" destId="{2046BAC9-2BA5-4F17-B55F-0B5EB46A9043}" srcOrd="0" destOrd="0" presId="urn:microsoft.com/office/officeart/2008/layout/CircleAccentTimeline"/>
    <dgm:cxn modelId="{92E3CACB-478A-49F1-B811-72B4EEC67123}" type="presOf" srcId="{100ED1D7-C5A1-4C2B-952D-31C2936E3A45}" destId="{3C566A0C-0944-4A74-A364-56A5DE82445A}" srcOrd="0" destOrd="0" presId="urn:microsoft.com/office/officeart/2008/layout/CircleAccentTimeline"/>
    <dgm:cxn modelId="{73A372DB-C77D-48A4-92B2-5449E83BC18D}" type="presOf" srcId="{B638AFDC-7605-4986-A4DD-E807A31AE9D5}" destId="{171AE044-0BB9-481B-BF69-BAC12A88E71C}" srcOrd="0" destOrd="0" presId="urn:microsoft.com/office/officeart/2008/layout/CircleAccentTimeline"/>
    <dgm:cxn modelId="{4B9ABAF9-81E1-430D-8C1B-988542126261}" srcId="{9B596B1E-8AE8-4387-ACFC-4CEDD7466EC3}" destId="{0BF56C16-85DA-4402-8D50-72A9363F5366}" srcOrd="3" destOrd="0" parTransId="{BF98E662-F360-44A9-A0F0-0839D56898F6}" sibTransId="{00AFD6CF-404D-4F9B-BD1F-7934BBA882E3}"/>
    <dgm:cxn modelId="{2479C8A6-3F93-486A-8734-2D90F9B83D0D}" type="presParOf" srcId="{D9F69A19-665A-4DA7-9D0C-8B163CF297AA}" destId="{0F6546FC-F5F2-4785-B17B-C66CB970BFC7}" srcOrd="0" destOrd="0" presId="urn:microsoft.com/office/officeart/2008/layout/CircleAccentTimeline"/>
    <dgm:cxn modelId="{3A346F90-4E7C-4217-9A36-8D814420738E}" type="presParOf" srcId="{0F6546FC-F5F2-4785-B17B-C66CB970BFC7}" destId="{4D03248F-7FE6-4861-8BF3-27B511464DF5}" srcOrd="0" destOrd="0" presId="urn:microsoft.com/office/officeart/2008/layout/CircleAccentTimeline"/>
    <dgm:cxn modelId="{20939B50-92AD-4320-A82B-107C8DF955A2}" type="presParOf" srcId="{0F6546FC-F5F2-4785-B17B-C66CB970BFC7}" destId="{3C566A0C-0944-4A74-A364-56A5DE82445A}" srcOrd="1" destOrd="0" presId="urn:microsoft.com/office/officeart/2008/layout/CircleAccentTimeline"/>
    <dgm:cxn modelId="{B6242E6D-FB4D-48FF-8A2B-13CA58E4B19A}" type="presParOf" srcId="{0F6546FC-F5F2-4785-B17B-C66CB970BFC7}" destId="{A1B3C899-AB0E-48EB-A6D3-C0664AC315C1}" srcOrd="2" destOrd="0" presId="urn:microsoft.com/office/officeart/2008/layout/CircleAccentTimeline"/>
    <dgm:cxn modelId="{2FFA6C34-437C-4E6C-BEFD-BA228D5BB35F}" type="presParOf" srcId="{D9F69A19-665A-4DA7-9D0C-8B163CF297AA}" destId="{2DC36379-B796-48DD-92F1-3E29DE5429EA}" srcOrd="1" destOrd="0" presId="urn:microsoft.com/office/officeart/2008/layout/CircleAccentTimeline"/>
    <dgm:cxn modelId="{7DC22235-2D8A-4643-915A-E75D8E88F395}" type="presParOf" srcId="{D9F69A19-665A-4DA7-9D0C-8B163CF297AA}" destId="{321AA25F-5C37-4DC2-B57E-09206248C486}" srcOrd="2" destOrd="0" presId="urn:microsoft.com/office/officeart/2008/layout/CircleAccentTimeline"/>
    <dgm:cxn modelId="{728DBDFF-FF13-4A51-ABEE-E4C7FED2D1EE}" type="presParOf" srcId="{D9F69A19-665A-4DA7-9D0C-8B163CF297AA}" destId="{C16EC70F-2E7D-447F-B38D-627C4801F94A}" srcOrd="3" destOrd="0" presId="urn:microsoft.com/office/officeart/2008/layout/CircleAccentTimeline"/>
    <dgm:cxn modelId="{4E69411E-2678-4489-8B1F-7BBD4472C1FA}" type="presParOf" srcId="{D9F69A19-665A-4DA7-9D0C-8B163CF297AA}" destId="{BB2A39A0-3B43-4483-8DD7-B3E8F95DDD04}" srcOrd="4" destOrd="0" presId="urn:microsoft.com/office/officeart/2008/layout/CircleAccentTimeline"/>
    <dgm:cxn modelId="{B623B65B-395B-42D9-908E-940A84374FC0}" type="presParOf" srcId="{BB2A39A0-3B43-4483-8DD7-B3E8F95DDD04}" destId="{F828790B-8C86-45E8-96D6-D16F9E26ADC7}" srcOrd="0" destOrd="0" presId="urn:microsoft.com/office/officeart/2008/layout/CircleAccentTimeline"/>
    <dgm:cxn modelId="{39743ADD-D74E-4AEE-AA9A-7017482D43DF}" type="presParOf" srcId="{BB2A39A0-3B43-4483-8DD7-B3E8F95DDD04}" destId="{A7343DD1-3A9F-402B-A8D5-ED2D9A4FF37B}" srcOrd="1" destOrd="0" presId="urn:microsoft.com/office/officeart/2008/layout/CircleAccentTimeline"/>
    <dgm:cxn modelId="{03B43299-C6F6-4912-BBD7-422098E10F4E}" type="presParOf" srcId="{BB2A39A0-3B43-4483-8DD7-B3E8F95DDD04}" destId="{985E1E5B-3FBF-4512-BC3A-D4A7D52B2012}" srcOrd="2" destOrd="0" presId="urn:microsoft.com/office/officeart/2008/layout/CircleAccentTimeline"/>
    <dgm:cxn modelId="{FED131B4-8934-4011-8029-0381BB24C9F7}" type="presParOf" srcId="{D9F69A19-665A-4DA7-9D0C-8B163CF297AA}" destId="{E7799386-CF15-4923-A4B7-150D47A60B24}" srcOrd="5" destOrd="0" presId="urn:microsoft.com/office/officeart/2008/layout/CircleAccentTimeline"/>
    <dgm:cxn modelId="{EFE0EDB7-3B0B-4471-AB18-9015CA11A232}" type="presParOf" srcId="{D9F69A19-665A-4DA7-9D0C-8B163CF297AA}" destId="{ED525FFC-94CB-4FB8-B754-E97B8272D023}" srcOrd="6" destOrd="0" presId="urn:microsoft.com/office/officeart/2008/layout/CircleAccentTimeline"/>
    <dgm:cxn modelId="{C7B9CE4E-DAE4-4519-9919-4D0912CDF0AE}" type="presParOf" srcId="{D9F69A19-665A-4DA7-9D0C-8B163CF297AA}" destId="{7D832495-BD3B-45DB-BFAE-CBA1E38A780E}" srcOrd="7" destOrd="0" presId="urn:microsoft.com/office/officeart/2008/layout/CircleAccentTimeline"/>
    <dgm:cxn modelId="{5B45106C-0DB6-4426-9C23-385B7C063373}" type="presParOf" srcId="{7D832495-BD3B-45DB-BFAE-CBA1E38A780E}" destId="{6928052E-BF1B-4BE0-8E66-96CF76E1DA38}" srcOrd="0" destOrd="0" presId="urn:microsoft.com/office/officeart/2008/layout/CircleAccentTimeline"/>
    <dgm:cxn modelId="{C6098458-4805-4FE8-B2FB-F693D385360D}" type="presParOf" srcId="{7D832495-BD3B-45DB-BFAE-CBA1E38A780E}" destId="{171AE044-0BB9-481B-BF69-BAC12A88E71C}" srcOrd="1" destOrd="0" presId="urn:microsoft.com/office/officeart/2008/layout/CircleAccentTimeline"/>
    <dgm:cxn modelId="{09DA878B-586C-437C-A217-D96B7808FB2B}" type="presParOf" srcId="{7D832495-BD3B-45DB-BFAE-CBA1E38A780E}" destId="{A2721BA5-F409-480F-AE18-92FC7FBF532A}" srcOrd="2" destOrd="0" presId="urn:microsoft.com/office/officeart/2008/layout/CircleAccentTimeline"/>
    <dgm:cxn modelId="{D35761F0-3BB5-4DA5-A97B-9326CE1FF07F}" type="presParOf" srcId="{D9F69A19-665A-4DA7-9D0C-8B163CF297AA}" destId="{3E5D52C5-1D0D-4A6A-817D-7284B1F15385}" srcOrd="8" destOrd="0" presId="urn:microsoft.com/office/officeart/2008/layout/CircleAccentTimeline"/>
    <dgm:cxn modelId="{28C4B44D-7C45-4EEE-A1A7-60B16799AC75}" type="presParOf" srcId="{D9F69A19-665A-4DA7-9D0C-8B163CF297AA}" destId="{A07525B7-0B85-4BE5-B285-A9D5CEEEC2C6}" srcOrd="9" destOrd="0" presId="urn:microsoft.com/office/officeart/2008/layout/CircleAccentTimeline"/>
    <dgm:cxn modelId="{934465FC-5D10-40DC-A36A-4B19D072076E}" type="presParOf" srcId="{D9F69A19-665A-4DA7-9D0C-8B163CF297AA}" destId="{91894F87-0696-4FFD-852C-4A84DE96B51C}" srcOrd="10" destOrd="0" presId="urn:microsoft.com/office/officeart/2008/layout/CircleAccentTimeline"/>
    <dgm:cxn modelId="{949D7F71-0B1E-476E-A8A6-58E0E94B6DDE}" type="presParOf" srcId="{D9F69A19-665A-4DA7-9D0C-8B163CF297AA}" destId="{5D98BE98-4453-433D-92D9-9BCA6512C793}" srcOrd="11" destOrd="0" presId="urn:microsoft.com/office/officeart/2008/layout/CircleAccentTimeline"/>
    <dgm:cxn modelId="{773D4727-5BFC-4D47-9310-1416FD0993F0}" type="presParOf" srcId="{5D98BE98-4453-433D-92D9-9BCA6512C793}" destId="{B1306804-6824-4686-AF1F-D6CE38DAAF19}" srcOrd="0" destOrd="0" presId="urn:microsoft.com/office/officeart/2008/layout/CircleAccentTimeline"/>
    <dgm:cxn modelId="{0E1383C6-B74A-4283-8B00-C7F34B1A1E87}" type="presParOf" srcId="{5D98BE98-4453-433D-92D9-9BCA6512C793}" destId="{2046BAC9-2BA5-4F17-B55F-0B5EB46A9043}" srcOrd="1" destOrd="0" presId="urn:microsoft.com/office/officeart/2008/layout/CircleAccentTimeline"/>
    <dgm:cxn modelId="{471731E4-FCA7-4B31-B8B9-E98EFE294563}" type="presParOf" srcId="{5D98BE98-4453-433D-92D9-9BCA6512C793}" destId="{8515FC7C-9483-4EF0-B418-CA10B90998A7}" srcOrd="2" destOrd="0" presId="urn:microsoft.com/office/officeart/2008/layout/CircleAccentTimeline"/>
    <dgm:cxn modelId="{9340991E-F0C4-4F6C-B28D-F60487C9A7AB}" type="presParOf" srcId="{D9F69A19-665A-4DA7-9D0C-8B163CF297AA}" destId="{A685785D-7F27-435E-A9EB-B626115521BE}" srcOrd="12" destOrd="0" presId="urn:microsoft.com/office/officeart/2008/layout/CircleAccentTimeline"/>
    <dgm:cxn modelId="{56E908BC-4364-4368-BBAA-6B6EA011558A}" type="presParOf" srcId="{D9F69A19-665A-4DA7-9D0C-8B163CF297AA}" destId="{55323636-49CC-4FF1-B06C-B75EC99D1535}" srcOrd="13" destOrd="0" presId="urn:microsoft.com/office/officeart/2008/layout/CircleAccentTimeline"/>
    <dgm:cxn modelId="{88FC7EBA-16D7-40C7-860A-24D9251E9C78}" type="presParOf" srcId="{D9F69A19-665A-4DA7-9D0C-8B163CF297AA}" destId="{025877BE-6F07-4500-B0F4-97CF50121E6F}" srcOrd="14" destOrd="0" presId="urn:microsoft.com/office/officeart/2008/layout/CircleAccentTimeline"/>
    <dgm:cxn modelId="{F121E1BC-39E4-4357-A0C7-5DB2541BA037}" type="presParOf" srcId="{025877BE-6F07-4500-B0F4-97CF50121E6F}" destId="{A027C776-0657-4F82-820B-A0EDDF4FDB1D}" srcOrd="0" destOrd="0" presId="urn:microsoft.com/office/officeart/2008/layout/CircleAccentTimeline"/>
    <dgm:cxn modelId="{9E6CB05C-299F-4D2A-A8F5-CEFC961886E7}" type="presParOf" srcId="{025877BE-6F07-4500-B0F4-97CF50121E6F}" destId="{25FAF18C-1929-4543-BD61-8070809DD638}" srcOrd="1" destOrd="0" presId="urn:microsoft.com/office/officeart/2008/layout/CircleAccentTimeline"/>
    <dgm:cxn modelId="{A7412E73-77E4-4B99-B1E7-8CF52DEDE01A}" type="presParOf" srcId="{025877BE-6F07-4500-B0F4-97CF50121E6F}" destId="{E5598846-CBBD-4B33-9974-01B77DAB9FFA}" srcOrd="2" destOrd="0" presId="urn:microsoft.com/office/officeart/2008/layout/CircleAccentTimeline"/>
    <dgm:cxn modelId="{B88DCFDA-15EF-43F2-A004-32C81E494532}" type="presParOf" srcId="{D9F69A19-665A-4DA7-9D0C-8B163CF297AA}" destId="{BAB0EDF0-1E09-4432-B762-80B02CAA7BAE}" srcOrd="15" destOrd="0" presId="urn:microsoft.com/office/officeart/2008/layout/CircleAccentTimeline"/>
    <dgm:cxn modelId="{064AC4D0-0669-4B56-B4CD-593BDBC64D6C}" type="presParOf" srcId="{D9F69A19-665A-4DA7-9D0C-8B163CF297AA}" destId="{49CE5390-E442-47CE-9611-17E887D40888}" srcOrd="16" destOrd="0" presId="urn:microsoft.com/office/officeart/2008/layout/CircleAccentTimeline"/>
    <dgm:cxn modelId="{C5C0C600-E287-4212-A118-AA5BFDDEF4A7}" type="presParOf" srcId="{D9F69A19-665A-4DA7-9D0C-8B163CF297AA}" destId="{8295FF33-1AB3-4C80-8AF9-AF6A764AE7B7}" srcOrd="17" destOrd="0" presId="urn:microsoft.com/office/officeart/2008/layout/CircleAccentTimeline"/>
    <dgm:cxn modelId="{A1D97E87-587A-4C90-94BF-C2B7370F8199}" type="presParOf" srcId="{D9F69A19-665A-4DA7-9D0C-8B163CF297AA}" destId="{6BDF1F4E-7D00-457C-9915-E5BEF72BC78F}" srcOrd="18" destOrd="0" presId="urn:microsoft.com/office/officeart/2008/layout/CircleAccentTimeline"/>
    <dgm:cxn modelId="{F4059D94-C266-4B59-8DED-3671A15A6903}" type="presParOf" srcId="{6BDF1F4E-7D00-457C-9915-E5BEF72BC78F}" destId="{E51F8775-2EA9-496E-A456-EE64B3566F13}" srcOrd="0" destOrd="0" presId="urn:microsoft.com/office/officeart/2008/layout/CircleAccentTimeline"/>
    <dgm:cxn modelId="{205D1109-35C8-454A-A4CC-50055C8B59D9}" type="presParOf" srcId="{6BDF1F4E-7D00-457C-9915-E5BEF72BC78F}" destId="{31E75722-AF2C-4C31-9D43-46E5A1EBD90B}" srcOrd="1" destOrd="0" presId="urn:microsoft.com/office/officeart/2008/layout/CircleAccentTimeline"/>
    <dgm:cxn modelId="{0B36C283-4078-4EF2-BD9D-64FD349D6B73}" type="presParOf" srcId="{6BDF1F4E-7D00-457C-9915-E5BEF72BC78F}" destId="{436CB1CE-A75B-4418-974F-88FC02EBD9AF}" srcOrd="2" destOrd="0" presId="urn:microsoft.com/office/officeart/2008/layout/CircleAccentTimeline"/>
    <dgm:cxn modelId="{86E15E71-D016-4E60-9D23-06D8C9D6DF3C}" type="presParOf" srcId="{D9F69A19-665A-4DA7-9D0C-8B163CF297AA}" destId="{5556F2B5-7A7D-4EF8-8121-A68FC1CEB2FF}" srcOrd="19" destOrd="0" presId="urn:microsoft.com/office/officeart/2008/layout/CircleAccentTimeline"/>
    <dgm:cxn modelId="{3A153C91-397A-47F6-9256-780E216BE0CB}" type="presParOf" srcId="{D9F69A19-665A-4DA7-9D0C-8B163CF297AA}" destId="{2B10385D-3FCB-43E9-87FD-DAACECF4648C}" srcOrd="20" destOrd="0" presId="urn:microsoft.com/office/officeart/2008/layout/CircleAccentTimeline"/>
    <dgm:cxn modelId="{7A24B56F-5EA5-4310-9460-8514CB541922}" type="presParOf" srcId="{D9F69A19-665A-4DA7-9D0C-8B163CF297AA}" destId="{F4DFCFFA-F512-40D3-BEA4-42CC8B1D1576}" srcOrd="21" destOrd="0" presId="urn:microsoft.com/office/officeart/2008/layout/CircleAccentTimeline"/>
    <dgm:cxn modelId="{D1CFF7AB-D2FE-495D-8617-8384D839E04A}" type="presParOf" srcId="{F4DFCFFA-F512-40D3-BEA4-42CC8B1D1576}" destId="{FA7CB86C-CA56-43AB-BB53-47967C4A19A4}" srcOrd="0" destOrd="0" presId="urn:microsoft.com/office/officeart/2008/layout/CircleAccentTimeline"/>
    <dgm:cxn modelId="{EDB6476C-2146-41D3-8D1D-839E315DE92F}" type="presParOf" srcId="{F4DFCFFA-F512-40D3-BEA4-42CC8B1D1576}" destId="{1040A14D-F476-4485-9F72-C9231CF19FE4}" srcOrd="1" destOrd="0" presId="urn:microsoft.com/office/officeart/2008/layout/CircleAccentTimeline"/>
    <dgm:cxn modelId="{E40CF8AF-204F-4A25-8468-388D89FE0D8C}" type="presParOf" srcId="{F4DFCFFA-F512-40D3-BEA4-42CC8B1D1576}" destId="{BFC0557B-E1E4-4229-B3D1-D642B5F80D99}" srcOrd="2" destOrd="0" presId="urn:microsoft.com/office/officeart/2008/layout/CircleAccentTimeline"/>
    <dgm:cxn modelId="{CF725BD5-42F5-41F6-85F6-37D8F227D7F8}" type="presParOf" srcId="{D9F69A19-665A-4DA7-9D0C-8B163CF297AA}" destId="{B279C237-A438-4028-AF70-A8BCC1FFF5DF}" srcOrd="22" destOrd="0" presId="urn:microsoft.com/office/officeart/2008/layout/CircleAccentTimeline"/>
    <dgm:cxn modelId="{3990666C-F695-4BE3-BC96-7F73BEDC04F1}" type="presParOf" srcId="{D9F69A19-665A-4DA7-9D0C-8B163CF297AA}" destId="{C06C9A8A-5330-4AB9-934C-BF63EBC38C4E}" srcOrd="23"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10BE9-F897-43C3-9377-674E846BCB90}" type="doc">
      <dgm:prSet loTypeId="urn:microsoft.com/office/officeart/2008/layout/VerticalCurvedList" loCatId="list" qsTypeId="urn:microsoft.com/office/officeart/2005/8/quickstyle/simple5" qsCatId="simple" csTypeId="urn:microsoft.com/office/officeart/2005/8/colors/accent2_1" csCatId="accent2" phldr="1"/>
      <dgm:spPr/>
      <dgm:t>
        <a:bodyPr/>
        <a:lstStyle/>
        <a:p>
          <a:endParaRPr lang="en-IN"/>
        </a:p>
      </dgm:t>
    </dgm:pt>
    <dgm:pt modelId="{358E4BC4-BDF0-4763-9138-8F47030D54E1}">
      <dgm:prSet phldrT="[Text]"/>
      <dgm:spPr/>
      <dgm:t>
        <a:bodyPr/>
        <a:lstStyle/>
        <a:p>
          <a:r>
            <a:rPr lang="en-IN" b="1" dirty="0"/>
            <a:t>In-App Advertising</a:t>
          </a:r>
        </a:p>
      </dgm:t>
    </dgm:pt>
    <dgm:pt modelId="{BD8870D6-0B40-4504-A49E-35FCBB2681C9}" type="parTrans" cxnId="{C0FCEA1E-D2FB-4972-9F05-18CF357683EE}">
      <dgm:prSet/>
      <dgm:spPr/>
      <dgm:t>
        <a:bodyPr/>
        <a:lstStyle/>
        <a:p>
          <a:endParaRPr lang="en-IN" b="1"/>
        </a:p>
      </dgm:t>
    </dgm:pt>
    <dgm:pt modelId="{FE17ECEA-924E-499F-BABF-B36BD072AA2F}" type="sibTrans" cxnId="{C0FCEA1E-D2FB-4972-9F05-18CF357683EE}">
      <dgm:prSet/>
      <dgm:spPr/>
      <dgm:t>
        <a:bodyPr/>
        <a:lstStyle/>
        <a:p>
          <a:endParaRPr lang="en-IN" b="1"/>
        </a:p>
      </dgm:t>
    </dgm:pt>
    <dgm:pt modelId="{74F15934-E9C8-4D53-B8A3-FD977EF200DF}">
      <dgm:prSet phldrT="[Text]"/>
      <dgm:spPr/>
      <dgm:t>
        <a:bodyPr/>
        <a:lstStyle/>
        <a:p>
          <a:r>
            <a:rPr lang="en-IN" b="1" dirty="0"/>
            <a:t>In-App Purchases</a:t>
          </a:r>
        </a:p>
      </dgm:t>
    </dgm:pt>
    <dgm:pt modelId="{62BB8C2F-30FC-4167-A8FF-2CC5E477DD82}" type="parTrans" cxnId="{A331074D-C5AB-4D6B-BD44-8A2F3EA3D31B}">
      <dgm:prSet/>
      <dgm:spPr/>
      <dgm:t>
        <a:bodyPr/>
        <a:lstStyle/>
        <a:p>
          <a:endParaRPr lang="en-IN" b="1"/>
        </a:p>
      </dgm:t>
    </dgm:pt>
    <dgm:pt modelId="{FB282572-3F56-4CE8-AACD-7E3FE8795604}" type="sibTrans" cxnId="{A331074D-C5AB-4D6B-BD44-8A2F3EA3D31B}">
      <dgm:prSet/>
      <dgm:spPr/>
      <dgm:t>
        <a:bodyPr/>
        <a:lstStyle/>
        <a:p>
          <a:endParaRPr lang="en-IN" b="1"/>
        </a:p>
      </dgm:t>
    </dgm:pt>
    <dgm:pt modelId="{5E4B5063-A7F4-4DE0-9E67-EF71987A9F5C}">
      <dgm:prSet phldrT="[Text]"/>
      <dgm:spPr/>
      <dgm:t>
        <a:bodyPr/>
        <a:lstStyle/>
        <a:p>
          <a:r>
            <a:rPr lang="en-IN" b="1" dirty="0"/>
            <a:t>Subscription Model</a:t>
          </a:r>
        </a:p>
      </dgm:t>
    </dgm:pt>
    <dgm:pt modelId="{1F536045-858B-417B-99E2-BAE933558BCA}" type="parTrans" cxnId="{B3B4C367-6A0C-4786-81EF-95F91E444663}">
      <dgm:prSet/>
      <dgm:spPr/>
      <dgm:t>
        <a:bodyPr/>
        <a:lstStyle/>
        <a:p>
          <a:endParaRPr lang="en-IN" b="1"/>
        </a:p>
      </dgm:t>
    </dgm:pt>
    <dgm:pt modelId="{C59ECB32-599E-48E7-8F2C-1A34B655D776}" type="sibTrans" cxnId="{B3B4C367-6A0C-4786-81EF-95F91E444663}">
      <dgm:prSet/>
      <dgm:spPr/>
      <dgm:t>
        <a:bodyPr/>
        <a:lstStyle/>
        <a:p>
          <a:endParaRPr lang="en-IN" b="1"/>
        </a:p>
      </dgm:t>
    </dgm:pt>
    <dgm:pt modelId="{86661C9C-D9FB-4F85-99E4-658AFC575740}">
      <dgm:prSet phldrT="[Text]"/>
      <dgm:spPr/>
      <dgm:t>
        <a:bodyPr/>
        <a:lstStyle/>
        <a:p>
          <a:r>
            <a:rPr lang="en-IN" b="1" dirty="0"/>
            <a:t>Paid Apps (One-Time Purchase)</a:t>
          </a:r>
        </a:p>
      </dgm:t>
    </dgm:pt>
    <dgm:pt modelId="{32DCD79C-802F-412E-B31C-8E89B44FDD37}" type="parTrans" cxnId="{29B4B40B-511F-4F47-948B-7728234ED7E1}">
      <dgm:prSet/>
      <dgm:spPr/>
      <dgm:t>
        <a:bodyPr/>
        <a:lstStyle/>
        <a:p>
          <a:endParaRPr lang="en-IN" b="1"/>
        </a:p>
      </dgm:t>
    </dgm:pt>
    <dgm:pt modelId="{9DA42B31-B24F-4661-B616-00F8343822A3}" type="sibTrans" cxnId="{29B4B40B-511F-4F47-948B-7728234ED7E1}">
      <dgm:prSet/>
      <dgm:spPr/>
      <dgm:t>
        <a:bodyPr/>
        <a:lstStyle/>
        <a:p>
          <a:endParaRPr lang="en-IN" b="1"/>
        </a:p>
      </dgm:t>
    </dgm:pt>
    <dgm:pt modelId="{C104699E-2F82-475C-A3F1-1BBB0EC6422F}">
      <dgm:prSet phldrT="[Text]"/>
      <dgm:spPr/>
      <dgm:t>
        <a:bodyPr/>
        <a:lstStyle/>
        <a:p>
          <a:r>
            <a:rPr lang="en-IN" b="1" i="0" dirty="0"/>
            <a:t>Freemium Model</a:t>
          </a:r>
          <a:endParaRPr lang="en-IN" b="1" dirty="0"/>
        </a:p>
      </dgm:t>
    </dgm:pt>
    <dgm:pt modelId="{CF8D524F-037E-4C06-B6C4-D891EE8E6636}" type="parTrans" cxnId="{954789FA-E9D0-452F-812E-B86A0AED2924}">
      <dgm:prSet/>
      <dgm:spPr/>
      <dgm:t>
        <a:bodyPr/>
        <a:lstStyle/>
        <a:p>
          <a:endParaRPr lang="en-IN" b="1"/>
        </a:p>
      </dgm:t>
    </dgm:pt>
    <dgm:pt modelId="{0B22A012-3DB4-47AB-B7FA-403514AA1F51}" type="sibTrans" cxnId="{954789FA-E9D0-452F-812E-B86A0AED2924}">
      <dgm:prSet/>
      <dgm:spPr/>
      <dgm:t>
        <a:bodyPr/>
        <a:lstStyle/>
        <a:p>
          <a:endParaRPr lang="en-IN" b="1"/>
        </a:p>
      </dgm:t>
    </dgm:pt>
    <dgm:pt modelId="{E886C09C-8457-4937-96A1-582996089445}">
      <dgm:prSet phldrT="[Text]"/>
      <dgm:spPr/>
      <dgm:t>
        <a:bodyPr/>
        <a:lstStyle/>
        <a:p>
          <a:r>
            <a:rPr lang="en-IN" b="1" i="0" dirty="0"/>
            <a:t>Affiliate Marketing</a:t>
          </a:r>
          <a:endParaRPr lang="en-IN" b="1" dirty="0"/>
        </a:p>
      </dgm:t>
    </dgm:pt>
    <dgm:pt modelId="{99D03E4E-AB3E-475C-BDE2-EB5EF634C71A}" type="parTrans" cxnId="{687F1531-3FFA-41EE-9D08-0D1B11A38718}">
      <dgm:prSet/>
      <dgm:spPr/>
      <dgm:t>
        <a:bodyPr/>
        <a:lstStyle/>
        <a:p>
          <a:endParaRPr lang="en-IN" b="1"/>
        </a:p>
      </dgm:t>
    </dgm:pt>
    <dgm:pt modelId="{A727D745-C1A1-4EB5-BA07-FFFEAE9FE078}" type="sibTrans" cxnId="{687F1531-3FFA-41EE-9D08-0D1B11A38718}">
      <dgm:prSet/>
      <dgm:spPr/>
      <dgm:t>
        <a:bodyPr/>
        <a:lstStyle/>
        <a:p>
          <a:endParaRPr lang="en-IN" b="1"/>
        </a:p>
      </dgm:t>
    </dgm:pt>
    <dgm:pt modelId="{EC37E75F-98F9-4E40-9CE1-675EF92CCBA1}">
      <dgm:prSet phldrT="[Text]"/>
      <dgm:spPr/>
      <dgm:t>
        <a:bodyPr/>
        <a:lstStyle/>
        <a:p>
          <a:r>
            <a:rPr lang="en-IN" b="1" i="0" dirty="0"/>
            <a:t>Sponsorships and Partnerships</a:t>
          </a:r>
          <a:endParaRPr lang="en-IN" b="1" dirty="0"/>
        </a:p>
      </dgm:t>
    </dgm:pt>
    <dgm:pt modelId="{110B0FA2-1B5C-4DD7-BD08-075EBB002897}" type="parTrans" cxnId="{54141B67-90DA-40CA-856F-7BCC3FE7EF61}">
      <dgm:prSet/>
      <dgm:spPr/>
      <dgm:t>
        <a:bodyPr/>
        <a:lstStyle/>
        <a:p>
          <a:endParaRPr lang="en-IN" b="1"/>
        </a:p>
      </dgm:t>
    </dgm:pt>
    <dgm:pt modelId="{1B12548D-C0A4-4499-8682-EDE9086B080C}" type="sibTrans" cxnId="{54141B67-90DA-40CA-856F-7BCC3FE7EF61}">
      <dgm:prSet/>
      <dgm:spPr/>
      <dgm:t>
        <a:bodyPr/>
        <a:lstStyle/>
        <a:p>
          <a:endParaRPr lang="en-IN" b="1"/>
        </a:p>
      </dgm:t>
    </dgm:pt>
    <dgm:pt modelId="{BBC067B9-8CEE-4DDB-8719-1B90131C5817}">
      <dgm:prSet phldrT="[Text]"/>
      <dgm:spPr/>
      <dgm:t>
        <a:bodyPr/>
        <a:lstStyle/>
        <a:p>
          <a:endParaRPr lang="en-IN"/>
        </a:p>
      </dgm:t>
    </dgm:pt>
    <dgm:pt modelId="{7B936D85-A39C-433D-8636-E3BFE6A900AA}" type="parTrans" cxnId="{63EFCCC7-7234-4CA5-9C22-ABA3CBF516CA}">
      <dgm:prSet/>
      <dgm:spPr/>
      <dgm:t>
        <a:bodyPr/>
        <a:lstStyle/>
        <a:p>
          <a:endParaRPr lang="en-IN" b="1"/>
        </a:p>
      </dgm:t>
    </dgm:pt>
    <dgm:pt modelId="{D5A75D86-BF0F-4F4A-B37E-00D822FE0A35}" type="sibTrans" cxnId="{63EFCCC7-7234-4CA5-9C22-ABA3CBF516CA}">
      <dgm:prSet/>
      <dgm:spPr/>
      <dgm:t>
        <a:bodyPr/>
        <a:lstStyle/>
        <a:p>
          <a:endParaRPr lang="en-IN" b="1"/>
        </a:p>
      </dgm:t>
    </dgm:pt>
    <dgm:pt modelId="{0A0834DC-53C1-492A-97B7-4C5A9897D9FE}" type="pres">
      <dgm:prSet presAssocID="{87710BE9-F897-43C3-9377-674E846BCB90}" presName="Name0" presStyleCnt="0">
        <dgm:presLayoutVars>
          <dgm:chMax val="7"/>
          <dgm:chPref val="7"/>
          <dgm:dir/>
        </dgm:presLayoutVars>
      </dgm:prSet>
      <dgm:spPr/>
    </dgm:pt>
    <dgm:pt modelId="{45B77442-3510-4666-9E53-586FF4C69CB4}" type="pres">
      <dgm:prSet presAssocID="{87710BE9-F897-43C3-9377-674E846BCB90}" presName="Name1" presStyleCnt="0"/>
      <dgm:spPr/>
    </dgm:pt>
    <dgm:pt modelId="{A4FBEA1A-E619-4524-8363-9E0545AA814D}" type="pres">
      <dgm:prSet presAssocID="{87710BE9-F897-43C3-9377-674E846BCB90}" presName="cycle" presStyleCnt="0"/>
      <dgm:spPr/>
    </dgm:pt>
    <dgm:pt modelId="{2D87069E-CDD2-432B-8BB4-4DBD1103AAC6}" type="pres">
      <dgm:prSet presAssocID="{87710BE9-F897-43C3-9377-674E846BCB90}" presName="srcNode" presStyleLbl="node1" presStyleIdx="0" presStyleCnt="7"/>
      <dgm:spPr/>
    </dgm:pt>
    <dgm:pt modelId="{83597CB9-AFAA-4280-BD75-5E81F87F0BBF}" type="pres">
      <dgm:prSet presAssocID="{87710BE9-F897-43C3-9377-674E846BCB90}" presName="conn" presStyleLbl="parChTrans1D2" presStyleIdx="0" presStyleCnt="1"/>
      <dgm:spPr/>
    </dgm:pt>
    <dgm:pt modelId="{6CD09141-150F-467E-9860-ECE27033EBCC}" type="pres">
      <dgm:prSet presAssocID="{87710BE9-F897-43C3-9377-674E846BCB90}" presName="extraNode" presStyleLbl="node1" presStyleIdx="0" presStyleCnt="7"/>
      <dgm:spPr/>
    </dgm:pt>
    <dgm:pt modelId="{7B3D231A-0F49-4EE5-AC3C-E3B647861218}" type="pres">
      <dgm:prSet presAssocID="{87710BE9-F897-43C3-9377-674E846BCB90}" presName="dstNode" presStyleLbl="node1" presStyleIdx="0" presStyleCnt="7"/>
      <dgm:spPr/>
    </dgm:pt>
    <dgm:pt modelId="{7518EC19-6F55-4267-B41D-7CDBFDE26EDE}" type="pres">
      <dgm:prSet presAssocID="{358E4BC4-BDF0-4763-9138-8F47030D54E1}" presName="text_1" presStyleLbl="node1" presStyleIdx="0" presStyleCnt="7" custScaleX="99288">
        <dgm:presLayoutVars>
          <dgm:bulletEnabled val="1"/>
        </dgm:presLayoutVars>
      </dgm:prSet>
      <dgm:spPr/>
    </dgm:pt>
    <dgm:pt modelId="{C3AD5A3A-4AE9-4DA8-9FEF-00B101547DC9}" type="pres">
      <dgm:prSet presAssocID="{358E4BC4-BDF0-4763-9138-8F47030D54E1}" presName="accent_1" presStyleCnt="0"/>
      <dgm:spPr/>
    </dgm:pt>
    <dgm:pt modelId="{669D789F-73E4-44D8-BF8F-64DD54AFF8EC}" type="pres">
      <dgm:prSet presAssocID="{358E4BC4-BDF0-4763-9138-8F47030D54E1}" presName="accentRepeatNode" presStyleLbl="solidFgAcc1" presStyleIdx="0"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 modelId="{A610DFC2-141B-482D-A9EC-57E45FC40ADF}" type="pres">
      <dgm:prSet presAssocID="{74F15934-E9C8-4D53-B8A3-FD977EF200DF}" presName="text_2" presStyleLbl="node1" presStyleIdx="1" presStyleCnt="7">
        <dgm:presLayoutVars>
          <dgm:bulletEnabled val="1"/>
        </dgm:presLayoutVars>
      </dgm:prSet>
      <dgm:spPr/>
    </dgm:pt>
    <dgm:pt modelId="{0F840F3B-86CC-4A63-9DD0-908D50E688FA}" type="pres">
      <dgm:prSet presAssocID="{74F15934-E9C8-4D53-B8A3-FD977EF200DF}" presName="accent_2" presStyleCnt="0"/>
      <dgm:spPr/>
    </dgm:pt>
    <dgm:pt modelId="{3442E0A0-2435-4ADB-9D8C-7EABCC792E62}" type="pres">
      <dgm:prSet presAssocID="{74F15934-E9C8-4D53-B8A3-FD977EF200DF}" presName="accentRepeatNode" presStyleLbl="solidFgAcc1" presStyleIdx="1"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 modelId="{9CFAFE2F-88DD-41B8-9D3D-1097C043E3AA}" type="pres">
      <dgm:prSet presAssocID="{5E4B5063-A7F4-4DE0-9E67-EF71987A9F5C}" presName="text_3" presStyleLbl="node1" presStyleIdx="2" presStyleCnt="7">
        <dgm:presLayoutVars>
          <dgm:bulletEnabled val="1"/>
        </dgm:presLayoutVars>
      </dgm:prSet>
      <dgm:spPr/>
    </dgm:pt>
    <dgm:pt modelId="{6AEA52DD-17D0-4607-889D-8A5D068A8417}" type="pres">
      <dgm:prSet presAssocID="{5E4B5063-A7F4-4DE0-9E67-EF71987A9F5C}" presName="accent_3" presStyleCnt="0"/>
      <dgm:spPr/>
    </dgm:pt>
    <dgm:pt modelId="{CE563BDA-1E90-4814-9BCF-BBCF7CDE3F2C}" type="pres">
      <dgm:prSet presAssocID="{5E4B5063-A7F4-4DE0-9E67-EF71987A9F5C}" presName="accentRepeatNode" presStyleLbl="solidFgAcc1" presStyleIdx="2"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 modelId="{595E54AC-20FB-4B85-92E5-646CE39E4394}" type="pres">
      <dgm:prSet presAssocID="{86661C9C-D9FB-4F85-99E4-658AFC575740}" presName="text_4" presStyleLbl="node1" presStyleIdx="3" presStyleCnt="7">
        <dgm:presLayoutVars>
          <dgm:bulletEnabled val="1"/>
        </dgm:presLayoutVars>
      </dgm:prSet>
      <dgm:spPr/>
    </dgm:pt>
    <dgm:pt modelId="{20082FEB-5E49-4D89-8395-CC0064CB49E0}" type="pres">
      <dgm:prSet presAssocID="{86661C9C-D9FB-4F85-99E4-658AFC575740}" presName="accent_4" presStyleCnt="0"/>
      <dgm:spPr/>
    </dgm:pt>
    <dgm:pt modelId="{1945F571-B588-4916-9C86-4803B33EC49E}" type="pres">
      <dgm:prSet presAssocID="{86661C9C-D9FB-4F85-99E4-658AFC575740}" presName="accentRepeatNode" presStyleLbl="solidFgAcc1" presStyleIdx="3"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 modelId="{FCC96389-1B40-4F82-8DBD-84BAEF05BACF}" type="pres">
      <dgm:prSet presAssocID="{C104699E-2F82-475C-A3F1-1BBB0EC6422F}" presName="text_5" presStyleLbl="node1" presStyleIdx="4" presStyleCnt="7">
        <dgm:presLayoutVars>
          <dgm:bulletEnabled val="1"/>
        </dgm:presLayoutVars>
      </dgm:prSet>
      <dgm:spPr/>
    </dgm:pt>
    <dgm:pt modelId="{69EDE55C-1D1D-43EC-9E12-6D3730DCEF87}" type="pres">
      <dgm:prSet presAssocID="{C104699E-2F82-475C-A3F1-1BBB0EC6422F}" presName="accent_5" presStyleCnt="0"/>
      <dgm:spPr/>
    </dgm:pt>
    <dgm:pt modelId="{45987CA7-8B48-45A4-914D-3030DC5D4D97}" type="pres">
      <dgm:prSet presAssocID="{C104699E-2F82-475C-A3F1-1BBB0EC6422F}" presName="accentRepeatNode" presStyleLbl="solidFgAcc1" presStyleIdx="4"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 modelId="{CFDD35DA-39CA-4F9F-B1C3-16CCAADB52AD}" type="pres">
      <dgm:prSet presAssocID="{E886C09C-8457-4937-96A1-582996089445}" presName="text_6" presStyleLbl="node1" presStyleIdx="5" presStyleCnt="7">
        <dgm:presLayoutVars>
          <dgm:bulletEnabled val="1"/>
        </dgm:presLayoutVars>
      </dgm:prSet>
      <dgm:spPr/>
    </dgm:pt>
    <dgm:pt modelId="{998C7335-9B15-448D-985D-5AAE545163B5}" type="pres">
      <dgm:prSet presAssocID="{E886C09C-8457-4937-96A1-582996089445}" presName="accent_6" presStyleCnt="0"/>
      <dgm:spPr/>
    </dgm:pt>
    <dgm:pt modelId="{1C85D698-C1BD-4B29-BA1A-8FC886BE7627}" type="pres">
      <dgm:prSet presAssocID="{E886C09C-8457-4937-96A1-582996089445}" presName="accentRepeatNode" presStyleLbl="solidFgAcc1" presStyleIdx="5"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 modelId="{4A7FDB40-7E69-466E-8AF9-8C1584811DA8}" type="pres">
      <dgm:prSet presAssocID="{EC37E75F-98F9-4E40-9CE1-675EF92CCBA1}" presName="text_7" presStyleLbl="node1" presStyleIdx="6" presStyleCnt="7">
        <dgm:presLayoutVars>
          <dgm:bulletEnabled val="1"/>
        </dgm:presLayoutVars>
      </dgm:prSet>
      <dgm:spPr/>
    </dgm:pt>
    <dgm:pt modelId="{25396D6C-2028-494C-8B0C-416EAF114682}" type="pres">
      <dgm:prSet presAssocID="{EC37E75F-98F9-4E40-9CE1-675EF92CCBA1}" presName="accent_7" presStyleCnt="0"/>
      <dgm:spPr/>
    </dgm:pt>
    <dgm:pt modelId="{13D6E9A2-73CC-4FEA-8364-9AE337B9ED41}" type="pres">
      <dgm:prSet presAssocID="{EC37E75F-98F9-4E40-9CE1-675EF92CCBA1}" presName="accentRepeatNode" presStyleLbl="solidFgAcc1" presStyleIdx="6" presStyleCnt="7"/>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pt>
  </dgm:ptLst>
  <dgm:cxnLst>
    <dgm:cxn modelId="{7252A803-53E7-4E2A-8137-DD006E59381D}" type="presOf" srcId="{E886C09C-8457-4937-96A1-582996089445}" destId="{CFDD35DA-39CA-4F9F-B1C3-16CCAADB52AD}" srcOrd="0" destOrd="0" presId="urn:microsoft.com/office/officeart/2008/layout/VerticalCurvedList"/>
    <dgm:cxn modelId="{29B4B40B-511F-4F47-948B-7728234ED7E1}" srcId="{87710BE9-F897-43C3-9377-674E846BCB90}" destId="{86661C9C-D9FB-4F85-99E4-658AFC575740}" srcOrd="3" destOrd="0" parTransId="{32DCD79C-802F-412E-B31C-8E89B44FDD37}" sibTransId="{9DA42B31-B24F-4661-B616-00F8343822A3}"/>
    <dgm:cxn modelId="{C0FCEA1E-D2FB-4972-9F05-18CF357683EE}" srcId="{87710BE9-F897-43C3-9377-674E846BCB90}" destId="{358E4BC4-BDF0-4763-9138-8F47030D54E1}" srcOrd="0" destOrd="0" parTransId="{BD8870D6-0B40-4504-A49E-35FCBB2681C9}" sibTransId="{FE17ECEA-924E-499F-BABF-B36BD072AA2F}"/>
    <dgm:cxn modelId="{687F1531-3FFA-41EE-9D08-0D1B11A38718}" srcId="{87710BE9-F897-43C3-9377-674E846BCB90}" destId="{E886C09C-8457-4937-96A1-582996089445}" srcOrd="5" destOrd="0" parTransId="{99D03E4E-AB3E-475C-BDE2-EB5EF634C71A}" sibTransId="{A727D745-C1A1-4EB5-BA07-FFFEAE9FE078}"/>
    <dgm:cxn modelId="{723EBA42-CD72-4857-9DA1-5F74E2CDC75E}" type="presOf" srcId="{86661C9C-D9FB-4F85-99E4-658AFC575740}" destId="{595E54AC-20FB-4B85-92E5-646CE39E4394}" srcOrd="0" destOrd="0" presId="urn:microsoft.com/office/officeart/2008/layout/VerticalCurvedList"/>
    <dgm:cxn modelId="{A08B7464-FB5A-4C96-BA38-7637A8402A64}" type="presOf" srcId="{C104699E-2F82-475C-A3F1-1BBB0EC6422F}" destId="{FCC96389-1B40-4F82-8DBD-84BAEF05BACF}" srcOrd="0" destOrd="0" presId="urn:microsoft.com/office/officeart/2008/layout/VerticalCurvedList"/>
    <dgm:cxn modelId="{38CF7146-E884-4A9D-9524-0ABE8204F09F}" type="presOf" srcId="{EC37E75F-98F9-4E40-9CE1-675EF92CCBA1}" destId="{4A7FDB40-7E69-466E-8AF9-8C1584811DA8}" srcOrd="0" destOrd="0" presId="urn:microsoft.com/office/officeart/2008/layout/VerticalCurvedList"/>
    <dgm:cxn modelId="{54141B67-90DA-40CA-856F-7BCC3FE7EF61}" srcId="{87710BE9-F897-43C3-9377-674E846BCB90}" destId="{EC37E75F-98F9-4E40-9CE1-675EF92CCBA1}" srcOrd="6" destOrd="0" parTransId="{110B0FA2-1B5C-4DD7-BD08-075EBB002897}" sibTransId="{1B12548D-C0A4-4499-8682-EDE9086B080C}"/>
    <dgm:cxn modelId="{B3B4C367-6A0C-4786-81EF-95F91E444663}" srcId="{87710BE9-F897-43C3-9377-674E846BCB90}" destId="{5E4B5063-A7F4-4DE0-9E67-EF71987A9F5C}" srcOrd="2" destOrd="0" parTransId="{1F536045-858B-417B-99E2-BAE933558BCA}" sibTransId="{C59ECB32-599E-48E7-8F2C-1A34B655D776}"/>
    <dgm:cxn modelId="{10707768-2376-419F-AE44-7F5655871A64}" type="presOf" srcId="{74F15934-E9C8-4D53-B8A3-FD977EF200DF}" destId="{A610DFC2-141B-482D-A9EC-57E45FC40ADF}" srcOrd="0" destOrd="0" presId="urn:microsoft.com/office/officeart/2008/layout/VerticalCurvedList"/>
    <dgm:cxn modelId="{A331074D-C5AB-4D6B-BD44-8A2F3EA3D31B}" srcId="{87710BE9-F897-43C3-9377-674E846BCB90}" destId="{74F15934-E9C8-4D53-B8A3-FD977EF200DF}" srcOrd="1" destOrd="0" parTransId="{62BB8C2F-30FC-4167-A8FF-2CC5E477DD82}" sibTransId="{FB282572-3F56-4CE8-AACD-7E3FE8795604}"/>
    <dgm:cxn modelId="{870C1C52-A145-4AAD-BE0A-9D28829FA5BD}" type="presOf" srcId="{358E4BC4-BDF0-4763-9138-8F47030D54E1}" destId="{7518EC19-6F55-4267-B41D-7CDBFDE26EDE}" srcOrd="0" destOrd="0" presId="urn:microsoft.com/office/officeart/2008/layout/VerticalCurvedList"/>
    <dgm:cxn modelId="{EC9945B8-7E3D-43ED-84E6-7B538FA63CF1}" type="presOf" srcId="{5E4B5063-A7F4-4DE0-9E67-EF71987A9F5C}" destId="{9CFAFE2F-88DD-41B8-9D3D-1097C043E3AA}" srcOrd="0" destOrd="0" presId="urn:microsoft.com/office/officeart/2008/layout/VerticalCurvedList"/>
    <dgm:cxn modelId="{63EFCCC7-7234-4CA5-9C22-ABA3CBF516CA}" srcId="{87710BE9-F897-43C3-9377-674E846BCB90}" destId="{BBC067B9-8CEE-4DDB-8719-1B90131C5817}" srcOrd="7" destOrd="0" parTransId="{7B936D85-A39C-433D-8636-E3BFE6A900AA}" sibTransId="{D5A75D86-BF0F-4F4A-B37E-00D822FE0A35}"/>
    <dgm:cxn modelId="{E009E0D5-9FCC-4635-8588-3DCACA8DEF79}" type="presOf" srcId="{FE17ECEA-924E-499F-BABF-B36BD072AA2F}" destId="{83597CB9-AFAA-4280-BD75-5E81F87F0BBF}" srcOrd="0" destOrd="0" presId="urn:microsoft.com/office/officeart/2008/layout/VerticalCurvedList"/>
    <dgm:cxn modelId="{2DD577F8-AFD0-4FFE-A58B-5535C89FAB2A}" type="presOf" srcId="{87710BE9-F897-43C3-9377-674E846BCB90}" destId="{0A0834DC-53C1-492A-97B7-4C5A9897D9FE}" srcOrd="0" destOrd="0" presId="urn:microsoft.com/office/officeart/2008/layout/VerticalCurvedList"/>
    <dgm:cxn modelId="{954789FA-E9D0-452F-812E-B86A0AED2924}" srcId="{87710BE9-F897-43C3-9377-674E846BCB90}" destId="{C104699E-2F82-475C-A3F1-1BBB0EC6422F}" srcOrd="4" destOrd="0" parTransId="{CF8D524F-037E-4C06-B6C4-D891EE8E6636}" sibTransId="{0B22A012-3DB4-47AB-B7FA-403514AA1F51}"/>
    <dgm:cxn modelId="{AA33604E-417F-4D6F-A8D4-2B10549D4247}" type="presParOf" srcId="{0A0834DC-53C1-492A-97B7-4C5A9897D9FE}" destId="{45B77442-3510-4666-9E53-586FF4C69CB4}" srcOrd="0" destOrd="0" presId="urn:microsoft.com/office/officeart/2008/layout/VerticalCurvedList"/>
    <dgm:cxn modelId="{FD27EA4F-971B-4A3B-A40F-5BE242CF323C}" type="presParOf" srcId="{45B77442-3510-4666-9E53-586FF4C69CB4}" destId="{A4FBEA1A-E619-4524-8363-9E0545AA814D}" srcOrd="0" destOrd="0" presId="urn:microsoft.com/office/officeart/2008/layout/VerticalCurvedList"/>
    <dgm:cxn modelId="{4D4F8B31-2EA4-447A-9576-959241829E20}" type="presParOf" srcId="{A4FBEA1A-E619-4524-8363-9E0545AA814D}" destId="{2D87069E-CDD2-432B-8BB4-4DBD1103AAC6}" srcOrd="0" destOrd="0" presId="urn:microsoft.com/office/officeart/2008/layout/VerticalCurvedList"/>
    <dgm:cxn modelId="{299D8887-73F1-4D78-80A2-A5565D083259}" type="presParOf" srcId="{A4FBEA1A-E619-4524-8363-9E0545AA814D}" destId="{83597CB9-AFAA-4280-BD75-5E81F87F0BBF}" srcOrd="1" destOrd="0" presId="urn:microsoft.com/office/officeart/2008/layout/VerticalCurvedList"/>
    <dgm:cxn modelId="{B16BD6E5-84D0-41BD-8212-9F4C0733541C}" type="presParOf" srcId="{A4FBEA1A-E619-4524-8363-9E0545AA814D}" destId="{6CD09141-150F-467E-9860-ECE27033EBCC}" srcOrd="2" destOrd="0" presId="urn:microsoft.com/office/officeart/2008/layout/VerticalCurvedList"/>
    <dgm:cxn modelId="{EB46E14A-F479-4668-881A-258C5614C889}" type="presParOf" srcId="{A4FBEA1A-E619-4524-8363-9E0545AA814D}" destId="{7B3D231A-0F49-4EE5-AC3C-E3B647861218}" srcOrd="3" destOrd="0" presId="urn:microsoft.com/office/officeart/2008/layout/VerticalCurvedList"/>
    <dgm:cxn modelId="{6EB3AFEC-D91D-4D99-BD5A-7BBC74946917}" type="presParOf" srcId="{45B77442-3510-4666-9E53-586FF4C69CB4}" destId="{7518EC19-6F55-4267-B41D-7CDBFDE26EDE}" srcOrd="1" destOrd="0" presId="urn:microsoft.com/office/officeart/2008/layout/VerticalCurvedList"/>
    <dgm:cxn modelId="{E601EF4C-9F15-49F5-913F-7D7BC7F8BA0C}" type="presParOf" srcId="{45B77442-3510-4666-9E53-586FF4C69CB4}" destId="{C3AD5A3A-4AE9-4DA8-9FEF-00B101547DC9}" srcOrd="2" destOrd="0" presId="urn:microsoft.com/office/officeart/2008/layout/VerticalCurvedList"/>
    <dgm:cxn modelId="{0DEA35CF-E564-49D6-B165-8C27BCADDB11}" type="presParOf" srcId="{C3AD5A3A-4AE9-4DA8-9FEF-00B101547DC9}" destId="{669D789F-73E4-44D8-BF8F-64DD54AFF8EC}" srcOrd="0" destOrd="0" presId="urn:microsoft.com/office/officeart/2008/layout/VerticalCurvedList"/>
    <dgm:cxn modelId="{9F99C05B-4DD5-4ADF-A7E5-1E31DABF49DA}" type="presParOf" srcId="{45B77442-3510-4666-9E53-586FF4C69CB4}" destId="{A610DFC2-141B-482D-A9EC-57E45FC40ADF}" srcOrd="3" destOrd="0" presId="urn:microsoft.com/office/officeart/2008/layout/VerticalCurvedList"/>
    <dgm:cxn modelId="{414C8DB1-4DEE-4E6B-B901-8403BD334B1F}" type="presParOf" srcId="{45B77442-3510-4666-9E53-586FF4C69CB4}" destId="{0F840F3B-86CC-4A63-9DD0-908D50E688FA}" srcOrd="4" destOrd="0" presId="urn:microsoft.com/office/officeart/2008/layout/VerticalCurvedList"/>
    <dgm:cxn modelId="{5DCA37F0-5240-4BFB-A59F-24707B9F36D9}" type="presParOf" srcId="{0F840F3B-86CC-4A63-9DD0-908D50E688FA}" destId="{3442E0A0-2435-4ADB-9D8C-7EABCC792E62}" srcOrd="0" destOrd="0" presId="urn:microsoft.com/office/officeart/2008/layout/VerticalCurvedList"/>
    <dgm:cxn modelId="{DD0C4656-9E15-4113-A7B4-C4E818CBA672}" type="presParOf" srcId="{45B77442-3510-4666-9E53-586FF4C69CB4}" destId="{9CFAFE2F-88DD-41B8-9D3D-1097C043E3AA}" srcOrd="5" destOrd="0" presId="urn:microsoft.com/office/officeart/2008/layout/VerticalCurvedList"/>
    <dgm:cxn modelId="{C0F7FB9C-FC9E-43D3-B128-D47EFC271DB3}" type="presParOf" srcId="{45B77442-3510-4666-9E53-586FF4C69CB4}" destId="{6AEA52DD-17D0-4607-889D-8A5D068A8417}" srcOrd="6" destOrd="0" presId="urn:microsoft.com/office/officeart/2008/layout/VerticalCurvedList"/>
    <dgm:cxn modelId="{B2C37C77-7CE5-4029-B56B-A73102E55736}" type="presParOf" srcId="{6AEA52DD-17D0-4607-889D-8A5D068A8417}" destId="{CE563BDA-1E90-4814-9BCF-BBCF7CDE3F2C}" srcOrd="0" destOrd="0" presId="urn:microsoft.com/office/officeart/2008/layout/VerticalCurvedList"/>
    <dgm:cxn modelId="{A8673603-91F6-406A-AA4A-CB2A959AADED}" type="presParOf" srcId="{45B77442-3510-4666-9E53-586FF4C69CB4}" destId="{595E54AC-20FB-4B85-92E5-646CE39E4394}" srcOrd="7" destOrd="0" presId="urn:microsoft.com/office/officeart/2008/layout/VerticalCurvedList"/>
    <dgm:cxn modelId="{7D1D64E4-F963-4CD6-AFD5-A2C8B4E42258}" type="presParOf" srcId="{45B77442-3510-4666-9E53-586FF4C69CB4}" destId="{20082FEB-5E49-4D89-8395-CC0064CB49E0}" srcOrd="8" destOrd="0" presId="urn:microsoft.com/office/officeart/2008/layout/VerticalCurvedList"/>
    <dgm:cxn modelId="{FF00729A-21DF-42CD-8090-CC99F23732FE}" type="presParOf" srcId="{20082FEB-5E49-4D89-8395-CC0064CB49E0}" destId="{1945F571-B588-4916-9C86-4803B33EC49E}" srcOrd="0" destOrd="0" presId="urn:microsoft.com/office/officeart/2008/layout/VerticalCurvedList"/>
    <dgm:cxn modelId="{B8FC97E9-CEB8-4375-B935-95171F270984}" type="presParOf" srcId="{45B77442-3510-4666-9E53-586FF4C69CB4}" destId="{FCC96389-1B40-4F82-8DBD-84BAEF05BACF}" srcOrd="9" destOrd="0" presId="urn:microsoft.com/office/officeart/2008/layout/VerticalCurvedList"/>
    <dgm:cxn modelId="{C3D3F806-DA10-4336-BEE9-D5D3F4983158}" type="presParOf" srcId="{45B77442-3510-4666-9E53-586FF4C69CB4}" destId="{69EDE55C-1D1D-43EC-9E12-6D3730DCEF87}" srcOrd="10" destOrd="0" presId="urn:microsoft.com/office/officeart/2008/layout/VerticalCurvedList"/>
    <dgm:cxn modelId="{631CEEC1-06FE-483F-98B7-F4BC88E18B1F}" type="presParOf" srcId="{69EDE55C-1D1D-43EC-9E12-6D3730DCEF87}" destId="{45987CA7-8B48-45A4-914D-3030DC5D4D97}" srcOrd="0" destOrd="0" presId="urn:microsoft.com/office/officeart/2008/layout/VerticalCurvedList"/>
    <dgm:cxn modelId="{78606A04-824B-406D-AF52-7A07D6F2B91A}" type="presParOf" srcId="{45B77442-3510-4666-9E53-586FF4C69CB4}" destId="{CFDD35DA-39CA-4F9F-B1C3-16CCAADB52AD}" srcOrd="11" destOrd="0" presId="urn:microsoft.com/office/officeart/2008/layout/VerticalCurvedList"/>
    <dgm:cxn modelId="{A752F6C9-915F-4C9D-9084-27ED2D8E1BC3}" type="presParOf" srcId="{45B77442-3510-4666-9E53-586FF4C69CB4}" destId="{998C7335-9B15-448D-985D-5AAE545163B5}" srcOrd="12" destOrd="0" presId="urn:microsoft.com/office/officeart/2008/layout/VerticalCurvedList"/>
    <dgm:cxn modelId="{48F13579-6E10-4805-9FA2-8B2860E5E7AF}" type="presParOf" srcId="{998C7335-9B15-448D-985D-5AAE545163B5}" destId="{1C85D698-C1BD-4B29-BA1A-8FC886BE7627}" srcOrd="0" destOrd="0" presId="urn:microsoft.com/office/officeart/2008/layout/VerticalCurvedList"/>
    <dgm:cxn modelId="{544997FD-8E6E-42E3-AD0D-A3510C17DABF}" type="presParOf" srcId="{45B77442-3510-4666-9E53-586FF4C69CB4}" destId="{4A7FDB40-7E69-466E-8AF9-8C1584811DA8}" srcOrd="13" destOrd="0" presId="urn:microsoft.com/office/officeart/2008/layout/VerticalCurvedList"/>
    <dgm:cxn modelId="{E1D2B78E-FC58-4685-8F31-E425577AA8CD}" type="presParOf" srcId="{45B77442-3510-4666-9E53-586FF4C69CB4}" destId="{25396D6C-2028-494C-8B0C-416EAF114682}" srcOrd="14" destOrd="0" presId="urn:microsoft.com/office/officeart/2008/layout/VerticalCurvedList"/>
    <dgm:cxn modelId="{9C6A13B3-EE70-499E-A732-4AF3F092BC6E}" type="presParOf" srcId="{25396D6C-2028-494C-8B0C-416EAF114682}" destId="{13D6E9A2-73CC-4FEA-8364-9AE337B9ED4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BC6E4B0-0661-4391-A492-FADCABBA5187}" type="doc">
      <dgm:prSet loTypeId="urn:microsoft.com/office/officeart/2008/layout/RadialCluster" loCatId="cycle" qsTypeId="urn:microsoft.com/office/officeart/2005/8/quickstyle/simple5" qsCatId="simple" csTypeId="urn:microsoft.com/office/officeart/2005/8/colors/accent1_4" csCatId="accent1" phldr="1"/>
      <dgm:spPr/>
      <dgm:t>
        <a:bodyPr/>
        <a:lstStyle/>
        <a:p>
          <a:endParaRPr lang="en-IN"/>
        </a:p>
      </dgm:t>
    </dgm:pt>
    <dgm:pt modelId="{3AA4BD40-0DED-4D01-BA7C-04EB259AC945}">
      <dgm:prSet phldrT="[Text]"/>
      <dgm:spPr/>
      <dgm:t>
        <a:bodyPr/>
        <a:lstStyle/>
        <a:p>
          <a:r>
            <a:rPr lang="en-US" dirty="0"/>
            <a:t>Test Mob App</a:t>
          </a:r>
          <a:endParaRPr lang="en-IN" dirty="0"/>
        </a:p>
      </dgm:t>
    </dgm:pt>
    <dgm:pt modelId="{66469919-6B8B-4EA9-8CE0-47C1C5EAB5A4}" type="parTrans" cxnId="{5E4166DA-2C20-4CD2-A763-728F2A0C999C}">
      <dgm:prSet/>
      <dgm:spPr/>
      <dgm:t>
        <a:bodyPr/>
        <a:lstStyle/>
        <a:p>
          <a:endParaRPr lang="en-IN"/>
        </a:p>
      </dgm:t>
    </dgm:pt>
    <dgm:pt modelId="{5A9537DC-7EFE-4332-87A2-17584244A7D9}" type="sibTrans" cxnId="{5E4166DA-2C20-4CD2-A763-728F2A0C999C}">
      <dgm:prSet/>
      <dgm:spPr/>
      <dgm:t>
        <a:bodyPr/>
        <a:lstStyle/>
        <a:p>
          <a:endParaRPr lang="en-IN"/>
        </a:p>
      </dgm:t>
    </dgm:pt>
    <dgm:pt modelId="{B8D8F0B7-28A5-44AA-A05E-60E2831683C3}">
      <dgm:prSet phldrT="[Text]"/>
      <dgm:spPr/>
      <dgm:t>
        <a:bodyPr/>
        <a:lstStyle/>
        <a:p>
          <a:r>
            <a:rPr lang="en-IN" dirty="0"/>
            <a:t>Manual Testing</a:t>
          </a:r>
        </a:p>
      </dgm:t>
    </dgm:pt>
    <dgm:pt modelId="{4CAFC444-5C9F-4BA0-BA17-ED69FBF93963}" type="parTrans" cxnId="{1738FF43-0492-4B64-82EE-6CB3C2F9E212}">
      <dgm:prSet/>
      <dgm:spPr/>
      <dgm:t>
        <a:bodyPr/>
        <a:lstStyle/>
        <a:p>
          <a:endParaRPr lang="en-IN"/>
        </a:p>
      </dgm:t>
    </dgm:pt>
    <dgm:pt modelId="{D39124AF-D1E6-4C6D-80A9-B473D55A9CD4}" type="sibTrans" cxnId="{1738FF43-0492-4B64-82EE-6CB3C2F9E212}">
      <dgm:prSet/>
      <dgm:spPr/>
      <dgm:t>
        <a:bodyPr/>
        <a:lstStyle/>
        <a:p>
          <a:endParaRPr lang="en-IN"/>
        </a:p>
      </dgm:t>
    </dgm:pt>
    <dgm:pt modelId="{2DA904A3-722F-4936-AC95-1102D8CD7F97}">
      <dgm:prSet phldrT="[Text]"/>
      <dgm:spPr/>
      <dgm:t>
        <a:bodyPr/>
        <a:lstStyle/>
        <a:p>
          <a:r>
            <a:rPr lang="en-IN" dirty="0"/>
            <a:t>Automation Testing</a:t>
          </a:r>
        </a:p>
      </dgm:t>
    </dgm:pt>
    <dgm:pt modelId="{8A8563AB-5357-41EB-A718-8F09F388E0AE}" type="parTrans" cxnId="{3AE94567-6620-40BE-B848-5781B6A55572}">
      <dgm:prSet/>
      <dgm:spPr/>
      <dgm:t>
        <a:bodyPr/>
        <a:lstStyle/>
        <a:p>
          <a:endParaRPr lang="en-IN"/>
        </a:p>
      </dgm:t>
    </dgm:pt>
    <dgm:pt modelId="{BDCA1EEB-8926-4CB1-809A-6C9C17460B42}" type="sibTrans" cxnId="{3AE94567-6620-40BE-B848-5781B6A55572}">
      <dgm:prSet/>
      <dgm:spPr/>
      <dgm:t>
        <a:bodyPr/>
        <a:lstStyle/>
        <a:p>
          <a:endParaRPr lang="en-IN"/>
        </a:p>
      </dgm:t>
    </dgm:pt>
    <dgm:pt modelId="{7D2A1620-719A-46EF-AC4C-168718A303D9}">
      <dgm:prSet phldrT="[Text]"/>
      <dgm:spPr/>
      <dgm:t>
        <a:bodyPr/>
        <a:lstStyle/>
        <a:p>
          <a:r>
            <a:rPr lang="en-IN" dirty="0"/>
            <a:t>Beta Testing</a:t>
          </a:r>
        </a:p>
      </dgm:t>
    </dgm:pt>
    <dgm:pt modelId="{94492BAD-C0D7-4916-9B18-0BBFDB6EF234}" type="parTrans" cxnId="{EADD6F69-C6C3-47AD-B79B-033EAF5280E8}">
      <dgm:prSet/>
      <dgm:spPr/>
      <dgm:t>
        <a:bodyPr/>
        <a:lstStyle/>
        <a:p>
          <a:endParaRPr lang="en-IN"/>
        </a:p>
      </dgm:t>
    </dgm:pt>
    <dgm:pt modelId="{97BC2B62-8A61-4D94-AB5E-AC93F67D62DD}" type="sibTrans" cxnId="{EADD6F69-C6C3-47AD-B79B-033EAF5280E8}">
      <dgm:prSet/>
      <dgm:spPr/>
      <dgm:t>
        <a:bodyPr/>
        <a:lstStyle/>
        <a:p>
          <a:endParaRPr lang="en-IN"/>
        </a:p>
      </dgm:t>
    </dgm:pt>
    <dgm:pt modelId="{0A797006-38A2-423D-86D7-0D067CD83B1B}">
      <dgm:prSet phldrT="[Text]"/>
      <dgm:spPr/>
      <dgm:t>
        <a:bodyPr/>
        <a:lstStyle/>
        <a:p>
          <a:r>
            <a:rPr lang="en-IN" dirty="0"/>
            <a:t>Testing of Devices</a:t>
          </a:r>
        </a:p>
      </dgm:t>
    </dgm:pt>
    <dgm:pt modelId="{43AB7D22-3442-4255-B6B0-F75D9C2F1135}" type="parTrans" cxnId="{396C58E0-AF28-41EA-BD6F-0DBAD2F74117}">
      <dgm:prSet/>
      <dgm:spPr/>
      <dgm:t>
        <a:bodyPr/>
        <a:lstStyle/>
        <a:p>
          <a:endParaRPr lang="en-IN"/>
        </a:p>
      </dgm:t>
    </dgm:pt>
    <dgm:pt modelId="{30DEAF37-9EFC-4C80-B358-6AE0E533D233}" type="sibTrans" cxnId="{396C58E0-AF28-41EA-BD6F-0DBAD2F74117}">
      <dgm:prSet/>
      <dgm:spPr/>
      <dgm:t>
        <a:bodyPr/>
        <a:lstStyle/>
        <a:p>
          <a:endParaRPr lang="en-IN"/>
        </a:p>
      </dgm:t>
    </dgm:pt>
    <dgm:pt modelId="{7A750953-1A23-4B6B-B80E-B4BC8F4E43B1}" type="pres">
      <dgm:prSet presAssocID="{7BC6E4B0-0661-4391-A492-FADCABBA5187}" presName="Name0" presStyleCnt="0">
        <dgm:presLayoutVars>
          <dgm:chMax val="1"/>
          <dgm:chPref val="1"/>
          <dgm:dir/>
          <dgm:animOne val="branch"/>
          <dgm:animLvl val="lvl"/>
        </dgm:presLayoutVars>
      </dgm:prSet>
      <dgm:spPr/>
    </dgm:pt>
    <dgm:pt modelId="{6240F564-1D6E-4F83-B56F-16EE89D2191B}" type="pres">
      <dgm:prSet presAssocID="{3AA4BD40-0DED-4D01-BA7C-04EB259AC945}" presName="singleCycle" presStyleCnt="0"/>
      <dgm:spPr/>
    </dgm:pt>
    <dgm:pt modelId="{38387CBB-9E40-40C2-B5E0-E636A476A048}" type="pres">
      <dgm:prSet presAssocID="{3AA4BD40-0DED-4D01-BA7C-04EB259AC945}" presName="singleCenter" presStyleLbl="node1" presStyleIdx="0" presStyleCnt="5" custScaleX="123841">
        <dgm:presLayoutVars>
          <dgm:chMax val="7"/>
          <dgm:chPref val="7"/>
        </dgm:presLayoutVars>
      </dgm:prSet>
      <dgm:spPr/>
    </dgm:pt>
    <dgm:pt modelId="{F282F1B2-6172-462A-952A-B267419CDBEA}" type="pres">
      <dgm:prSet presAssocID="{4CAFC444-5C9F-4BA0-BA17-ED69FBF93963}" presName="Name56" presStyleLbl="parChTrans1D2" presStyleIdx="0" presStyleCnt="4"/>
      <dgm:spPr/>
    </dgm:pt>
    <dgm:pt modelId="{BD2835D8-A046-4B61-A361-D1DA0E28968C}" type="pres">
      <dgm:prSet presAssocID="{B8D8F0B7-28A5-44AA-A05E-60E2831683C3}" presName="text0" presStyleLbl="node1" presStyleIdx="1" presStyleCnt="5" custScaleX="370352">
        <dgm:presLayoutVars>
          <dgm:bulletEnabled val="1"/>
        </dgm:presLayoutVars>
      </dgm:prSet>
      <dgm:spPr/>
    </dgm:pt>
    <dgm:pt modelId="{04AA7E91-1958-4B71-9627-02EA577E67D6}" type="pres">
      <dgm:prSet presAssocID="{8A8563AB-5357-41EB-A718-8F09F388E0AE}" presName="Name56" presStyleLbl="parChTrans1D2" presStyleIdx="1" presStyleCnt="4"/>
      <dgm:spPr/>
    </dgm:pt>
    <dgm:pt modelId="{37AC79C3-D659-4007-A93D-15C5D82FD871}" type="pres">
      <dgm:prSet presAssocID="{2DA904A3-722F-4936-AC95-1102D8CD7F97}" presName="text0" presStyleLbl="node1" presStyleIdx="2" presStyleCnt="5" custScaleX="342524" custRadScaleRad="146920" custRadScaleInc="-1427">
        <dgm:presLayoutVars>
          <dgm:bulletEnabled val="1"/>
        </dgm:presLayoutVars>
      </dgm:prSet>
      <dgm:spPr/>
    </dgm:pt>
    <dgm:pt modelId="{C6F16442-601A-4ED4-8735-CBAEA08D291E}" type="pres">
      <dgm:prSet presAssocID="{94492BAD-C0D7-4916-9B18-0BBFDB6EF234}" presName="Name56" presStyleLbl="parChTrans1D2" presStyleIdx="2" presStyleCnt="4"/>
      <dgm:spPr/>
    </dgm:pt>
    <dgm:pt modelId="{614CA925-1249-415F-B6CC-36000350F922}" type="pres">
      <dgm:prSet presAssocID="{7D2A1620-719A-46EF-AC4C-168718A303D9}" presName="text0" presStyleLbl="node1" presStyleIdx="3" presStyleCnt="5" custScaleX="368002">
        <dgm:presLayoutVars>
          <dgm:bulletEnabled val="1"/>
        </dgm:presLayoutVars>
      </dgm:prSet>
      <dgm:spPr/>
    </dgm:pt>
    <dgm:pt modelId="{BD1AC50E-7266-4255-9637-73AC0D6BA2F3}" type="pres">
      <dgm:prSet presAssocID="{43AB7D22-3442-4255-B6B0-F75D9C2F1135}" presName="Name56" presStyleLbl="parChTrans1D2" presStyleIdx="3" presStyleCnt="4"/>
      <dgm:spPr/>
    </dgm:pt>
    <dgm:pt modelId="{B4F0922B-2F40-496D-B5D6-4D974FC08FC6}" type="pres">
      <dgm:prSet presAssocID="{0A797006-38A2-423D-86D7-0D067CD83B1B}" presName="text0" presStyleLbl="node1" presStyleIdx="4" presStyleCnt="5" custScaleX="297749" custRadScaleRad="137044" custRadScaleInc="-1529">
        <dgm:presLayoutVars>
          <dgm:bulletEnabled val="1"/>
        </dgm:presLayoutVars>
      </dgm:prSet>
      <dgm:spPr/>
    </dgm:pt>
  </dgm:ptLst>
  <dgm:cxnLst>
    <dgm:cxn modelId="{3E7AAD27-84D9-4C08-BADC-872ACF9000F0}" type="presOf" srcId="{8A8563AB-5357-41EB-A718-8F09F388E0AE}" destId="{04AA7E91-1958-4B71-9627-02EA577E67D6}" srcOrd="0" destOrd="0" presId="urn:microsoft.com/office/officeart/2008/layout/RadialCluster"/>
    <dgm:cxn modelId="{013B1E3D-7F93-471D-8EB1-BA471B18813A}" type="presOf" srcId="{0A797006-38A2-423D-86D7-0D067CD83B1B}" destId="{B4F0922B-2F40-496D-B5D6-4D974FC08FC6}" srcOrd="0" destOrd="0" presId="urn:microsoft.com/office/officeart/2008/layout/RadialCluster"/>
    <dgm:cxn modelId="{1738FF43-0492-4B64-82EE-6CB3C2F9E212}" srcId="{3AA4BD40-0DED-4D01-BA7C-04EB259AC945}" destId="{B8D8F0B7-28A5-44AA-A05E-60E2831683C3}" srcOrd="0" destOrd="0" parTransId="{4CAFC444-5C9F-4BA0-BA17-ED69FBF93963}" sibTransId="{D39124AF-D1E6-4C6D-80A9-B473D55A9CD4}"/>
    <dgm:cxn modelId="{3AE94567-6620-40BE-B848-5781B6A55572}" srcId="{3AA4BD40-0DED-4D01-BA7C-04EB259AC945}" destId="{2DA904A3-722F-4936-AC95-1102D8CD7F97}" srcOrd="1" destOrd="0" parTransId="{8A8563AB-5357-41EB-A718-8F09F388E0AE}" sibTransId="{BDCA1EEB-8926-4CB1-809A-6C9C17460B42}"/>
    <dgm:cxn modelId="{EADD6F69-C6C3-47AD-B79B-033EAF5280E8}" srcId="{3AA4BD40-0DED-4D01-BA7C-04EB259AC945}" destId="{7D2A1620-719A-46EF-AC4C-168718A303D9}" srcOrd="2" destOrd="0" parTransId="{94492BAD-C0D7-4916-9B18-0BBFDB6EF234}" sibTransId="{97BC2B62-8A61-4D94-AB5E-AC93F67D62DD}"/>
    <dgm:cxn modelId="{076AC74A-06EA-4F56-8EEF-AB98EA4D8EE6}" type="presOf" srcId="{94492BAD-C0D7-4916-9B18-0BBFDB6EF234}" destId="{C6F16442-601A-4ED4-8735-CBAEA08D291E}" srcOrd="0" destOrd="0" presId="urn:microsoft.com/office/officeart/2008/layout/RadialCluster"/>
    <dgm:cxn modelId="{103BBE9E-CD13-46B8-A82E-AA9EC4531B7E}" type="presOf" srcId="{7D2A1620-719A-46EF-AC4C-168718A303D9}" destId="{614CA925-1249-415F-B6CC-36000350F922}" srcOrd="0" destOrd="0" presId="urn:microsoft.com/office/officeart/2008/layout/RadialCluster"/>
    <dgm:cxn modelId="{094DB4A3-BC07-48B4-82D3-72D290D0F2CD}" type="presOf" srcId="{3AA4BD40-0DED-4D01-BA7C-04EB259AC945}" destId="{38387CBB-9E40-40C2-B5E0-E636A476A048}" srcOrd="0" destOrd="0" presId="urn:microsoft.com/office/officeart/2008/layout/RadialCluster"/>
    <dgm:cxn modelId="{7B1826C7-123A-4999-8FA8-9396340BA408}" type="presOf" srcId="{4CAFC444-5C9F-4BA0-BA17-ED69FBF93963}" destId="{F282F1B2-6172-462A-952A-B267419CDBEA}" srcOrd="0" destOrd="0" presId="urn:microsoft.com/office/officeart/2008/layout/RadialCluster"/>
    <dgm:cxn modelId="{55A5A9D1-B982-4EA1-BFA1-DC0B0DE80758}" type="presOf" srcId="{B8D8F0B7-28A5-44AA-A05E-60E2831683C3}" destId="{BD2835D8-A046-4B61-A361-D1DA0E28968C}" srcOrd="0" destOrd="0" presId="urn:microsoft.com/office/officeart/2008/layout/RadialCluster"/>
    <dgm:cxn modelId="{5E4166DA-2C20-4CD2-A763-728F2A0C999C}" srcId="{7BC6E4B0-0661-4391-A492-FADCABBA5187}" destId="{3AA4BD40-0DED-4D01-BA7C-04EB259AC945}" srcOrd="0" destOrd="0" parTransId="{66469919-6B8B-4EA9-8CE0-47C1C5EAB5A4}" sibTransId="{5A9537DC-7EFE-4332-87A2-17584244A7D9}"/>
    <dgm:cxn modelId="{98DFF7DB-8639-4639-92F7-1C05F44A717F}" type="presOf" srcId="{2DA904A3-722F-4936-AC95-1102D8CD7F97}" destId="{37AC79C3-D659-4007-A93D-15C5D82FD871}" srcOrd="0" destOrd="0" presId="urn:microsoft.com/office/officeart/2008/layout/RadialCluster"/>
    <dgm:cxn modelId="{396C58E0-AF28-41EA-BD6F-0DBAD2F74117}" srcId="{3AA4BD40-0DED-4D01-BA7C-04EB259AC945}" destId="{0A797006-38A2-423D-86D7-0D067CD83B1B}" srcOrd="3" destOrd="0" parTransId="{43AB7D22-3442-4255-B6B0-F75D9C2F1135}" sibTransId="{30DEAF37-9EFC-4C80-B358-6AE0E533D233}"/>
    <dgm:cxn modelId="{63A078E4-E94D-493C-B8A8-EFE060C0C122}" type="presOf" srcId="{7BC6E4B0-0661-4391-A492-FADCABBA5187}" destId="{7A750953-1A23-4B6B-B80E-B4BC8F4E43B1}" srcOrd="0" destOrd="0" presId="urn:microsoft.com/office/officeart/2008/layout/RadialCluster"/>
    <dgm:cxn modelId="{E3278FE8-C775-4B3A-856A-5C408AD01C94}" type="presOf" srcId="{43AB7D22-3442-4255-B6B0-F75D9C2F1135}" destId="{BD1AC50E-7266-4255-9637-73AC0D6BA2F3}" srcOrd="0" destOrd="0" presId="urn:microsoft.com/office/officeart/2008/layout/RadialCluster"/>
    <dgm:cxn modelId="{B5D772C7-9D64-4D3D-A5A6-8CEFF2A041B8}" type="presParOf" srcId="{7A750953-1A23-4B6B-B80E-B4BC8F4E43B1}" destId="{6240F564-1D6E-4F83-B56F-16EE89D2191B}" srcOrd="0" destOrd="0" presId="urn:microsoft.com/office/officeart/2008/layout/RadialCluster"/>
    <dgm:cxn modelId="{8C5EE80B-2B43-4AAB-8BB5-242CE57218D9}" type="presParOf" srcId="{6240F564-1D6E-4F83-B56F-16EE89D2191B}" destId="{38387CBB-9E40-40C2-B5E0-E636A476A048}" srcOrd="0" destOrd="0" presId="urn:microsoft.com/office/officeart/2008/layout/RadialCluster"/>
    <dgm:cxn modelId="{A78A49E1-CC2E-44ED-B8CB-0992EA53B6C9}" type="presParOf" srcId="{6240F564-1D6E-4F83-B56F-16EE89D2191B}" destId="{F282F1B2-6172-462A-952A-B267419CDBEA}" srcOrd="1" destOrd="0" presId="urn:microsoft.com/office/officeart/2008/layout/RadialCluster"/>
    <dgm:cxn modelId="{7FF6B29D-60E8-4E47-A4D0-614A7F183DD5}" type="presParOf" srcId="{6240F564-1D6E-4F83-B56F-16EE89D2191B}" destId="{BD2835D8-A046-4B61-A361-D1DA0E28968C}" srcOrd="2" destOrd="0" presId="urn:microsoft.com/office/officeart/2008/layout/RadialCluster"/>
    <dgm:cxn modelId="{C883A876-38D4-43FB-8076-845A027C6D1B}" type="presParOf" srcId="{6240F564-1D6E-4F83-B56F-16EE89D2191B}" destId="{04AA7E91-1958-4B71-9627-02EA577E67D6}" srcOrd="3" destOrd="0" presId="urn:microsoft.com/office/officeart/2008/layout/RadialCluster"/>
    <dgm:cxn modelId="{6C827FFC-819E-428E-A8A2-E7D999652828}" type="presParOf" srcId="{6240F564-1D6E-4F83-B56F-16EE89D2191B}" destId="{37AC79C3-D659-4007-A93D-15C5D82FD871}" srcOrd="4" destOrd="0" presId="urn:microsoft.com/office/officeart/2008/layout/RadialCluster"/>
    <dgm:cxn modelId="{2FC492C5-0632-4398-BB27-BC8700D0D818}" type="presParOf" srcId="{6240F564-1D6E-4F83-B56F-16EE89D2191B}" destId="{C6F16442-601A-4ED4-8735-CBAEA08D291E}" srcOrd="5" destOrd="0" presId="urn:microsoft.com/office/officeart/2008/layout/RadialCluster"/>
    <dgm:cxn modelId="{F8F08CEA-A08F-4621-8513-E002E1F2080D}" type="presParOf" srcId="{6240F564-1D6E-4F83-B56F-16EE89D2191B}" destId="{614CA925-1249-415F-B6CC-36000350F922}" srcOrd="6" destOrd="0" presId="urn:microsoft.com/office/officeart/2008/layout/RadialCluster"/>
    <dgm:cxn modelId="{4F1E07B9-DAA8-476C-B05E-738F00F3E814}" type="presParOf" srcId="{6240F564-1D6E-4F83-B56F-16EE89D2191B}" destId="{BD1AC50E-7266-4255-9637-73AC0D6BA2F3}" srcOrd="7" destOrd="0" presId="urn:microsoft.com/office/officeart/2008/layout/RadialCluster"/>
    <dgm:cxn modelId="{98100229-B656-410E-8CA0-A0C7796A9578}" type="presParOf" srcId="{6240F564-1D6E-4F83-B56F-16EE89D2191B}" destId="{B4F0922B-2F40-496D-B5D6-4D974FC08FC6}" srcOrd="8"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B0A77-BBBE-416D-9868-315EE6F3172B}">
      <dsp:nvSpPr>
        <dsp:cNvPr id="0" name=""/>
        <dsp:cNvSpPr/>
      </dsp:nvSpPr>
      <dsp:spPr>
        <a:xfrm>
          <a:off x="315134" y="451470"/>
          <a:ext cx="2290407" cy="1374244"/>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Regression Testing</a:t>
          </a:r>
        </a:p>
        <a:p>
          <a:pPr marL="114300" lvl="1" indent="-114300" algn="l" defTabSz="622300">
            <a:lnSpc>
              <a:spcPct val="15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basic quality expectations</a:t>
          </a:r>
        </a:p>
        <a:p>
          <a:pPr marL="114300" lvl="1" indent="-114300" algn="l" defTabSz="622300">
            <a:lnSpc>
              <a:spcPct val="15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phone and tablets</a:t>
          </a:r>
        </a:p>
      </dsp:txBody>
      <dsp:txXfrm>
        <a:off x="355384" y="491720"/>
        <a:ext cx="2209907" cy="1293744"/>
      </dsp:txXfrm>
    </dsp:sp>
    <dsp:sp modelId="{A27FABFF-ACC4-4139-97EE-6B94E03E107A}">
      <dsp:nvSpPr>
        <dsp:cNvPr id="0" name=""/>
        <dsp:cNvSpPr/>
      </dsp:nvSpPr>
      <dsp:spPr>
        <a:xfrm rot="206260">
          <a:off x="2803421" y="949637"/>
          <a:ext cx="478609"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a:off x="2803550" y="1058936"/>
        <a:ext cx="335026" cy="340812"/>
      </dsp:txXfrm>
    </dsp:sp>
    <dsp:sp modelId="{C38F9146-3B7D-4C13-BD44-992AFB31932D}">
      <dsp:nvSpPr>
        <dsp:cNvPr id="0" name=""/>
        <dsp:cNvSpPr/>
      </dsp:nvSpPr>
      <dsp:spPr>
        <a:xfrm>
          <a:off x="3506953" y="191848"/>
          <a:ext cx="2290407" cy="2276957"/>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Application Rating</a:t>
          </a: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Everyone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Low maturity</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Medium maturity</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a:latin typeface="Times New Roman" panose="02020603050405020304" pitchFamily="18" charset="0"/>
              <a:cs typeface="Times New Roman" panose="02020603050405020304" pitchFamily="18" charset="0"/>
            </a:rPr>
            <a:t>High maturity</a:t>
          </a:r>
          <a:endParaRPr lang="en-IN" sz="1400" kern="1200" dirty="0">
            <a:latin typeface="Times New Roman" panose="02020603050405020304" pitchFamily="18" charset="0"/>
            <a:cs typeface="Times New Roman" panose="02020603050405020304" pitchFamily="18" charset="0"/>
          </a:endParaRPr>
        </a:p>
      </dsp:txBody>
      <dsp:txXfrm>
        <a:off x="3573643" y="258538"/>
        <a:ext cx="2157027" cy="2143577"/>
      </dsp:txXfrm>
    </dsp:sp>
    <dsp:sp modelId="{EDC18BBF-FE12-4621-A92B-238692E980E5}">
      <dsp:nvSpPr>
        <dsp:cNvPr id="0" name=""/>
        <dsp:cNvSpPr/>
      </dsp:nvSpPr>
      <dsp:spPr>
        <a:xfrm rot="21395625">
          <a:off x="6001725" y="951280"/>
          <a:ext cx="494257"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a:off x="6001856" y="1069289"/>
        <a:ext cx="345980" cy="340812"/>
      </dsp:txXfrm>
    </dsp:sp>
    <dsp:sp modelId="{A2EB9BAC-9BE2-4E09-8A50-D1070B51FB22}">
      <dsp:nvSpPr>
        <dsp:cNvPr id="0" name=""/>
        <dsp:cNvSpPr/>
      </dsp:nvSpPr>
      <dsp:spPr>
        <a:xfrm>
          <a:off x="6728274" y="451470"/>
          <a:ext cx="2290407" cy="1374244"/>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Targeted Regions</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countries</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Territories</a:t>
          </a:r>
          <a:endParaRPr lang="en-IN" sz="1400" kern="1200" dirty="0">
            <a:latin typeface="Times New Roman" panose="02020603050405020304" pitchFamily="18" charset="0"/>
            <a:cs typeface="Times New Roman" panose="02020603050405020304" pitchFamily="18" charset="0"/>
          </a:endParaRPr>
        </a:p>
      </dsp:txBody>
      <dsp:txXfrm>
        <a:off x="6768524" y="491720"/>
        <a:ext cx="2209907" cy="1293744"/>
      </dsp:txXfrm>
    </dsp:sp>
    <dsp:sp modelId="{52B87290-F40E-4257-8AC0-C467FB6D528C}">
      <dsp:nvSpPr>
        <dsp:cNvPr id="0" name=""/>
        <dsp:cNvSpPr/>
      </dsp:nvSpPr>
      <dsp:spPr>
        <a:xfrm>
          <a:off x="9220237" y="854582"/>
          <a:ext cx="485566"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a:off x="9220237" y="968186"/>
        <a:ext cx="339896" cy="340812"/>
      </dsp:txXfrm>
    </dsp:sp>
    <dsp:sp modelId="{D6AE2B90-EB6B-412B-BBF6-DA785C09B7D5}">
      <dsp:nvSpPr>
        <dsp:cNvPr id="0" name=""/>
        <dsp:cNvSpPr/>
      </dsp:nvSpPr>
      <dsp:spPr>
        <a:xfrm>
          <a:off x="9934844" y="451470"/>
          <a:ext cx="1824034" cy="1374244"/>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Application Size</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App Size</a:t>
          </a:r>
          <a:endParaRPr lang="en-IN" sz="1400" kern="1200" dirty="0">
            <a:latin typeface="Times New Roman" panose="02020603050405020304" pitchFamily="18" charset="0"/>
            <a:cs typeface="Times New Roman" panose="02020603050405020304" pitchFamily="18" charset="0"/>
          </a:endParaRPr>
        </a:p>
      </dsp:txBody>
      <dsp:txXfrm>
        <a:off x="9975094" y="491720"/>
        <a:ext cx="1743534" cy="1293744"/>
      </dsp:txXfrm>
    </dsp:sp>
    <dsp:sp modelId="{3DB262D6-8726-4439-82B5-BEA5F7890C2A}">
      <dsp:nvSpPr>
        <dsp:cNvPr id="0" name=""/>
        <dsp:cNvSpPr/>
      </dsp:nvSpPr>
      <dsp:spPr>
        <a:xfrm rot="6734409">
          <a:off x="9920431" y="2187668"/>
          <a:ext cx="762635"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rot="-5400000">
        <a:off x="10163590" y="2096700"/>
        <a:ext cx="340812" cy="592229"/>
      </dsp:txXfrm>
    </dsp:sp>
    <dsp:sp modelId="{919AA88A-3A15-40F4-9DCC-517A7F921995}">
      <dsp:nvSpPr>
        <dsp:cNvPr id="0" name=""/>
        <dsp:cNvSpPr/>
      </dsp:nvSpPr>
      <dsp:spPr>
        <a:xfrm>
          <a:off x="7883761" y="3157600"/>
          <a:ext cx="3719758" cy="1357890"/>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SDK and Screen Compatibility</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Android platform versions</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device screen sizes</a:t>
          </a:r>
          <a:endParaRPr lang="en-IN" sz="1400" kern="1200" dirty="0">
            <a:latin typeface="Times New Roman" panose="02020603050405020304" pitchFamily="18" charset="0"/>
            <a:cs typeface="Times New Roman" panose="02020603050405020304" pitchFamily="18" charset="0"/>
          </a:endParaRPr>
        </a:p>
      </dsp:txBody>
      <dsp:txXfrm>
        <a:off x="7923532" y="3197371"/>
        <a:ext cx="3640216" cy="1278348"/>
      </dsp:txXfrm>
    </dsp:sp>
    <dsp:sp modelId="{F4C717CB-99CA-4612-9F24-F0C0AD9AE4BF}">
      <dsp:nvSpPr>
        <dsp:cNvPr id="0" name=""/>
        <dsp:cNvSpPr/>
      </dsp:nvSpPr>
      <dsp:spPr>
        <a:xfrm rot="10768324">
          <a:off x="6606296" y="3577285"/>
          <a:ext cx="902766"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rot="10800000">
        <a:off x="6776698" y="3690104"/>
        <a:ext cx="732360" cy="340812"/>
      </dsp:txXfrm>
    </dsp:sp>
    <dsp:sp modelId="{9E2EED14-084E-453B-9B5B-0311D6FE0E9D}">
      <dsp:nvSpPr>
        <dsp:cNvPr id="0" name=""/>
        <dsp:cNvSpPr/>
      </dsp:nvSpPr>
      <dsp:spPr>
        <a:xfrm>
          <a:off x="3890093" y="3192808"/>
          <a:ext cx="2290407" cy="1374244"/>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Application Pricing</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free </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Paid</a:t>
          </a:r>
          <a:endParaRPr lang="en-IN" sz="1400" kern="1200" dirty="0">
            <a:latin typeface="Times New Roman" panose="02020603050405020304" pitchFamily="18" charset="0"/>
            <a:cs typeface="Times New Roman" panose="02020603050405020304" pitchFamily="18" charset="0"/>
          </a:endParaRPr>
        </a:p>
      </dsp:txBody>
      <dsp:txXfrm>
        <a:off x="3930343" y="3233058"/>
        <a:ext cx="2209907" cy="1293744"/>
      </dsp:txXfrm>
    </dsp:sp>
    <dsp:sp modelId="{E8552EC3-A041-48E3-9A6D-DBAD120CD848}">
      <dsp:nvSpPr>
        <dsp:cNvPr id="0" name=""/>
        <dsp:cNvSpPr/>
      </dsp:nvSpPr>
      <dsp:spPr>
        <a:xfrm rot="10851847">
          <a:off x="2868630" y="3568685"/>
          <a:ext cx="721886"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rot="10800000">
        <a:off x="3039026" y="3683574"/>
        <a:ext cx="551480" cy="340812"/>
      </dsp:txXfrm>
    </dsp:sp>
    <dsp:sp modelId="{5C793C2F-A6DE-4E6B-8987-6DD64D45E204}">
      <dsp:nvSpPr>
        <dsp:cNvPr id="0" name=""/>
        <dsp:cNvSpPr/>
      </dsp:nvSpPr>
      <dsp:spPr>
        <a:xfrm>
          <a:off x="0" y="3135928"/>
          <a:ext cx="2528197" cy="1374244"/>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Promotional Content</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IN" sz="1400" b="0" i="0" kern="1200" dirty="0">
              <a:latin typeface="Times New Roman" panose="02020603050405020304" pitchFamily="18" charset="0"/>
              <a:cs typeface="Times New Roman" panose="02020603050405020304" pitchFamily="18" charset="0"/>
            </a:rPr>
            <a:t>quality graphic assets</a:t>
          </a:r>
          <a:endParaRPr lang="en-IN" sz="1400" kern="1200" dirty="0">
            <a:latin typeface="Times New Roman" panose="02020603050405020304" pitchFamily="18" charset="0"/>
            <a:cs typeface="Times New Roman" panose="02020603050405020304" pitchFamily="18" charset="0"/>
          </a:endParaRPr>
        </a:p>
      </dsp:txBody>
      <dsp:txXfrm>
        <a:off x="40250" y="3176178"/>
        <a:ext cx="2447697" cy="1293744"/>
      </dsp:txXfrm>
    </dsp:sp>
    <dsp:sp modelId="{D8663451-35F0-41B4-8F86-F50B8A6980EC}">
      <dsp:nvSpPr>
        <dsp:cNvPr id="0" name=""/>
        <dsp:cNvSpPr/>
      </dsp:nvSpPr>
      <dsp:spPr>
        <a:xfrm rot="4096239">
          <a:off x="1444676" y="4717973"/>
          <a:ext cx="578553"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rot="-5400000">
        <a:off x="1532002" y="4718761"/>
        <a:ext cx="340812" cy="408147"/>
      </dsp:txXfrm>
    </dsp:sp>
    <dsp:sp modelId="{12AE781D-3B94-461F-A276-3DC097B9DBEC}">
      <dsp:nvSpPr>
        <dsp:cNvPr id="0" name=""/>
        <dsp:cNvSpPr/>
      </dsp:nvSpPr>
      <dsp:spPr>
        <a:xfrm>
          <a:off x="119830" y="5524216"/>
          <a:ext cx="4124588" cy="1204593"/>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b="1" i="0" kern="1200" dirty="0">
              <a:latin typeface="Times New Roman" panose="02020603050405020304" pitchFamily="18" charset="0"/>
              <a:cs typeface="Times New Roman" panose="02020603050405020304" pitchFamily="18" charset="0"/>
            </a:rPr>
            <a:t>Build and Upload release-ready APK</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US" sz="1400" b="0" i="0" kern="1200" dirty="0">
              <a:latin typeface="Times New Roman" panose="02020603050405020304" pitchFamily="18" charset="0"/>
              <a:cs typeface="Times New Roman" panose="02020603050405020304" pitchFamily="18" charset="0"/>
            </a:rPr>
            <a:t>upload to the Developer Console and distribute to users</a:t>
          </a:r>
          <a:endParaRPr lang="en-IN" sz="1400" kern="1200" dirty="0">
            <a:latin typeface="Times New Roman" panose="02020603050405020304" pitchFamily="18" charset="0"/>
            <a:cs typeface="Times New Roman" panose="02020603050405020304" pitchFamily="18" charset="0"/>
          </a:endParaRPr>
        </a:p>
      </dsp:txBody>
      <dsp:txXfrm>
        <a:off x="155111" y="5559497"/>
        <a:ext cx="4054026" cy="1134031"/>
      </dsp:txXfrm>
    </dsp:sp>
    <dsp:sp modelId="{AC5DACFF-DA74-425A-8C23-FB9B15AACE94}">
      <dsp:nvSpPr>
        <dsp:cNvPr id="0" name=""/>
        <dsp:cNvSpPr/>
      </dsp:nvSpPr>
      <dsp:spPr>
        <a:xfrm rot="26119">
          <a:off x="4724997" y="5866221"/>
          <a:ext cx="1157829" cy="568020"/>
        </a:xfrm>
        <a:prstGeom prst="rightArrow">
          <a:avLst>
            <a:gd name="adj1" fmla="val 60000"/>
            <a:gd name="adj2" fmla="val 50000"/>
          </a:avLst>
        </a:prstGeom>
        <a:gradFill flip="none" rotWithShape="1">
          <a:gsLst>
            <a:gs pos="0">
              <a:schemeClr val="bg1">
                <a:lumMod val="50000"/>
              </a:schemeClr>
            </a:gs>
            <a:gs pos="46000">
              <a:schemeClr val="accent3">
                <a:lumMod val="95000"/>
                <a:lumOff val="5000"/>
              </a:schemeClr>
            </a:gs>
            <a:gs pos="100000">
              <a:schemeClr val="accent3">
                <a:lumMod val="60000"/>
              </a:schemeClr>
            </a:gs>
          </a:gsLst>
          <a:lin ang="5400000" scaled="1"/>
          <a:tileRect/>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150000"/>
            </a:lnSpc>
            <a:spcBef>
              <a:spcPct val="0"/>
            </a:spcBef>
            <a:spcAft>
              <a:spcPct val="35000"/>
            </a:spcAft>
            <a:buNone/>
          </a:pPr>
          <a:endParaRPr lang="en-IN" sz="1400" kern="1200"/>
        </a:p>
      </dsp:txBody>
      <dsp:txXfrm>
        <a:off x="4724999" y="5979178"/>
        <a:ext cx="987423" cy="340812"/>
      </dsp:txXfrm>
    </dsp:sp>
    <dsp:sp modelId="{E8C68DE5-4C2B-4B7E-9065-E04B24E41983}">
      <dsp:nvSpPr>
        <dsp:cNvPr id="0" name=""/>
        <dsp:cNvSpPr/>
      </dsp:nvSpPr>
      <dsp:spPr>
        <a:xfrm>
          <a:off x="6428940" y="5483641"/>
          <a:ext cx="3154738" cy="1374244"/>
        </a:xfrm>
        <a:prstGeom prst="roundRect">
          <a:avLst>
            <a:gd name="adj" fmla="val 10000"/>
          </a:avLst>
        </a:prstGeom>
        <a:gradFill flip="none" rotWithShape="1">
          <a:gsLst>
            <a:gs pos="14000">
              <a:schemeClr val="accent2">
                <a:lumMod val="50000"/>
              </a:schemeClr>
            </a:gs>
            <a:gs pos="50000">
              <a:schemeClr val="accent2">
                <a:lumMod val="75000"/>
              </a:schemeClr>
            </a:gs>
            <a:gs pos="87000">
              <a:schemeClr val="accent2">
                <a:lumMod val="50000"/>
              </a:schemeClr>
            </a:gs>
          </a:gsLst>
          <a:lin ang="16200000" scaled="1"/>
          <a:tileRect/>
        </a:gra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b="1" i="0" kern="1200" dirty="0">
              <a:latin typeface="Times New Roman" panose="02020603050405020304" pitchFamily="18" charset="0"/>
              <a:cs typeface="Times New Roman" panose="02020603050405020304" pitchFamily="18" charset="0"/>
            </a:rPr>
            <a:t>Finalize Application Detail</a:t>
          </a:r>
          <a:endParaRPr lang="en-IN" sz="18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Promote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150000"/>
            </a:lnSpc>
            <a:spcBef>
              <a:spcPct val="0"/>
            </a:spcBef>
            <a:spcAft>
              <a:spcPct val="15000"/>
            </a:spcAft>
            <a:buChar char="•"/>
          </a:pPr>
          <a:r>
            <a:rPr lang="en-US" sz="1400" kern="1200" dirty="0">
              <a:latin typeface="Times New Roman" panose="02020603050405020304" pitchFamily="18" charset="0"/>
              <a:cs typeface="Times New Roman" panose="02020603050405020304" pitchFamily="18" charset="0"/>
            </a:rPr>
            <a:t>Engage with user</a:t>
          </a:r>
          <a:endParaRPr lang="en-IN" sz="1400" kern="1200" dirty="0">
            <a:latin typeface="Times New Roman" panose="02020603050405020304" pitchFamily="18" charset="0"/>
            <a:cs typeface="Times New Roman" panose="02020603050405020304" pitchFamily="18" charset="0"/>
          </a:endParaRPr>
        </a:p>
      </dsp:txBody>
      <dsp:txXfrm>
        <a:off x="6469190" y="5523891"/>
        <a:ext cx="3074238" cy="1293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3248F-7FE6-4861-8BF3-27B511464DF5}">
      <dsp:nvSpPr>
        <dsp:cNvPr id="0" name=""/>
        <dsp:cNvSpPr/>
      </dsp:nvSpPr>
      <dsp:spPr>
        <a:xfrm>
          <a:off x="3033" y="1551972"/>
          <a:ext cx="1262197" cy="1262197"/>
        </a:xfrm>
        <a:prstGeom prst="donut">
          <a:avLst>
            <a:gd name="adj" fmla="val 2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566A0C-0944-4A74-A364-56A5DE82445A}">
      <dsp:nvSpPr>
        <dsp:cNvPr id="0" name=""/>
        <dsp:cNvSpPr/>
      </dsp:nvSpPr>
      <dsp:spPr>
        <a:xfrm rot="17700000">
          <a:off x="447774" y="523023"/>
          <a:ext cx="1569051" cy="756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0" rIns="0" bIns="0" numCol="1" spcCol="1270" anchor="ctr" anchorCtr="0">
          <a:noAutofit/>
        </a:bodyPr>
        <a:lstStyle/>
        <a:p>
          <a:pPr marL="0" lvl="0" indent="0" algn="l" defTabSz="1555750">
            <a:lnSpc>
              <a:spcPct val="90000"/>
            </a:lnSpc>
            <a:spcBef>
              <a:spcPct val="0"/>
            </a:spcBef>
            <a:spcAft>
              <a:spcPct val="35000"/>
            </a:spcAft>
            <a:buNone/>
          </a:pPr>
          <a:r>
            <a:rPr lang="en-US" sz="350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a:t>
          </a:r>
          <a:endParaRPr lang="en-IN" sz="35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447774" y="523023"/>
        <a:ext cx="1569051" cy="756161"/>
      </dsp:txXfrm>
    </dsp:sp>
    <dsp:sp modelId="{F828790B-8C86-45E8-96D6-D16F9E26ADC7}">
      <dsp:nvSpPr>
        <dsp:cNvPr id="0" name=""/>
        <dsp:cNvSpPr/>
      </dsp:nvSpPr>
      <dsp:spPr>
        <a:xfrm>
          <a:off x="1360303" y="1855490"/>
          <a:ext cx="655160" cy="65516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7343DD1-3A9F-402B-A8D5-ED2D9A4FF37B}">
      <dsp:nvSpPr>
        <dsp:cNvPr id="0" name=""/>
        <dsp:cNvSpPr/>
      </dsp:nvSpPr>
      <dsp:spPr>
        <a:xfrm rot="17700000">
          <a:off x="584356" y="2767370"/>
          <a:ext cx="1357303" cy="654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n-US" sz="240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Java Compiler</a:t>
          </a:r>
          <a:endParaRPr lang="en-IN" sz="24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584356" y="2767370"/>
        <a:ext cx="1357303" cy="654440"/>
      </dsp:txXfrm>
    </dsp:sp>
    <dsp:sp modelId="{985E1E5B-3FBF-4512-BC3A-D4A7D52B2012}">
      <dsp:nvSpPr>
        <dsp:cNvPr id="0" name=""/>
        <dsp:cNvSpPr/>
      </dsp:nvSpPr>
      <dsp:spPr>
        <a:xfrm rot="17700000">
          <a:off x="1434108" y="944330"/>
          <a:ext cx="1357303" cy="654440"/>
        </a:xfrm>
        <a:prstGeom prst="rect">
          <a:avLst/>
        </a:prstGeom>
        <a:noFill/>
        <a:ln>
          <a:noFill/>
        </a:ln>
        <a:effectLst/>
      </dsp:spPr>
      <dsp:style>
        <a:lnRef idx="0">
          <a:scrgbClr r="0" g="0" b="0"/>
        </a:lnRef>
        <a:fillRef idx="0">
          <a:scrgbClr r="0" g="0" b="0"/>
        </a:fillRef>
        <a:effectRef idx="0">
          <a:scrgbClr r="0" g="0" b="0"/>
        </a:effectRef>
        <a:fontRef idx="minor"/>
      </dsp:style>
    </dsp:sp>
    <dsp:sp modelId="{6928052E-BF1B-4BE0-8E66-96CF76E1DA38}">
      <dsp:nvSpPr>
        <dsp:cNvPr id="0" name=""/>
        <dsp:cNvSpPr/>
      </dsp:nvSpPr>
      <dsp:spPr>
        <a:xfrm>
          <a:off x="2110537" y="1551972"/>
          <a:ext cx="1262197" cy="1262197"/>
        </a:xfrm>
        <a:prstGeom prst="donut">
          <a:avLst>
            <a:gd name="adj" fmla="val 2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71AE044-0BB9-481B-BF69-BAC12A88E71C}">
      <dsp:nvSpPr>
        <dsp:cNvPr id="0" name=""/>
        <dsp:cNvSpPr/>
      </dsp:nvSpPr>
      <dsp:spPr>
        <a:xfrm rot="17700000">
          <a:off x="2555278" y="523023"/>
          <a:ext cx="1569051" cy="756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0" rIns="0" bIns="0" numCol="1" spcCol="1270" anchor="ctr" anchorCtr="0">
          <a:noAutofit/>
        </a:bodyPr>
        <a:lstStyle/>
        <a:p>
          <a:pPr marL="0" lvl="0" indent="0" algn="l" defTabSz="1555750">
            <a:lnSpc>
              <a:spcPct val="90000"/>
            </a:lnSpc>
            <a:spcBef>
              <a:spcPct val="0"/>
            </a:spcBef>
            <a:spcAft>
              <a:spcPct val="35000"/>
            </a:spcAft>
            <a:buNone/>
          </a:pPr>
          <a:r>
            <a:rPr lang="en-US" sz="350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.class</a:t>
          </a:r>
          <a:endParaRPr lang="en-IN" sz="35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2555278" y="523023"/>
        <a:ext cx="1569051" cy="756161"/>
      </dsp:txXfrm>
    </dsp:sp>
    <dsp:sp modelId="{B1306804-6824-4686-AF1F-D6CE38DAAF19}">
      <dsp:nvSpPr>
        <dsp:cNvPr id="0" name=""/>
        <dsp:cNvSpPr/>
      </dsp:nvSpPr>
      <dsp:spPr>
        <a:xfrm>
          <a:off x="3467807" y="1855490"/>
          <a:ext cx="655160" cy="65516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046BAC9-2BA5-4F17-B55F-0B5EB46A9043}">
      <dsp:nvSpPr>
        <dsp:cNvPr id="0" name=""/>
        <dsp:cNvSpPr/>
      </dsp:nvSpPr>
      <dsp:spPr>
        <a:xfrm rot="17700000">
          <a:off x="2691860" y="2767370"/>
          <a:ext cx="1357303" cy="654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n-US" sz="240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DX Compiler</a:t>
          </a:r>
          <a:endParaRPr lang="en-IN" sz="24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2691860" y="2767370"/>
        <a:ext cx="1357303" cy="654440"/>
      </dsp:txXfrm>
    </dsp:sp>
    <dsp:sp modelId="{8515FC7C-9483-4EF0-B418-CA10B90998A7}">
      <dsp:nvSpPr>
        <dsp:cNvPr id="0" name=""/>
        <dsp:cNvSpPr/>
      </dsp:nvSpPr>
      <dsp:spPr>
        <a:xfrm rot="17700000">
          <a:off x="3541612" y="944330"/>
          <a:ext cx="1357303" cy="654440"/>
        </a:xfrm>
        <a:prstGeom prst="rect">
          <a:avLst/>
        </a:prstGeom>
        <a:noFill/>
        <a:ln>
          <a:noFill/>
        </a:ln>
        <a:effectLst/>
      </dsp:spPr>
      <dsp:style>
        <a:lnRef idx="0">
          <a:scrgbClr r="0" g="0" b="0"/>
        </a:lnRef>
        <a:fillRef idx="0">
          <a:scrgbClr r="0" g="0" b="0"/>
        </a:fillRef>
        <a:effectRef idx="0">
          <a:scrgbClr r="0" g="0" b="0"/>
        </a:effectRef>
        <a:fontRef idx="minor"/>
      </dsp:style>
    </dsp:sp>
    <dsp:sp modelId="{A027C776-0657-4F82-820B-A0EDDF4FDB1D}">
      <dsp:nvSpPr>
        <dsp:cNvPr id="0" name=""/>
        <dsp:cNvSpPr/>
      </dsp:nvSpPr>
      <dsp:spPr>
        <a:xfrm>
          <a:off x="4218041" y="1551972"/>
          <a:ext cx="1262197" cy="1262197"/>
        </a:xfrm>
        <a:prstGeom prst="donut">
          <a:avLst>
            <a:gd name="adj" fmla="val 2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FAF18C-1929-4543-BD61-8070809DD638}">
      <dsp:nvSpPr>
        <dsp:cNvPr id="0" name=""/>
        <dsp:cNvSpPr/>
      </dsp:nvSpPr>
      <dsp:spPr>
        <a:xfrm rot="17700000">
          <a:off x="4662782" y="523023"/>
          <a:ext cx="1569051" cy="756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0" rIns="0" bIns="0" numCol="1" spcCol="1270" anchor="ctr" anchorCtr="0">
          <a:noAutofit/>
        </a:bodyPr>
        <a:lstStyle/>
        <a:p>
          <a:pPr marL="0" lvl="0" indent="0" algn="l" defTabSz="1555750">
            <a:lnSpc>
              <a:spcPct val="90000"/>
            </a:lnSpc>
            <a:spcBef>
              <a:spcPct val="0"/>
            </a:spcBef>
            <a:spcAft>
              <a:spcPct val="35000"/>
            </a:spcAft>
            <a:buNone/>
          </a:pPr>
          <a:r>
            <a:rPr lang="en-US" sz="350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.dex file</a:t>
          </a:r>
          <a:endParaRPr lang="en-IN" sz="35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4662782" y="523023"/>
        <a:ext cx="1569051" cy="756161"/>
      </dsp:txXfrm>
    </dsp:sp>
    <dsp:sp modelId="{E51F8775-2EA9-496E-A456-EE64B3566F13}">
      <dsp:nvSpPr>
        <dsp:cNvPr id="0" name=""/>
        <dsp:cNvSpPr/>
      </dsp:nvSpPr>
      <dsp:spPr>
        <a:xfrm>
          <a:off x="5575311" y="1855490"/>
          <a:ext cx="655160" cy="65516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E75722-AF2C-4C31-9D43-46E5A1EBD90B}">
      <dsp:nvSpPr>
        <dsp:cNvPr id="0" name=""/>
        <dsp:cNvSpPr/>
      </dsp:nvSpPr>
      <dsp:spPr>
        <a:xfrm rot="17700000">
          <a:off x="4799363" y="2767370"/>
          <a:ext cx="1357303" cy="654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960" bIns="0" numCol="1" spcCol="1270" anchor="ctr" anchorCtr="0">
          <a:noAutofit/>
        </a:bodyPr>
        <a:lstStyle/>
        <a:p>
          <a:pPr marL="0" lvl="0" indent="0" algn="r" defTabSz="1066800">
            <a:lnSpc>
              <a:spcPct val="90000"/>
            </a:lnSpc>
            <a:spcBef>
              <a:spcPct val="0"/>
            </a:spcBef>
            <a:spcAft>
              <a:spcPct val="35000"/>
            </a:spcAft>
            <a:buNone/>
          </a:pPr>
          <a:r>
            <a:rPr lang="en-US" sz="2400" b="0" kern="1200" cap="none" spc="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AAPT kit</a:t>
          </a:r>
          <a:endParaRPr lang="en-IN" sz="24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4799363" y="2767370"/>
        <a:ext cx="1357303" cy="654440"/>
      </dsp:txXfrm>
    </dsp:sp>
    <dsp:sp modelId="{436CB1CE-A75B-4418-974F-88FC02EBD9AF}">
      <dsp:nvSpPr>
        <dsp:cNvPr id="0" name=""/>
        <dsp:cNvSpPr/>
      </dsp:nvSpPr>
      <dsp:spPr>
        <a:xfrm rot="17700000">
          <a:off x="5649116" y="944330"/>
          <a:ext cx="1357303" cy="654440"/>
        </a:xfrm>
        <a:prstGeom prst="rect">
          <a:avLst/>
        </a:prstGeom>
        <a:noFill/>
        <a:ln>
          <a:noFill/>
        </a:ln>
        <a:effectLst/>
      </dsp:spPr>
      <dsp:style>
        <a:lnRef idx="0">
          <a:scrgbClr r="0" g="0" b="0"/>
        </a:lnRef>
        <a:fillRef idx="0">
          <a:scrgbClr r="0" g="0" b="0"/>
        </a:fillRef>
        <a:effectRef idx="0">
          <a:scrgbClr r="0" g="0" b="0"/>
        </a:effectRef>
        <a:fontRef idx="minor"/>
      </dsp:style>
    </dsp:sp>
    <dsp:sp modelId="{FA7CB86C-CA56-43AB-BB53-47967C4A19A4}">
      <dsp:nvSpPr>
        <dsp:cNvPr id="0" name=""/>
        <dsp:cNvSpPr/>
      </dsp:nvSpPr>
      <dsp:spPr>
        <a:xfrm>
          <a:off x="6325545" y="1551972"/>
          <a:ext cx="1262197" cy="1262197"/>
        </a:xfrm>
        <a:prstGeom prst="donut">
          <a:avLst>
            <a:gd name="adj" fmla="val 2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040A14D-F476-4485-9F72-C9231CF19FE4}">
      <dsp:nvSpPr>
        <dsp:cNvPr id="0" name=""/>
        <dsp:cNvSpPr/>
      </dsp:nvSpPr>
      <dsp:spPr>
        <a:xfrm rot="17700000">
          <a:off x="6770286" y="523023"/>
          <a:ext cx="1569051" cy="756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0" tIns="0" rIns="0" bIns="0" numCol="1" spcCol="1270" anchor="ctr" anchorCtr="0">
          <a:noAutofit/>
        </a:bodyPr>
        <a:lstStyle/>
        <a:p>
          <a:pPr marL="0" lvl="0" indent="0" algn="l" defTabSz="1555750">
            <a:lnSpc>
              <a:spcPct val="90000"/>
            </a:lnSpc>
            <a:spcBef>
              <a:spcPct val="0"/>
            </a:spcBef>
            <a:spcAft>
              <a:spcPct val="35000"/>
            </a:spcAft>
            <a:buNone/>
          </a:pPr>
          <a:r>
            <a:rPr lang="en-US" sz="35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.APK</a:t>
          </a:r>
          <a:endParaRPr lang="en-IN" sz="35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6770286" y="523023"/>
        <a:ext cx="1569051" cy="756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97CB9-AFAA-4280-BD75-5E81F87F0BBF}">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18EC19-6F55-4267-B41D-7CDBFDE26EDE}">
      <dsp:nvSpPr>
        <dsp:cNvPr id="0" name=""/>
        <dsp:cNvSpPr/>
      </dsp:nvSpPr>
      <dsp:spPr>
        <a:xfrm>
          <a:off x="508557" y="311764"/>
          <a:ext cx="7661012"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t>In-App Advertising</a:t>
          </a:r>
        </a:p>
      </dsp:txBody>
      <dsp:txXfrm>
        <a:off x="508557" y="311764"/>
        <a:ext cx="7661012" cy="623255"/>
      </dsp:txXfrm>
    </dsp:sp>
    <dsp:sp modelId="{669D789F-73E4-44D8-BF8F-64DD54AFF8EC}">
      <dsp:nvSpPr>
        <dsp:cNvPr id="0" name=""/>
        <dsp:cNvSpPr/>
      </dsp:nvSpPr>
      <dsp:spPr>
        <a:xfrm>
          <a:off x="91554" y="233857"/>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610DFC2-141B-482D-A9EC-57E45FC40ADF}">
      <dsp:nvSpPr>
        <dsp:cNvPr id="0" name=""/>
        <dsp:cNvSpPr/>
      </dsp:nvSpPr>
      <dsp:spPr>
        <a:xfrm>
          <a:off x="1045502" y="1247195"/>
          <a:ext cx="7151536"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t>In-App Purchases</a:t>
          </a:r>
        </a:p>
      </dsp:txBody>
      <dsp:txXfrm>
        <a:off x="1045502" y="1247195"/>
        <a:ext cx="7151536" cy="623255"/>
      </dsp:txXfrm>
    </dsp:sp>
    <dsp:sp modelId="{3442E0A0-2435-4ADB-9D8C-7EABCC792E62}">
      <dsp:nvSpPr>
        <dsp:cNvPr id="0" name=""/>
        <dsp:cNvSpPr/>
      </dsp:nvSpPr>
      <dsp:spPr>
        <a:xfrm>
          <a:off x="655967" y="1169289"/>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CFAFE2F-88DD-41B8-9D3D-1097C043E3AA}">
      <dsp:nvSpPr>
        <dsp:cNvPr id="0" name=""/>
        <dsp:cNvSpPr/>
      </dsp:nvSpPr>
      <dsp:spPr>
        <a:xfrm>
          <a:off x="1354797" y="2181941"/>
          <a:ext cx="6842240"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t>Subscription Model</a:t>
          </a:r>
        </a:p>
      </dsp:txBody>
      <dsp:txXfrm>
        <a:off x="1354797" y="2181941"/>
        <a:ext cx="6842240" cy="623255"/>
      </dsp:txXfrm>
    </dsp:sp>
    <dsp:sp modelId="{CE563BDA-1E90-4814-9BCF-BBCF7CDE3F2C}">
      <dsp:nvSpPr>
        <dsp:cNvPr id="0" name=""/>
        <dsp:cNvSpPr/>
      </dsp:nvSpPr>
      <dsp:spPr>
        <a:xfrm>
          <a:off x="965263" y="2104034"/>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95E54AC-20FB-4B85-92E5-646CE39E4394}">
      <dsp:nvSpPr>
        <dsp:cNvPr id="0" name=""/>
        <dsp:cNvSpPr/>
      </dsp:nvSpPr>
      <dsp:spPr>
        <a:xfrm>
          <a:off x="1453553" y="3117372"/>
          <a:ext cx="6743485"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kern="1200" dirty="0"/>
            <a:t>Paid Apps (One-Time Purchase)</a:t>
          </a:r>
        </a:p>
      </dsp:txBody>
      <dsp:txXfrm>
        <a:off x="1453553" y="3117372"/>
        <a:ext cx="6743485" cy="623255"/>
      </dsp:txXfrm>
    </dsp:sp>
    <dsp:sp modelId="{1945F571-B588-4916-9C86-4803B33EC49E}">
      <dsp:nvSpPr>
        <dsp:cNvPr id="0" name=""/>
        <dsp:cNvSpPr/>
      </dsp:nvSpPr>
      <dsp:spPr>
        <a:xfrm>
          <a:off x="1064018" y="3039465"/>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CC96389-1B40-4F82-8DBD-84BAEF05BACF}">
      <dsp:nvSpPr>
        <dsp:cNvPr id="0" name=""/>
        <dsp:cNvSpPr/>
      </dsp:nvSpPr>
      <dsp:spPr>
        <a:xfrm>
          <a:off x="1354797" y="4052803"/>
          <a:ext cx="6842240"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i="0" kern="1200" dirty="0"/>
            <a:t>Freemium Model</a:t>
          </a:r>
          <a:endParaRPr lang="en-IN" sz="3200" b="1" kern="1200" dirty="0"/>
        </a:p>
      </dsp:txBody>
      <dsp:txXfrm>
        <a:off x="1354797" y="4052803"/>
        <a:ext cx="6842240" cy="623255"/>
      </dsp:txXfrm>
    </dsp:sp>
    <dsp:sp modelId="{45987CA7-8B48-45A4-914D-3030DC5D4D97}">
      <dsp:nvSpPr>
        <dsp:cNvPr id="0" name=""/>
        <dsp:cNvSpPr/>
      </dsp:nvSpPr>
      <dsp:spPr>
        <a:xfrm>
          <a:off x="965263" y="3974896"/>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FDD35DA-39CA-4F9F-B1C3-16CCAADB52AD}">
      <dsp:nvSpPr>
        <dsp:cNvPr id="0" name=""/>
        <dsp:cNvSpPr/>
      </dsp:nvSpPr>
      <dsp:spPr>
        <a:xfrm>
          <a:off x="1045502" y="4987549"/>
          <a:ext cx="7151536"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i="0" kern="1200" dirty="0"/>
            <a:t>Affiliate Marketing</a:t>
          </a:r>
          <a:endParaRPr lang="en-IN" sz="3200" b="1" kern="1200" dirty="0"/>
        </a:p>
      </dsp:txBody>
      <dsp:txXfrm>
        <a:off x="1045502" y="4987549"/>
        <a:ext cx="7151536" cy="623255"/>
      </dsp:txXfrm>
    </dsp:sp>
    <dsp:sp modelId="{1C85D698-C1BD-4B29-BA1A-8FC886BE7627}">
      <dsp:nvSpPr>
        <dsp:cNvPr id="0" name=""/>
        <dsp:cNvSpPr/>
      </dsp:nvSpPr>
      <dsp:spPr>
        <a:xfrm>
          <a:off x="655967" y="4909642"/>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A7FDB40-7E69-466E-8AF9-8C1584811DA8}">
      <dsp:nvSpPr>
        <dsp:cNvPr id="0" name=""/>
        <dsp:cNvSpPr/>
      </dsp:nvSpPr>
      <dsp:spPr>
        <a:xfrm>
          <a:off x="481088" y="5922980"/>
          <a:ext cx="7715949" cy="623255"/>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4709" tIns="81280" rIns="81280" bIns="81280" numCol="1" spcCol="1270" anchor="ctr" anchorCtr="0">
          <a:noAutofit/>
        </a:bodyPr>
        <a:lstStyle/>
        <a:p>
          <a:pPr marL="0" lvl="0" indent="0" algn="l" defTabSz="1422400">
            <a:lnSpc>
              <a:spcPct val="90000"/>
            </a:lnSpc>
            <a:spcBef>
              <a:spcPct val="0"/>
            </a:spcBef>
            <a:spcAft>
              <a:spcPct val="35000"/>
            </a:spcAft>
            <a:buNone/>
          </a:pPr>
          <a:r>
            <a:rPr lang="en-IN" sz="3200" b="1" i="0" kern="1200" dirty="0"/>
            <a:t>Sponsorships and Partnerships</a:t>
          </a:r>
          <a:endParaRPr lang="en-IN" sz="3200" b="1" kern="1200" dirty="0"/>
        </a:p>
      </dsp:txBody>
      <dsp:txXfrm>
        <a:off x="481088" y="5922980"/>
        <a:ext cx="7715949" cy="623255"/>
      </dsp:txXfrm>
    </dsp:sp>
    <dsp:sp modelId="{13D6E9A2-73CC-4FEA-8364-9AE337B9ED41}">
      <dsp:nvSpPr>
        <dsp:cNvPr id="0" name=""/>
        <dsp:cNvSpPr/>
      </dsp:nvSpPr>
      <dsp:spPr>
        <a:xfrm>
          <a:off x="91554" y="5845073"/>
          <a:ext cx="779068" cy="779068"/>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87CBB-9E40-40C2-B5E0-E636A476A048}">
      <dsp:nvSpPr>
        <dsp:cNvPr id="0" name=""/>
        <dsp:cNvSpPr/>
      </dsp:nvSpPr>
      <dsp:spPr>
        <a:xfrm>
          <a:off x="4323398" y="1570339"/>
          <a:ext cx="1666906" cy="1346005"/>
        </a:xfrm>
        <a:prstGeom prst="round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t>Test Mob App</a:t>
          </a:r>
          <a:endParaRPr lang="en-IN" sz="2900" kern="1200" dirty="0"/>
        </a:p>
      </dsp:txBody>
      <dsp:txXfrm>
        <a:off x="4389105" y="1636046"/>
        <a:ext cx="1535492" cy="1214591"/>
      </dsp:txXfrm>
    </dsp:sp>
    <dsp:sp modelId="{F282F1B2-6172-462A-952A-B267419CDBEA}">
      <dsp:nvSpPr>
        <dsp:cNvPr id="0" name=""/>
        <dsp:cNvSpPr/>
      </dsp:nvSpPr>
      <dsp:spPr>
        <a:xfrm rot="16200000">
          <a:off x="4822786" y="1236274"/>
          <a:ext cx="668130" cy="0"/>
        </a:xfrm>
        <a:custGeom>
          <a:avLst/>
          <a:gdLst/>
          <a:ahLst/>
          <a:cxnLst/>
          <a:rect l="0" t="0" r="0" b="0"/>
          <a:pathLst>
            <a:path>
              <a:moveTo>
                <a:pt x="0" y="0"/>
              </a:moveTo>
              <a:lnTo>
                <a:pt x="668130"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2835D8-A046-4B61-A361-D1DA0E28968C}">
      <dsp:nvSpPr>
        <dsp:cNvPr id="0" name=""/>
        <dsp:cNvSpPr/>
      </dsp:nvSpPr>
      <dsp:spPr>
        <a:xfrm>
          <a:off x="3486890" y="385"/>
          <a:ext cx="3339922" cy="901823"/>
        </a:xfrm>
        <a:prstGeom prst="roundRect">
          <a:avLst/>
        </a:prstGeom>
        <a:gradFill rotWithShape="0">
          <a:gsLst>
            <a:gs pos="0">
              <a:schemeClr val="accent1">
                <a:shade val="50000"/>
                <a:hueOff val="160997"/>
                <a:satOff val="-3921"/>
                <a:lumOff val="17158"/>
                <a:alphaOff val="0"/>
                <a:satMod val="103000"/>
                <a:lumMod val="102000"/>
                <a:tint val="94000"/>
              </a:schemeClr>
            </a:gs>
            <a:gs pos="50000">
              <a:schemeClr val="accent1">
                <a:shade val="50000"/>
                <a:hueOff val="160997"/>
                <a:satOff val="-3921"/>
                <a:lumOff val="17158"/>
                <a:alphaOff val="0"/>
                <a:satMod val="110000"/>
                <a:lumMod val="100000"/>
                <a:shade val="100000"/>
              </a:schemeClr>
            </a:gs>
            <a:gs pos="100000">
              <a:schemeClr val="accent1">
                <a:shade val="50000"/>
                <a:hueOff val="160997"/>
                <a:satOff val="-3921"/>
                <a:lumOff val="1715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IN" sz="3500" kern="1200" dirty="0"/>
            <a:t>Manual Testing</a:t>
          </a:r>
        </a:p>
      </dsp:txBody>
      <dsp:txXfrm>
        <a:off x="3530913" y="44408"/>
        <a:ext cx="3251876" cy="813777"/>
      </dsp:txXfrm>
    </dsp:sp>
    <dsp:sp modelId="{04AA7E91-1958-4B71-9627-02EA577E67D6}">
      <dsp:nvSpPr>
        <dsp:cNvPr id="0" name=""/>
        <dsp:cNvSpPr/>
      </dsp:nvSpPr>
      <dsp:spPr>
        <a:xfrm rot="21561471">
          <a:off x="5990296" y="2232573"/>
          <a:ext cx="254788" cy="0"/>
        </a:xfrm>
        <a:custGeom>
          <a:avLst/>
          <a:gdLst/>
          <a:ahLst/>
          <a:cxnLst/>
          <a:rect l="0" t="0" r="0" b="0"/>
          <a:pathLst>
            <a:path>
              <a:moveTo>
                <a:pt x="0" y="0"/>
              </a:moveTo>
              <a:lnTo>
                <a:pt x="254788"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AC79C3-D659-4007-A93D-15C5D82FD871}">
      <dsp:nvSpPr>
        <dsp:cNvPr id="0" name=""/>
        <dsp:cNvSpPr/>
      </dsp:nvSpPr>
      <dsp:spPr>
        <a:xfrm>
          <a:off x="6245077" y="1762923"/>
          <a:ext cx="3088962" cy="901823"/>
        </a:xfrm>
        <a:prstGeom prst="roundRect">
          <a:avLst/>
        </a:prstGeom>
        <a:gradFill rotWithShape="0">
          <a:gsLst>
            <a:gs pos="0">
              <a:schemeClr val="accent1">
                <a:shade val="50000"/>
                <a:hueOff val="321995"/>
                <a:satOff val="-7842"/>
                <a:lumOff val="34317"/>
                <a:alphaOff val="0"/>
                <a:satMod val="103000"/>
                <a:lumMod val="102000"/>
                <a:tint val="94000"/>
              </a:schemeClr>
            </a:gs>
            <a:gs pos="50000">
              <a:schemeClr val="accent1">
                <a:shade val="50000"/>
                <a:hueOff val="321995"/>
                <a:satOff val="-7842"/>
                <a:lumOff val="34317"/>
                <a:alphaOff val="0"/>
                <a:satMod val="110000"/>
                <a:lumMod val="100000"/>
                <a:shade val="100000"/>
              </a:schemeClr>
            </a:gs>
            <a:gs pos="100000">
              <a:schemeClr val="accent1">
                <a:shade val="50000"/>
                <a:hueOff val="321995"/>
                <a:satOff val="-7842"/>
                <a:lumOff val="343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IN" sz="2800" kern="1200" dirty="0"/>
            <a:t>Automation Testing</a:t>
          </a:r>
        </a:p>
      </dsp:txBody>
      <dsp:txXfrm>
        <a:off x="6289100" y="1806946"/>
        <a:ext cx="3000916" cy="813777"/>
      </dsp:txXfrm>
    </dsp:sp>
    <dsp:sp modelId="{C6F16442-601A-4ED4-8735-CBAEA08D291E}">
      <dsp:nvSpPr>
        <dsp:cNvPr id="0" name=""/>
        <dsp:cNvSpPr/>
      </dsp:nvSpPr>
      <dsp:spPr>
        <a:xfrm rot="5400000">
          <a:off x="4822786" y="3250410"/>
          <a:ext cx="668130" cy="0"/>
        </a:xfrm>
        <a:custGeom>
          <a:avLst/>
          <a:gdLst/>
          <a:ahLst/>
          <a:cxnLst/>
          <a:rect l="0" t="0" r="0" b="0"/>
          <a:pathLst>
            <a:path>
              <a:moveTo>
                <a:pt x="0" y="0"/>
              </a:moveTo>
              <a:lnTo>
                <a:pt x="668130"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4CA925-1249-415F-B6CC-36000350F922}">
      <dsp:nvSpPr>
        <dsp:cNvPr id="0" name=""/>
        <dsp:cNvSpPr/>
      </dsp:nvSpPr>
      <dsp:spPr>
        <a:xfrm>
          <a:off x="3497487" y="3584475"/>
          <a:ext cx="3318729" cy="901823"/>
        </a:xfrm>
        <a:prstGeom prst="roundRect">
          <a:avLst/>
        </a:prstGeom>
        <a:gradFill rotWithShape="0">
          <a:gsLst>
            <a:gs pos="0">
              <a:schemeClr val="accent1">
                <a:shade val="50000"/>
                <a:hueOff val="321995"/>
                <a:satOff val="-7842"/>
                <a:lumOff val="34317"/>
                <a:alphaOff val="0"/>
                <a:satMod val="103000"/>
                <a:lumMod val="102000"/>
                <a:tint val="94000"/>
              </a:schemeClr>
            </a:gs>
            <a:gs pos="50000">
              <a:schemeClr val="accent1">
                <a:shade val="50000"/>
                <a:hueOff val="321995"/>
                <a:satOff val="-7842"/>
                <a:lumOff val="34317"/>
                <a:alphaOff val="0"/>
                <a:satMod val="110000"/>
                <a:lumMod val="100000"/>
                <a:shade val="100000"/>
              </a:schemeClr>
            </a:gs>
            <a:gs pos="100000">
              <a:schemeClr val="accent1">
                <a:shade val="50000"/>
                <a:hueOff val="321995"/>
                <a:satOff val="-7842"/>
                <a:lumOff val="343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IN" sz="3500" kern="1200" dirty="0"/>
            <a:t>Beta Testing</a:t>
          </a:r>
        </a:p>
      </dsp:txBody>
      <dsp:txXfrm>
        <a:off x="3541510" y="3628498"/>
        <a:ext cx="3230683" cy="813777"/>
      </dsp:txXfrm>
    </dsp:sp>
    <dsp:sp modelId="{BD1AC50E-7266-4255-9637-73AC0D6BA2F3}">
      <dsp:nvSpPr>
        <dsp:cNvPr id="0" name=""/>
        <dsp:cNvSpPr/>
      </dsp:nvSpPr>
      <dsp:spPr>
        <a:xfrm rot="10758717">
          <a:off x="4043713" y="2255031"/>
          <a:ext cx="279694" cy="0"/>
        </a:xfrm>
        <a:custGeom>
          <a:avLst/>
          <a:gdLst/>
          <a:ahLst/>
          <a:cxnLst/>
          <a:rect l="0" t="0" r="0" b="0"/>
          <a:pathLst>
            <a:path>
              <a:moveTo>
                <a:pt x="0" y="0"/>
              </a:moveTo>
              <a:lnTo>
                <a:pt x="279694"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F0922B-2F40-496D-B5D6-4D974FC08FC6}">
      <dsp:nvSpPr>
        <dsp:cNvPr id="0" name=""/>
        <dsp:cNvSpPr/>
      </dsp:nvSpPr>
      <dsp:spPr>
        <a:xfrm>
          <a:off x="1358552" y="1821922"/>
          <a:ext cx="2685171" cy="901823"/>
        </a:xfrm>
        <a:prstGeom prst="roundRect">
          <a:avLst/>
        </a:prstGeom>
        <a:gradFill rotWithShape="0">
          <a:gsLst>
            <a:gs pos="0">
              <a:schemeClr val="accent1">
                <a:shade val="50000"/>
                <a:hueOff val="160997"/>
                <a:satOff val="-3921"/>
                <a:lumOff val="17158"/>
                <a:alphaOff val="0"/>
                <a:satMod val="103000"/>
                <a:lumMod val="102000"/>
                <a:tint val="94000"/>
              </a:schemeClr>
            </a:gs>
            <a:gs pos="50000">
              <a:schemeClr val="accent1">
                <a:shade val="50000"/>
                <a:hueOff val="160997"/>
                <a:satOff val="-3921"/>
                <a:lumOff val="17158"/>
                <a:alphaOff val="0"/>
                <a:satMod val="110000"/>
                <a:lumMod val="100000"/>
                <a:shade val="100000"/>
              </a:schemeClr>
            </a:gs>
            <a:gs pos="100000">
              <a:schemeClr val="accent1">
                <a:shade val="50000"/>
                <a:hueOff val="160997"/>
                <a:satOff val="-3921"/>
                <a:lumOff val="1715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Testing of Devices</a:t>
          </a:r>
        </a:p>
      </dsp:txBody>
      <dsp:txXfrm>
        <a:off x="1402575" y="1865945"/>
        <a:ext cx="2597125" cy="8137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E1C0-BD8C-625A-C6C9-711DDF82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1D67F9-AC0F-CF77-5A7A-02FF6068E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3ED948-196D-B12D-6C33-F35963A9B13B}"/>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5" name="Footer Placeholder 4">
            <a:extLst>
              <a:ext uri="{FF2B5EF4-FFF2-40B4-BE49-F238E27FC236}">
                <a16:creationId xmlns:a16="http://schemas.microsoft.com/office/drawing/2014/main" id="{BC4BFFDB-6E4A-74CD-E893-9F24D8EB7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63A58-3CEF-9903-FE42-F5464CFA21D1}"/>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28892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A17D-5DA6-18F4-78D1-FF29CFF109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2365FA-0DF9-1495-472F-15AA532CF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E7999-6E1E-3C99-5CAC-9C3F2F67A65B}"/>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5" name="Footer Placeholder 4">
            <a:extLst>
              <a:ext uri="{FF2B5EF4-FFF2-40B4-BE49-F238E27FC236}">
                <a16:creationId xmlns:a16="http://schemas.microsoft.com/office/drawing/2014/main" id="{0103F81E-9AAC-0EF5-70E1-80F132254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8214B-9ACA-0F83-0087-543DF8916645}"/>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974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58ACE-F229-801C-3160-BC6D340561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63200A-0F0F-8201-145D-85017C005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2D64F2-E663-78A3-3A15-927A9B1C4B8C}"/>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5" name="Footer Placeholder 4">
            <a:extLst>
              <a:ext uri="{FF2B5EF4-FFF2-40B4-BE49-F238E27FC236}">
                <a16:creationId xmlns:a16="http://schemas.microsoft.com/office/drawing/2014/main" id="{2E644DED-0D4B-30C6-6582-496294A4A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E58A4-EBAC-DEED-6E91-3DFAF31D1562}"/>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615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2983-F268-DB84-9A18-1D3E1FA4A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8FAEE-B8D6-4BFD-3D4F-DF8A7EF3FB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7DE05E-1525-C1CB-3C51-44B18BD22B6D}"/>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5" name="Footer Placeholder 4">
            <a:extLst>
              <a:ext uri="{FF2B5EF4-FFF2-40B4-BE49-F238E27FC236}">
                <a16:creationId xmlns:a16="http://schemas.microsoft.com/office/drawing/2014/main" id="{34955251-74A0-2066-E786-1250034DB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02718-B983-7742-78AF-B6FAF3E4EFA8}"/>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28108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8FCF-1448-8C96-F8C9-24BFF0AD9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EDF4AF-8E0A-1529-0F6C-0A146046C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B6C30-4294-BFA2-0627-2EB914EFF14D}"/>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5" name="Footer Placeholder 4">
            <a:extLst>
              <a:ext uri="{FF2B5EF4-FFF2-40B4-BE49-F238E27FC236}">
                <a16:creationId xmlns:a16="http://schemas.microsoft.com/office/drawing/2014/main" id="{375EEE24-B018-F8EA-BB88-B44CE3096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9BCBD-7A0F-1D20-DAFA-6815FF46B91F}"/>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325547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2B92-A441-8DBE-75FF-635995AA9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2963BB-BDBD-BA0F-EEAA-430778EC5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B00B1D-D8F2-D082-2B1D-6C430F5680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1959D3-03E3-804E-5DF5-5D5A57713CE0}"/>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6" name="Footer Placeholder 5">
            <a:extLst>
              <a:ext uri="{FF2B5EF4-FFF2-40B4-BE49-F238E27FC236}">
                <a16:creationId xmlns:a16="http://schemas.microsoft.com/office/drawing/2014/main" id="{79888991-368F-86BD-EABD-2A6C77C6F9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05C90-4CFF-5A3C-79F5-0E80B6ED26A8}"/>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163453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75C1-0700-4483-FC90-36A7A30415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9E689E-3366-0735-F278-00C101881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9D4D0-6182-398C-83E6-C6EDFFA17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C9F38F-755C-9BEB-7E8C-BF3437689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FFE5DF-D266-83CC-3804-59FA250C6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055D7B-1427-1FE3-DDAC-3B284CD6D515}"/>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8" name="Footer Placeholder 7">
            <a:extLst>
              <a:ext uri="{FF2B5EF4-FFF2-40B4-BE49-F238E27FC236}">
                <a16:creationId xmlns:a16="http://schemas.microsoft.com/office/drawing/2014/main" id="{077C0D59-5D6D-27BC-F94A-A57773343A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92EC74-8AC3-C19F-2ED9-79E891A68A71}"/>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52673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ADF9-52C5-A5E2-A7CE-A39E819FA4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79222B-EDB6-1808-4116-7013EDC5F630}"/>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4" name="Footer Placeholder 3">
            <a:extLst>
              <a:ext uri="{FF2B5EF4-FFF2-40B4-BE49-F238E27FC236}">
                <a16:creationId xmlns:a16="http://schemas.microsoft.com/office/drawing/2014/main" id="{EE8FBB25-E5FE-1578-EE02-E28BB938FD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B35A37-228B-C5C4-172B-4896B56CA77D}"/>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396746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1EEA3-AEFB-07F1-FF32-405AF50DA243}"/>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3" name="Footer Placeholder 2">
            <a:extLst>
              <a:ext uri="{FF2B5EF4-FFF2-40B4-BE49-F238E27FC236}">
                <a16:creationId xmlns:a16="http://schemas.microsoft.com/office/drawing/2014/main" id="{2AE566D4-B143-0C11-4DB8-B2A22FEF7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0FEB5D-2614-39C4-77D2-2B0C022943A6}"/>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277437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890A-AC75-22EE-B2BA-B321E4197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9272EA-3BC2-E795-87A9-2B5961F3B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00668A-A728-5DA9-ABCB-D94D5213A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A6241-BC35-DBF4-F8EE-B45D092A1F3D}"/>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6" name="Footer Placeholder 5">
            <a:extLst>
              <a:ext uri="{FF2B5EF4-FFF2-40B4-BE49-F238E27FC236}">
                <a16:creationId xmlns:a16="http://schemas.microsoft.com/office/drawing/2014/main" id="{EEFEBF89-9301-9D5C-15CD-4B3F1CD5D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1E5DD-31FA-2406-C830-6F00062921BA}"/>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225135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7BDA-0D95-2EC4-4BE7-D3A0651B2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94A242-1DD8-4E47-8517-B5B194C75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77BEB6-00EB-289A-3AB0-86C0E30BB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7D544-253F-E46F-739B-D92A613A35F2}"/>
              </a:ext>
            </a:extLst>
          </p:cNvPr>
          <p:cNvSpPr>
            <a:spLocks noGrp="1"/>
          </p:cNvSpPr>
          <p:nvPr>
            <p:ph type="dt" sz="half" idx="10"/>
          </p:nvPr>
        </p:nvSpPr>
        <p:spPr/>
        <p:txBody>
          <a:bodyPr/>
          <a:lstStyle/>
          <a:p>
            <a:fld id="{95C9A8C4-D913-4144-9D6C-01B6696EB6F0}" type="datetimeFigureOut">
              <a:rPr lang="en-IN" smtClean="0"/>
              <a:t>08-03-2025</a:t>
            </a:fld>
            <a:endParaRPr lang="en-IN"/>
          </a:p>
        </p:txBody>
      </p:sp>
      <p:sp>
        <p:nvSpPr>
          <p:cNvPr id="6" name="Footer Placeholder 5">
            <a:extLst>
              <a:ext uri="{FF2B5EF4-FFF2-40B4-BE49-F238E27FC236}">
                <a16:creationId xmlns:a16="http://schemas.microsoft.com/office/drawing/2014/main" id="{ADC981EC-48E8-1409-F070-737135715B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39EB80-017D-2B4B-BA61-DC0141B71E4C}"/>
              </a:ext>
            </a:extLst>
          </p:cNvPr>
          <p:cNvSpPr>
            <a:spLocks noGrp="1"/>
          </p:cNvSpPr>
          <p:nvPr>
            <p:ph type="sldNum" sz="quarter" idx="12"/>
          </p:nvPr>
        </p:nvSpPr>
        <p:spPr/>
        <p:txBody>
          <a:bodyPr/>
          <a:lstStyle/>
          <a:p>
            <a:fld id="{E4CBB09A-396A-4A0E-A8C5-1011B9FA2364}" type="slidenum">
              <a:rPr lang="en-IN" smtClean="0"/>
              <a:t>‹#›</a:t>
            </a:fld>
            <a:endParaRPr lang="en-IN"/>
          </a:p>
        </p:txBody>
      </p:sp>
    </p:spTree>
    <p:extLst>
      <p:ext uri="{BB962C8B-B14F-4D97-AF65-F5344CB8AC3E}">
        <p14:creationId xmlns:p14="http://schemas.microsoft.com/office/powerpoint/2010/main" val="3792535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20DBC-A653-F72F-B9CE-039D01648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EA2243-22E4-F43F-0726-B71538292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F30CC-9F8F-A280-D313-6E1E16B28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9A8C4-D913-4144-9D6C-01B6696EB6F0}" type="datetimeFigureOut">
              <a:rPr lang="en-IN" smtClean="0"/>
              <a:t>08-03-2025</a:t>
            </a:fld>
            <a:endParaRPr lang="en-IN"/>
          </a:p>
        </p:txBody>
      </p:sp>
      <p:sp>
        <p:nvSpPr>
          <p:cNvPr id="5" name="Footer Placeholder 4">
            <a:extLst>
              <a:ext uri="{FF2B5EF4-FFF2-40B4-BE49-F238E27FC236}">
                <a16:creationId xmlns:a16="http://schemas.microsoft.com/office/drawing/2014/main" id="{EB4C2FA7-BA0F-E468-CB98-59E34147E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442324-05C3-C01A-A1AC-E915D8ABE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BB09A-396A-4A0E-A8C5-1011B9FA2364}" type="slidenum">
              <a:rPr lang="en-IN" smtClean="0"/>
              <a:t>‹#›</a:t>
            </a:fld>
            <a:endParaRPr lang="en-IN"/>
          </a:p>
        </p:txBody>
      </p:sp>
      <p:pic>
        <p:nvPicPr>
          <p:cNvPr id="7" name="Picture 6">
            <a:extLst>
              <a:ext uri="{FF2B5EF4-FFF2-40B4-BE49-F238E27FC236}">
                <a16:creationId xmlns:a16="http://schemas.microsoft.com/office/drawing/2014/main" id="{15267174-21D4-882F-1548-75600C80065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92639" y="28740"/>
            <a:ext cx="2392943" cy="641065"/>
          </a:xfrm>
          <a:prstGeom prst="rect">
            <a:avLst/>
          </a:prstGeom>
        </p:spPr>
      </p:pic>
    </p:spTree>
    <p:extLst>
      <p:ext uri="{BB962C8B-B14F-4D97-AF65-F5344CB8AC3E}">
        <p14:creationId xmlns:p14="http://schemas.microsoft.com/office/powerpoint/2010/main" val="1671561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F29D-3437-3B38-D372-0E1C3B718EA0}"/>
              </a:ext>
            </a:extLst>
          </p:cNvPr>
          <p:cNvSpPr>
            <a:spLocks noGrp="1"/>
          </p:cNvSpPr>
          <p:nvPr>
            <p:ph type="ctrTitle"/>
          </p:nvPr>
        </p:nvSpPr>
        <p:spPr/>
        <p:txBody>
          <a:bodyPr/>
          <a:lstStyle/>
          <a:p>
            <a:r>
              <a:rPr lang="en-US" dirty="0"/>
              <a:t>Unit 7</a:t>
            </a:r>
            <a:endParaRPr lang="en-IN" dirty="0"/>
          </a:p>
        </p:txBody>
      </p:sp>
      <p:sp>
        <p:nvSpPr>
          <p:cNvPr id="3" name="Subtitle 2">
            <a:extLst>
              <a:ext uri="{FF2B5EF4-FFF2-40B4-BE49-F238E27FC236}">
                <a16:creationId xmlns:a16="http://schemas.microsoft.com/office/drawing/2014/main" id="{E5BA0659-B8B5-1B14-49BA-6B66680E9F6A}"/>
              </a:ext>
            </a:extLst>
          </p:cNvPr>
          <p:cNvSpPr>
            <a:spLocks noGrp="1"/>
          </p:cNvSpPr>
          <p:nvPr>
            <p:ph type="subTitle" idx="1"/>
          </p:nvPr>
        </p:nvSpPr>
        <p:spPr/>
        <p:txBody>
          <a:bodyPr>
            <a:normAutofit/>
          </a:bodyPr>
          <a:lstStyle/>
          <a:p>
            <a:r>
              <a:rPr lang="en-IN" sz="4400" dirty="0"/>
              <a:t>Polish and Publish Application</a:t>
            </a:r>
          </a:p>
        </p:txBody>
      </p:sp>
    </p:spTree>
    <p:extLst>
      <p:ext uri="{BB962C8B-B14F-4D97-AF65-F5344CB8AC3E}">
        <p14:creationId xmlns:p14="http://schemas.microsoft.com/office/powerpoint/2010/main" val="45394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8883-579D-DDCC-0737-47B4F96681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3C807A-E32B-D07D-D6E3-3C950C354251}"/>
              </a:ext>
            </a:extLst>
          </p:cNvPr>
          <p:cNvSpPr>
            <a:spLocks noGrp="1"/>
          </p:cNvSpPr>
          <p:nvPr>
            <p:ph idx="1"/>
          </p:nvPr>
        </p:nvSpPr>
        <p:spPr/>
        <p:txBody>
          <a:bodyPr>
            <a:normAutofit fontScale="92500" lnSpcReduction="10000"/>
          </a:bodyPr>
          <a:lstStyle/>
          <a:p>
            <a:pPr marL="0" indent="0">
              <a:buNone/>
            </a:pPr>
            <a:r>
              <a:rPr lang="en-IN" dirty="0">
                <a:solidFill>
                  <a:srgbClr val="FF0000"/>
                </a:solidFill>
              </a:rPr>
              <a:t>&lt;?xml version="1.0" encoding="utf-8"?&gt;</a:t>
            </a:r>
          </a:p>
          <a:p>
            <a:pPr marL="0" indent="0">
              <a:buNone/>
            </a:pPr>
            <a:r>
              <a:rPr lang="en-IN" dirty="0">
                <a:solidFill>
                  <a:srgbClr val="FF0000"/>
                </a:solidFill>
              </a:rPr>
              <a:t>&lt;manifest </a:t>
            </a:r>
            <a:r>
              <a:rPr lang="en-IN" dirty="0" err="1">
                <a:solidFill>
                  <a:srgbClr val="FF0000"/>
                </a:solidFill>
              </a:rPr>
              <a:t>xmlns:android</a:t>
            </a:r>
            <a:r>
              <a:rPr lang="en-IN" dirty="0">
                <a:solidFill>
                  <a:srgbClr val="FF0000"/>
                </a:solidFill>
              </a:rPr>
              <a:t>="http://schemas.android.com/</a:t>
            </a:r>
            <a:r>
              <a:rPr lang="en-IN" dirty="0" err="1">
                <a:solidFill>
                  <a:srgbClr val="FF0000"/>
                </a:solidFill>
              </a:rPr>
              <a:t>apk</a:t>
            </a:r>
            <a:r>
              <a:rPr lang="en-IN" dirty="0">
                <a:solidFill>
                  <a:srgbClr val="FF0000"/>
                </a:solidFill>
              </a:rPr>
              <a:t>/res/android"</a:t>
            </a:r>
          </a:p>
          <a:p>
            <a:pPr marL="0" indent="0">
              <a:buNone/>
            </a:pPr>
            <a:r>
              <a:rPr lang="en-IN" dirty="0">
                <a:solidFill>
                  <a:srgbClr val="FF0000"/>
                </a:solidFill>
              </a:rPr>
              <a:t>      package="com.example.package.name"</a:t>
            </a:r>
          </a:p>
          <a:p>
            <a:pPr marL="0" indent="0">
              <a:buNone/>
            </a:pPr>
            <a:r>
              <a:rPr lang="en-IN" dirty="0">
                <a:solidFill>
                  <a:srgbClr val="FF0000"/>
                </a:solidFill>
              </a:rPr>
              <a:t>      </a:t>
            </a:r>
            <a:r>
              <a:rPr lang="en-IN" dirty="0" err="1">
                <a:solidFill>
                  <a:srgbClr val="FF0000"/>
                </a:solidFill>
              </a:rPr>
              <a:t>android:versionCode</a:t>
            </a:r>
            <a:r>
              <a:rPr lang="en-IN" dirty="0">
                <a:solidFill>
                  <a:srgbClr val="FF0000"/>
                </a:solidFill>
              </a:rPr>
              <a:t>="2"</a:t>
            </a:r>
          </a:p>
          <a:p>
            <a:pPr marL="0" indent="0">
              <a:buNone/>
            </a:pPr>
            <a:r>
              <a:rPr lang="en-IN" dirty="0">
                <a:solidFill>
                  <a:srgbClr val="FF0000"/>
                </a:solidFill>
              </a:rPr>
              <a:t>      </a:t>
            </a:r>
            <a:r>
              <a:rPr lang="en-IN" dirty="0" err="1">
                <a:solidFill>
                  <a:srgbClr val="FF0000"/>
                </a:solidFill>
              </a:rPr>
              <a:t>android:versionName</a:t>
            </a:r>
            <a:r>
              <a:rPr lang="en-IN" dirty="0">
                <a:solidFill>
                  <a:srgbClr val="FF0000"/>
                </a:solidFill>
              </a:rPr>
              <a:t>="1.1"&gt;</a:t>
            </a:r>
          </a:p>
          <a:p>
            <a:pPr marL="0" indent="0">
              <a:buNone/>
            </a:pPr>
            <a:r>
              <a:rPr lang="en-IN" dirty="0">
                <a:solidFill>
                  <a:srgbClr val="FF0000"/>
                </a:solidFill>
              </a:rPr>
              <a:t>    &lt;application </a:t>
            </a:r>
            <a:r>
              <a:rPr lang="en-IN" dirty="0" err="1">
                <a:solidFill>
                  <a:srgbClr val="FF0000"/>
                </a:solidFill>
              </a:rPr>
              <a:t>android:icon</a:t>
            </a:r>
            <a:r>
              <a:rPr lang="en-IN" dirty="0">
                <a:solidFill>
                  <a:srgbClr val="FF0000"/>
                </a:solidFill>
              </a:rPr>
              <a:t>="@drawable/icon" </a:t>
            </a:r>
            <a:r>
              <a:rPr lang="en-IN" dirty="0" err="1">
                <a:solidFill>
                  <a:srgbClr val="FF0000"/>
                </a:solidFill>
              </a:rPr>
              <a:t>android:label</a:t>
            </a:r>
            <a:r>
              <a:rPr lang="en-IN" dirty="0">
                <a:solidFill>
                  <a:srgbClr val="FF0000"/>
                </a:solidFill>
              </a:rPr>
              <a:t>="@string/</a:t>
            </a:r>
            <a:r>
              <a:rPr lang="en-IN" dirty="0" err="1">
                <a:solidFill>
                  <a:srgbClr val="FF0000"/>
                </a:solidFill>
              </a:rPr>
              <a:t>app_name</a:t>
            </a:r>
            <a:r>
              <a:rPr lang="en-IN" dirty="0">
                <a:solidFill>
                  <a:srgbClr val="FF0000"/>
                </a:solidFill>
              </a:rPr>
              <a:t>"&gt;</a:t>
            </a:r>
          </a:p>
          <a:p>
            <a:pPr marL="0" indent="0">
              <a:buNone/>
            </a:pPr>
            <a:r>
              <a:rPr lang="en-IN" dirty="0">
                <a:solidFill>
                  <a:srgbClr val="FF0000"/>
                </a:solidFill>
              </a:rPr>
              <a:t>        ...</a:t>
            </a:r>
          </a:p>
          <a:p>
            <a:pPr marL="0" indent="0">
              <a:buNone/>
            </a:pPr>
            <a:r>
              <a:rPr lang="en-IN" dirty="0">
                <a:solidFill>
                  <a:srgbClr val="FF0000"/>
                </a:solidFill>
              </a:rPr>
              <a:t>    &lt;/application&gt;</a:t>
            </a:r>
          </a:p>
          <a:p>
            <a:pPr marL="0" indent="0">
              <a:buNone/>
            </a:pPr>
            <a:r>
              <a:rPr lang="en-IN" dirty="0">
                <a:solidFill>
                  <a:srgbClr val="FF0000"/>
                </a:solidFill>
              </a:rPr>
              <a:t>&lt;/manifest&gt;</a:t>
            </a:r>
          </a:p>
        </p:txBody>
      </p:sp>
    </p:spTree>
    <p:extLst>
      <p:ext uri="{BB962C8B-B14F-4D97-AF65-F5344CB8AC3E}">
        <p14:creationId xmlns:p14="http://schemas.microsoft.com/office/powerpoint/2010/main" val="3543721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05AD-2AAC-EDA6-5DA2-4370E27DB5A2}"/>
              </a:ext>
            </a:extLst>
          </p:cNvPr>
          <p:cNvSpPr>
            <a:spLocks noGrp="1"/>
          </p:cNvSpPr>
          <p:nvPr>
            <p:ph type="title"/>
          </p:nvPr>
        </p:nvSpPr>
        <p:spPr/>
        <p:txBody>
          <a:bodyPr/>
          <a:lstStyle/>
          <a:p>
            <a:r>
              <a:rPr lang="en-US" dirty="0"/>
              <a:t>Semantic Versioning (</a:t>
            </a:r>
            <a:r>
              <a:rPr lang="en-US" dirty="0" err="1"/>
              <a:t>Major.Minor.Patch</a:t>
            </a:r>
            <a:r>
              <a:rPr lang="en-US" dirty="0"/>
              <a:t>):</a:t>
            </a:r>
            <a:endParaRPr lang="en-IN" dirty="0"/>
          </a:p>
        </p:txBody>
      </p:sp>
      <p:sp>
        <p:nvSpPr>
          <p:cNvPr id="3" name="Content Placeholder 2">
            <a:extLst>
              <a:ext uri="{FF2B5EF4-FFF2-40B4-BE49-F238E27FC236}">
                <a16:creationId xmlns:a16="http://schemas.microsoft.com/office/drawing/2014/main" id="{95D1CD4C-01EC-A423-501A-A4809E535906}"/>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Major: Significant updates or breaking changes (e.g., 2.0.0).</a:t>
            </a:r>
          </a:p>
          <a:p>
            <a:pPr algn="just">
              <a:lnSpc>
                <a:spcPct val="150000"/>
              </a:lnSpc>
            </a:pPr>
            <a:r>
              <a:rPr lang="en-US" dirty="0">
                <a:latin typeface="Times New Roman" panose="02020603050405020304" pitchFamily="18" charset="0"/>
                <a:cs typeface="Times New Roman" panose="02020603050405020304" pitchFamily="18" charset="0"/>
              </a:rPr>
              <a:t>Minor: New features without breaking existing ones (e.g., 1.1.0).</a:t>
            </a:r>
          </a:p>
          <a:p>
            <a:pPr algn="just">
              <a:lnSpc>
                <a:spcPct val="150000"/>
              </a:lnSpc>
            </a:pPr>
            <a:r>
              <a:rPr lang="en-US" dirty="0">
                <a:latin typeface="Times New Roman" panose="02020603050405020304" pitchFamily="18" charset="0"/>
                <a:cs typeface="Times New Roman" panose="02020603050405020304" pitchFamily="18" charset="0"/>
              </a:rPr>
              <a:t>Patch: Bug fixes or small improvements (e.g., 1.0.1).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2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532F-5D5D-52DD-96CF-5B6C1EF9D524}"/>
              </a:ext>
            </a:extLst>
          </p:cNvPr>
          <p:cNvSpPr>
            <a:spLocks noGrp="1"/>
          </p:cNvSpPr>
          <p:nvPr>
            <p:ph type="title"/>
          </p:nvPr>
        </p:nvSpPr>
        <p:spPr/>
        <p:txBody>
          <a:bodyPr/>
          <a:lstStyle/>
          <a:p>
            <a:r>
              <a:rPr lang="en-IN" dirty="0"/>
              <a:t>Application's System API Requirements</a:t>
            </a:r>
          </a:p>
        </p:txBody>
      </p:sp>
      <p:sp>
        <p:nvSpPr>
          <p:cNvPr id="3" name="Content Placeholder 2">
            <a:extLst>
              <a:ext uri="{FF2B5EF4-FFF2-40B4-BE49-F238E27FC236}">
                <a16:creationId xmlns:a16="http://schemas.microsoft.com/office/drawing/2014/main" id="{6DF7FAF2-1EA8-7F3F-4333-AC39D01C78FD}"/>
              </a:ext>
            </a:extLst>
          </p:cNvPr>
          <p:cNvSpPr>
            <a:spLocks noGrp="1"/>
          </p:cNvSpPr>
          <p:nvPr>
            <p:ph idx="1"/>
          </p:nvPr>
        </p:nvSpPr>
        <p:spPr>
          <a:xfrm>
            <a:off x="838200" y="1825625"/>
            <a:ext cx="10515600" cy="132556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To specify API Level requirements, add a </a:t>
            </a:r>
            <a:r>
              <a:rPr lang="en-US" dirty="0">
                <a:solidFill>
                  <a:srgbClr val="FF0000"/>
                </a:solidFill>
                <a:latin typeface="Times New Roman" panose="02020603050405020304" pitchFamily="18" charset="0"/>
                <a:cs typeface="Times New Roman" panose="02020603050405020304" pitchFamily="18" charset="0"/>
              </a:rPr>
              <a:t>&lt;uses-</a:t>
            </a:r>
            <a:r>
              <a:rPr lang="en-US" dirty="0" err="1">
                <a:solidFill>
                  <a:srgbClr val="FF0000"/>
                </a:solidFill>
                <a:latin typeface="Times New Roman" panose="02020603050405020304" pitchFamily="18" charset="0"/>
                <a:cs typeface="Times New Roman" panose="02020603050405020304" pitchFamily="18" charset="0"/>
              </a:rPr>
              <a:t>sdk</a:t>
            </a:r>
            <a:r>
              <a:rPr lang="en-US" dirty="0">
                <a:solidFill>
                  <a:srgbClr val="FF0000"/>
                </a:solidFill>
                <a:latin typeface="Times New Roman" panose="02020603050405020304" pitchFamily="18" charset="0"/>
                <a:cs typeface="Times New Roman" panose="02020603050405020304" pitchFamily="18" charset="0"/>
              </a:rPr>
              <a:t>&gt; </a:t>
            </a:r>
            <a:r>
              <a:rPr lang="en-US" dirty="0">
                <a:latin typeface="Times New Roman" panose="02020603050405020304" pitchFamily="18" charset="0"/>
                <a:cs typeface="Times New Roman" panose="02020603050405020304" pitchFamily="18" charset="0"/>
              </a:rPr>
              <a:t>element in the application's manifest, with one or more of these attributes:</a:t>
            </a:r>
            <a:endParaRPr lang="en-IN"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8C32621-19A2-4A8E-5A6D-60131CF73C08}"/>
              </a:ext>
            </a:extLst>
          </p:cNvPr>
          <p:cNvGraphicFramePr>
            <a:graphicFrameLocks noGrp="1"/>
          </p:cNvGraphicFramePr>
          <p:nvPr>
            <p:extLst>
              <p:ext uri="{D42A27DB-BD31-4B8C-83A1-F6EECF244321}">
                <p14:modId xmlns:p14="http://schemas.microsoft.com/office/powerpoint/2010/main" val="951255431"/>
              </p:ext>
            </p:extLst>
          </p:nvPr>
        </p:nvGraphicFramePr>
        <p:xfrm>
          <a:off x="838200" y="3595841"/>
          <a:ext cx="10854813" cy="2413953"/>
        </p:xfrm>
        <a:graphic>
          <a:graphicData uri="http://schemas.openxmlformats.org/drawingml/2006/table">
            <a:tbl>
              <a:tblPr firstRow="1">
                <a:tableStyleId>{93296810-A885-4BE3-A3E7-6D5BEEA58F35}</a:tableStyleId>
              </a:tblPr>
              <a:tblGrid>
                <a:gridCol w="3760840">
                  <a:extLst>
                    <a:ext uri="{9D8B030D-6E8A-4147-A177-3AD203B41FA5}">
                      <a16:colId xmlns:a16="http://schemas.microsoft.com/office/drawing/2014/main" val="1810150242"/>
                    </a:ext>
                  </a:extLst>
                </a:gridCol>
                <a:gridCol w="7093973">
                  <a:extLst>
                    <a:ext uri="{9D8B030D-6E8A-4147-A177-3AD203B41FA5}">
                      <a16:colId xmlns:a16="http://schemas.microsoft.com/office/drawing/2014/main" val="30919063"/>
                    </a:ext>
                  </a:extLst>
                </a:gridCol>
              </a:tblGrid>
              <a:tr h="173491">
                <a:tc>
                  <a:txBody>
                    <a:bodyPr/>
                    <a:lstStyle/>
                    <a:p>
                      <a:pPr algn="ctr" fontAlgn="b"/>
                      <a:r>
                        <a:rPr lang="en-IN" sz="2400" u="none" strike="noStrike">
                          <a:effectLst/>
                          <a:latin typeface="Times New Roman" panose="02020603050405020304" pitchFamily="18" charset="0"/>
                          <a:cs typeface="Times New Roman" panose="02020603050405020304" pitchFamily="18" charset="0"/>
                        </a:rPr>
                        <a:t>Attribute</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ctr" fontAlgn="b"/>
                      <a:r>
                        <a:rPr lang="en-IN" sz="2400" u="none" strike="noStrike">
                          <a:effectLst/>
                          <a:latin typeface="Times New Roman" panose="02020603050405020304" pitchFamily="18" charset="0"/>
                          <a:cs typeface="Times New Roman" panose="02020603050405020304" pitchFamily="18" charset="0"/>
                        </a:rPr>
                        <a:t>Description</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2249839043"/>
                  </a:ext>
                </a:extLst>
              </a:tr>
              <a:tr h="510890">
                <a:tc>
                  <a:txBody>
                    <a:bodyPr/>
                    <a:lstStyle/>
                    <a:p>
                      <a:pPr algn="l" fontAlgn="b"/>
                      <a:r>
                        <a:rPr lang="en-IN" sz="2400" u="none" strike="noStrike" dirty="0" err="1">
                          <a:effectLst/>
                          <a:latin typeface="Times New Roman" panose="02020603050405020304" pitchFamily="18" charset="0"/>
                          <a:cs typeface="Times New Roman" panose="02020603050405020304" pitchFamily="18" charset="0"/>
                        </a:rPr>
                        <a:t>android:minSdkVersion</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Minimum API level required to install and run the app.</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981988629"/>
                  </a:ext>
                </a:extLst>
              </a:tr>
              <a:tr h="510890">
                <a:tc>
                  <a:txBody>
                    <a:bodyPr/>
                    <a:lstStyle/>
                    <a:p>
                      <a:pPr algn="l" fontAlgn="b"/>
                      <a:r>
                        <a:rPr lang="en-IN" sz="2400" u="none" strike="noStrike">
                          <a:effectLst/>
                          <a:latin typeface="Times New Roman" panose="02020603050405020304" pitchFamily="18" charset="0"/>
                          <a:cs typeface="Times New Roman" panose="02020603050405020304" pitchFamily="18" charset="0"/>
                        </a:rPr>
                        <a:t>android:targetSdkVersion</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Recommended API level the app is designed for.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3390656957"/>
                  </a:ext>
                </a:extLst>
              </a:tr>
              <a:tr h="1016986">
                <a:tc>
                  <a:txBody>
                    <a:bodyPr/>
                    <a:lstStyle/>
                    <a:p>
                      <a:pPr algn="l" fontAlgn="b"/>
                      <a:r>
                        <a:rPr lang="en-IN" sz="2400" u="none" strike="noStrike">
                          <a:effectLst/>
                          <a:latin typeface="Times New Roman" panose="02020603050405020304" pitchFamily="18" charset="0"/>
                          <a:cs typeface="Times New Roman" panose="02020603050405020304" pitchFamily="18" charset="0"/>
                        </a:rPr>
                        <a:t>android:maxSdkVersion (Optional)</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tc>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Highest API level the app supports. (Rarely used, as it may prevent updates on new Android versions.)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427" marR="9427" marT="9427" marB="0" anchor="ctr"/>
                </a:tc>
                <a:extLst>
                  <a:ext uri="{0D108BD9-81ED-4DB2-BD59-A6C34878D82A}">
                    <a16:rowId xmlns:a16="http://schemas.microsoft.com/office/drawing/2014/main" val="3253550780"/>
                  </a:ext>
                </a:extLst>
              </a:tr>
            </a:tbl>
          </a:graphicData>
        </a:graphic>
      </p:graphicFrame>
    </p:spTree>
    <p:extLst>
      <p:ext uri="{BB962C8B-B14F-4D97-AF65-F5344CB8AC3E}">
        <p14:creationId xmlns:p14="http://schemas.microsoft.com/office/powerpoint/2010/main" val="3346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FCFA-98CB-4642-466E-B9D76F4C90C4}"/>
              </a:ext>
            </a:extLst>
          </p:cNvPr>
          <p:cNvSpPr>
            <a:spLocks noGrp="1"/>
          </p:cNvSpPr>
          <p:nvPr>
            <p:ph type="title"/>
          </p:nvPr>
        </p:nvSpPr>
        <p:spPr/>
        <p:txBody>
          <a:bodyPr/>
          <a:lstStyle/>
          <a:p>
            <a:r>
              <a:rPr lang="en-IN" dirty="0"/>
              <a:t>App Signing in Android</a:t>
            </a:r>
          </a:p>
        </p:txBody>
      </p:sp>
      <p:sp>
        <p:nvSpPr>
          <p:cNvPr id="3" name="Content Placeholder 2">
            <a:extLst>
              <a:ext uri="{FF2B5EF4-FFF2-40B4-BE49-F238E27FC236}">
                <a16:creationId xmlns:a16="http://schemas.microsoft.com/office/drawing/2014/main" id="{67357C35-106D-ED33-FE11-13F97B6231B6}"/>
              </a:ext>
            </a:extLst>
          </p:cNvPr>
          <p:cNvSpPr>
            <a:spLocks noGrp="1"/>
          </p:cNvSpPr>
          <p:nvPr>
            <p:ph idx="1"/>
          </p:nvPr>
        </p:nvSpPr>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App signing is the process of digitally signing an Android APK or AAB file to verify its authenticity and integrity. It is mandatory for publishing apps on Google Play.</a:t>
            </a:r>
          </a:p>
          <a:p>
            <a:pPr algn="just">
              <a:lnSpc>
                <a:spcPct val="150000"/>
              </a:lnSpc>
            </a:pPr>
            <a:r>
              <a:rPr lang="en-US" dirty="0">
                <a:latin typeface="Times New Roman" panose="02020603050405020304" pitchFamily="18" charset="0"/>
                <a:cs typeface="Times New Roman" panose="02020603050405020304" pitchFamily="18" charset="0"/>
              </a:rPr>
              <a:t>Android apps are signed with a private key. To ensure that app updates are trustworthy, every private key has an associated public certificate that devices and services use to verify that the app update is from the same source. Devices only accept updates when its signature matches the installed app's signature.</a:t>
            </a:r>
          </a:p>
          <a:p>
            <a:pPr algn="just">
              <a:lnSpc>
                <a:spcPct val="150000"/>
              </a:lnSpc>
            </a:pPr>
            <a:r>
              <a:rPr lang="en-US" dirty="0">
                <a:latin typeface="Times New Roman" panose="02020603050405020304" pitchFamily="18" charset="0"/>
                <a:cs typeface="Times New Roman" panose="02020603050405020304" pitchFamily="18" charset="0"/>
              </a:rPr>
              <a:t>App signing allows developers to identify the author of the app and to update their app without creating complicated interfaces and permissions. Every app that is run on the Android platform must be signed by the developer.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85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73C17-882E-7D58-EB46-A64ED3114FDA}"/>
              </a:ext>
            </a:extLst>
          </p:cNvPr>
          <p:cNvSpPr>
            <a:spLocks noGrp="1"/>
          </p:cNvSpPr>
          <p:nvPr>
            <p:ph idx="1"/>
          </p:nvPr>
        </p:nvSpPr>
        <p:spPr>
          <a:xfrm>
            <a:off x="368710" y="132735"/>
            <a:ext cx="11371006" cy="6533536"/>
          </a:xfrm>
        </p:spPr>
        <p:txBody>
          <a:bodyPr>
            <a:normAutofit fontScale="92500"/>
          </a:bodyPr>
          <a:lstStyle/>
          <a:p>
            <a:pPr algn="just">
              <a:lnSpc>
                <a:spcPct val="150000"/>
              </a:lnSpc>
            </a:pPr>
            <a:r>
              <a:rPr lang="en-US" sz="3200" dirty="0">
                <a:latin typeface="Times New Roman" panose="02020603050405020304" pitchFamily="18" charset="0"/>
                <a:cs typeface="Times New Roman" panose="02020603050405020304" pitchFamily="18" charset="0"/>
              </a:rPr>
              <a:t>Android supports three app signing schemes:</a:t>
            </a:r>
          </a:p>
          <a:p>
            <a:pPr lvl="1" algn="just">
              <a:lnSpc>
                <a:spcPct val="150000"/>
              </a:lnSpc>
            </a:pPr>
            <a:r>
              <a:rPr lang="en-US" sz="2800" dirty="0">
                <a:latin typeface="Times New Roman" panose="02020603050405020304" pitchFamily="18" charset="0"/>
                <a:cs typeface="Times New Roman" panose="02020603050405020304" pitchFamily="18" charset="0"/>
              </a:rPr>
              <a:t>v1 scheme: based on JAR signing</a:t>
            </a:r>
          </a:p>
          <a:p>
            <a:pPr lvl="2" algn="just">
              <a:lnSpc>
                <a:spcPct val="150000"/>
              </a:lnSpc>
            </a:pPr>
            <a:r>
              <a:rPr lang="en-US" sz="2400" dirty="0">
                <a:latin typeface="Times New Roman" panose="02020603050405020304" pitchFamily="18" charset="0"/>
                <a:cs typeface="Times New Roman" panose="02020603050405020304" pitchFamily="18" charset="0"/>
              </a:rPr>
              <a:t>Signs individual JAR (Java Archive) files inside the </a:t>
            </a:r>
            <a:r>
              <a:rPr lang="en-US" sz="2400" dirty="0" err="1">
                <a:latin typeface="Times New Roman" panose="02020603050405020304" pitchFamily="18" charset="0"/>
                <a:cs typeface="Times New Roman" panose="02020603050405020304" pitchFamily="18" charset="0"/>
              </a:rPr>
              <a:t>APK.Uses</a:t>
            </a:r>
            <a:r>
              <a:rPr lang="en-US" sz="2400" dirty="0">
                <a:latin typeface="Times New Roman" panose="02020603050405020304" pitchFamily="18" charset="0"/>
                <a:cs typeface="Times New Roman" panose="02020603050405020304" pitchFamily="18" charset="0"/>
              </a:rPr>
              <a:t> </a:t>
            </a:r>
          </a:p>
          <a:p>
            <a:pPr lvl="2" algn="just">
              <a:lnSpc>
                <a:spcPct val="150000"/>
              </a:lnSpc>
            </a:pPr>
            <a:r>
              <a:rPr lang="en-US" sz="2400" dirty="0">
                <a:latin typeface="Times New Roman" panose="02020603050405020304" pitchFamily="18" charset="0"/>
                <a:cs typeface="Times New Roman" panose="02020603050405020304" pitchFamily="18" charset="0"/>
              </a:rPr>
              <a:t>ZIP format, meaning modifications (like ZIP alignment) invalidate the signature.</a:t>
            </a:r>
          </a:p>
          <a:p>
            <a:pPr lvl="1" algn="just">
              <a:lnSpc>
                <a:spcPct val="150000"/>
              </a:lnSpc>
            </a:pPr>
            <a:r>
              <a:rPr lang="en-US" sz="2800" dirty="0">
                <a:latin typeface="Times New Roman" panose="02020603050405020304" pitchFamily="18" charset="0"/>
                <a:cs typeface="Times New Roman" panose="02020603050405020304" pitchFamily="18" charset="0"/>
              </a:rPr>
              <a:t>v2 scheme: APK Signature Scheme v2, which was introduced in Android 7.0.</a:t>
            </a:r>
          </a:p>
          <a:p>
            <a:pPr lvl="2" algn="just">
              <a:lnSpc>
                <a:spcPct val="150000"/>
              </a:lnSpc>
            </a:pPr>
            <a:r>
              <a:rPr lang="en-US" sz="2400" dirty="0">
                <a:latin typeface="Times New Roman" panose="02020603050405020304" pitchFamily="18" charset="0"/>
                <a:cs typeface="Times New Roman" panose="02020603050405020304" pitchFamily="18" charset="0"/>
              </a:rPr>
              <a:t>Signs the entire APK instead of individual JAR files.</a:t>
            </a:r>
          </a:p>
          <a:p>
            <a:pPr lvl="2" algn="just">
              <a:lnSpc>
                <a:spcPct val="150000"/>
              </a:lnSpc>
            </a:pPr>
            <a:r>
              <a:rPr lang="en-US" sz="2400" dirty="0">
                <a:latin typeface="Times New Roman" panose="02020603050405020304" pitchFamily="18" charset="0"/>
                <a:cs typeface="Times New Roman" panose="02020603050405020304" pitchFamily="18" charset="0"/>
              </a:rPr>
              <a:t>Uses a cryptographic hash to verify the full APK.</a:t>
            </a:r>
          </a:p>
          <a:p>
            <a:pPr lvl="1" algn="just">
              <a:lnSpc>
                <a:spcPct val="150000"/>
              </a:lnSpc>
            </a:pPr>
            <a:r>
              <a:rPr lang="en-US" sz="2800" dirty="0">
                <a:latin typeface="Times New Roman" panose="02020603050405020304" pitchFamily="18" charset="0"/>
                <a:cs typeface="Times New Roman" panose="02020603050405020304" pitchFamily="18" charset="0"/>
              </a:rPr>
              <a:t>v3 scheme: APK Signature Scheme v3, which was introduced in Android 9.</a:t>
            </a:r>
          </a:p>
          <a:p>
            <a:pPr lvl="2" algn="just">
              <a:lnSpc>
                <a:spcPct val="150000"/>
              </a:lnSpc>
            </a:pPr>
            <a:r>
              <a:rPr lang="en-US" sz="2400" dirty="0">
                <a:latin typeface="Times New Roman" panose="02020603050405020304" pitchFamily="18" charset="0"/>
                <a:cs typeface="Times New Roman" panose="02020603050405020304" pitchFamily="18" charset="0"/>
              </a:rPr>
              <a:t>Supports key rotation (allows signing key to be changed in future updates).</a:t>
            </a:r>
          </a:p>
          <a:p>
            <a:pPr lvl="2" algn="just">
              <a:lnSpc>
                <a:spcPct val="150000"/>
              </a:lnSpc>
            </a:pPr>
            <a:r>
              <a:rPr lang="en-US" sz="2400" dirty="0">
                <a:latin typeface="Times New Roman" panose="02020603050405020304" pitchFamily="18" charset="0"/>
                <a:cs typeface="Times New Roman" panose="02020603050405020304" pitchFamily="18" charset="0"/>
              </a:rPr>
              <a:t>Provides stronger security over APK integrity.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2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9C1-4816-C5DD-2D5B-63E1D5D5EE26}"/>
              </a:ext>
            </a:extLst>
          </p:cNvPr>
          <p:cNvSpPr>
            <a:spLocks noGrp="1"/>
          </p:cNvSpPr>
          <p:nvPr>
            <p:ph type="title"/>
          </p:nvPr>
        </p:nvSpPr>
        <p:spPr/>
        <p:txBody>
          <a:bodyPr/>
          <a:lstStyle/>
          <a:p>
            <a:endParaRPr lang="en-IN"/>
          </a:p>
        </p:txBody>
      </p:sp>
      <p:pic>
        <p:nvPicPr>
          <p:cNvPr id="6146" name="Picture 2" descr="APK signature verification process">
            <a:extLst>
              <a:ext uri="{FF2B5EF4-FFF2-40B4-BE49-F238E27FC236}">
                <a16:creationId xmlns:a16="http://schemas.microsoft.com/office/drawing/2014/main" id="{B9738ABF-218D-FC72-A43F-ABD57720FD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374" y="681720"/>
            <a:ext cx="9129252" cy="581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3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380F-2108-166B-4186-D8180FE5053A}"/>
              </a:ext>
            </a:extLst>
          </p:cNvPr>
          <p:cNvSpPr>
            <a:spLocks noGrp="1"/>
          </p:cNvSpPr>
          <p:nvPr>
            <p:ph type="title"/>
          </p:nvPr>
        </p:nvSpPr>
        <p:spPr/>
        <p:txBody>
          <a:bodyPr/>
          <a:lstStyle/>
          <a:p>
            <a:r>
              <a:rPr lang="en-US" dirty="0"/>
              <a:t>Packaging and Beta Test of Mobile Application</a:t>
            </a:r>
            <a:endParaRPr lang="en-IN" dirty="0"/>
          </a:p>
        </p:txBody>
      </p:sp>
      <p:sp>
        <p:nvSpPr>
          <p:cNvPr id="3" name="Content Placeholder 2">
            <a:extLst>
              <a:ext uri="{FF2B5EF4-FFF2-40B4-BE49-F238E27FC236}">
                <a16:creationId xmlns:a16="http://schemas.microsoft.com/office/drawing/2014/main" id="{58A7C964-CD9F-5474-3451-6A641DE1D0CF}"/>
              </a:ext>
            </a:extLst>
          </p:cNvPr>
          <p:cNvSpPr>
            <a:spLocks noGrp="1"/>
          </p:cNvSpPr>
          <p:nvPr>
            <p:ph idx="1"/>
          </p:nvPr>
        </p:nvSpPr>
        <p:spPr>
          <a:xfrm>
            <a:off x="838200" y="1825625"/>
            <a:ext cx="10515600" cy="4914388"/>
          </a:xfrm>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Packaging refers to the process of bundling an app's code, resources, and dependencies into a distributable format (APK/AAB for Android) for testing or release.</a:t>
            </a:r>
          </a:p>
          <a:p>
            <a:pPr lvl="1" algn="just">
              <a:lnSpc>
                <a:spcPct val="150000"/>
              </a:lnSpc>
            </a:pPr>
            <a:r>
              <a:rPr lang="en-IN" dirty="0">
                <a:latin typeface="Times New Roman" panose="02020603050405020304" pitchFamily="18" charset="0"/>
                <a:cs typeface="Times New Roman" panose="02020603050405020304" pitchFamily="18" charset="0"/>
              </a:rPr>
              <a:t>APK (Android Package)</a:t>
            </a:r>
          </a:p>
          <a:p>
            <a:pPr lvl="2" algn="just">
              <a:lnSpc>
                <a:spcPct val="150000"/>
              </a:lnSpc>
            </a:pPr>
            <a:r>
              <a:rPr lang="en-US" dirty="0">
                <a:latin typeface="Times New Roman" panose="02020603050405020304" pitchFamily="18" charset="0"/>
                <a:cs typeface="Times New Roman" panose="02020603050405020304" pitchFamily="18" charset="0"/>
              </a:rPr>
              <a:t>Android Studio (Build → Build Bundle(s) / APK(s) → Build APK(s)).</a:t>
            </a:r>
          </a:p>
          <a:p>
            <a:pPr lvl="2" algn="just">
              <a:lnSpc>
                <a:spcPct val="150000"/>
              </a:lnSpc>
            </a:pPr>
            <a:r>
              <a:rPr lang="en-US" dirty="0">
                <a:latin typeface="Times New Roman" panose="02020603050405020304" pitchFamily="18" charset="0"/>
                <a:cs typeface="Times New Roman" panose="02020603050405020304" pitchFamily="18" charset="0"/>
              </a:rPr>
              <a:t>Command line (</a:t>
            </a:r>
            <a:r>
              <a:rPr lang="en-US" dirty="0" err="1">
                <a:latin typeface="Times New Roman" panose="02020603050405020304" pitchFamily="18" charset="0"/>
                <a:cs typeface="Times New Roman" panose="02020603050405020304" pitchFamily="18" charset="0"/>
              </a:rPr>
              <a:t>gradlew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assembleRelease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lnSpc>
                <a:spcPct val="150000"/>
              </a:lnSpc>
            </a:pPr>
            <a:r>
              <a:rPr lang="en-IN" dirty="0">
                <a:latin typeface="Times New Roman" panose="02020603050405020304" pitchFamily="18" charset="0"/>
                <a:cs typeface="Times New Roman" panose="02020603050405020304" pitchFamily="18" charset="0"/>
              </a:rPr>
              <a:t>AAB (Android App Bundle)</a:t>
            </a:r>
          </a:p>
          <a:p>
            <a:pPr lvl="2" algn="just">
              <a:lnSpc>
                <a:spcPct val="150000"/>
              </a:lnSpc>
            </a:pPr>
            <a:r>
              <a:rPr lang="en-US" dirty="0">
                <a:latin typeface="Times New Roman" panose="02020603050405020304" pitchFamily="18" charset="0"/>
                <a:cs typeface="Times New Roman" panose="02020603050405020304" pitchFamily="18" charset="0"/>
              </a:rPr>
              <a:t>Android Studio (Build → Build Bundle(s) / APK(s) → Build Bundle).</a:t>
            </a:r>
          </a:p>
          <a:p>
            <a:pPr lvl="2" algn="just">
              <a:lnSpc>
                <a:spcPct val="150000"/>
              </a:lnSpc>
            </a:pPr>
            <a:r>
              <a:rPr lang="en-US" dirty="0">
                <a:latin typeface="Times New Roman" panose="02020603050405020304" pitchFamily="18" charset="0"/>
                <a:cs typeface="Times New Roman" panose="02020603050405020304" pitchFamily="18" charset="0"/>
              </a:rPr>
              <a:t>Command line (</a:t>
            </a:r>
            <a:r>
              <a:rPr lang="en-US" dirty="0" err="1">
                <a:latin typeface="Times New Roman" panose="02020603050405020304" pitchFamily="18" charset="0"/>
                <a:cs typeface="Times New Roman" panose="02020603050405020304" pitchFamily="18" charset="0"/>
              </a:rPr>
              <a:t>gradlew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bundleRelease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40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99F3-9936-C3A3-C005-6DA9F2593FB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Mobile Application Testing</a:t>
            </a:r>
          </a:p>
        </p:txBody>
      </p:sp>
      <p:sp>
        <p:nvSpPr>
          <p:cNvPr id="3" name="Content Placeholder 2">
            <a:extLst>
              <a:ext uri="{FF2B5EF4-FFF2-40B4-BE49-F238E27FC236}">
                <a16:creationId xmlns:a16="http://schemas.microsoft.com/office/drawing/2014/main" id="{46CC0437-F66C-5D99-4FA4-05BB84A2010D}"/>
              </a:ext>
            </a:extLst>
          </p:cNvPr>
          <p:cNvSpPr>
            <a:spLocks noGrp="1"/>
          </p:cNvSpPr>
          <p:nvPr>
            <p:ph idx="1"/>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Mobile Application Testing refers to the process of evaluating the functionality, usability, and performance of mobile apps across various devices and platforms to ensure they meet quality standards and deliver a seamless user experience. </a:t>
            </a:r>
          </a:p>
          <a:p>
            <a:pPr algn="just">
              <a:lnSpc>
                <a:spcPct val="150000"/>
              </a:lnSpc>
            </a:pPr>
            <a:r>
              <a:rPr lang="en-US" dirty="0">
                <a:latin typeface="Times New Roman" panose="02020603050405020304" pitchFamily="18" charset="0"/>
                <a:cs typeface="Times New Roman" panose="02020603050405020304" pitchFamily="18" charset="0"/>
              </a:rPr>
              <a:t>It encompasses testing aspects such as functionality, compatibility, security, and user interface to identify and rectify issues before the app's release.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0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5818-3936-EE31-1F55-6D89971AC5CC}"/>
              </a:ext>
            </a:extLst>
          </p:cNvPr>
          <p:cNvSpPr>
            <a:spLocks noGrp="1"/>
          </p:cNvSpPr>
          <p:nvPr>
            <p:ph type="title"/>
          </p:nvPr>
        </p:nvSpPr>
        <p:spPr/>
        <p:txBody>
          <a:bodyPr/>
          <a:lstStyle/>
          <a:p>
            <a:r>
              <a:rPr lang="en-US" dirty="0"/>
              <a:t>Approaches to Test the Mobile Application</a:t>
            </a:r>
            <a:endParaRPr lang="en-IN" dirty="0"/>
          </a:p>
        </p:txBody>
      </p:sp>
      <p:graphicFrame>
        <p:nvGraphicFramePr>
          <p:cNvPr id="4" name="Content Placeholder 3">
            <a:extLst>
              <a:ext uri="{FF2B5EF4-FFF2-40B4-BE49-F238E27FC236}">
                <a16:creationId xmlns:a16="http://schemas.microsoft.com/office/drawing/2014/main" id="{D4215FA9-7FC5-6302-C792-92555766E528}"/>
              </a:ext>
            </a:extLst>
          </p:cNvPr>
          <p:cNvGraphicFramePr>
            <a:graphicFrameLocks noGrp="1"/>
          </p:cNvGraphicFramePr>
          <p:nvPr>
            <p:ph idx="1"/>
            <p:extLst>
              <p:ext uri="{D42A27DB-BD31-4B8C-83A1-F6EECF244321}">
                <p14:modId xmlns:p14="http://schemas.microsoft.com/office/powerpoint/2010/main" val="3937997683"/>
              </p:ext>
            </p:extLst>
          </p:nvPr>
        </p:nvGraphicFramePr>
        <p:xfrm>
          <a:off x="838199" y="1825624"/>
          <a:ext cx="10515599" cy="4486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04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C08A-D7CE-DF85-2800-27351C959F24}"/>
              </a:ext>
            </a:extLst>
          </p:cNvPr>
          <p:cNvSpPr>
            <a:spLocks noGrp="1"/>
          </p:cNvSpPr>
          <p:nvPr>
            <p:ph type="title"/>
          </p:nvPr>
        </p:nvSpPr>
        <p:spPr/>
        <p:txBody>
          <a:bodyPr/>
          <a:lstStyle/>
          <a:p>
            <a:r>
              <a:rPr lang="en-IN" dirty="0"/>
              <a:t>Manual Testing</a:t>
            </a:r>
          </a:p>
        </p:txBody>
      </p:sp>
      <p:sp>
        <p:nvSpPr>
          <p:cNvPr id="3" name="Content Placeholder 2">
            <a:extLst>
              <a:ext uri="{FF2B5EF4-FFF2-40B4-BE49-F238E27FC236}">
                <a16:creationId xmlns:a16="http://schemas.microsoft.com/office/drawing/2014/main" id="{8E93054E-299F-4EE7-BBB6-236982BB0B91}"/>
              </a:ext>
            </a:extLst>
          </p:cNvPr>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Exploratory testing: It involves testers experimenting with the program to find bugs without using pre-defined test cases.</a:t>
            </a:r>
          </a:p>
          <a:p>
            <a:pPr algn="just">
              <a:lnSpc>
                <a:spcPct val="150000"/>
              </a:lnSpc>
            </a:pPr>
            <a:r>
              <a:rPr lang="en-US" dirty="0">
                <a:latin typeface="Times New Roman" panose="02020603050405020304" pitchFamily="18" charset="0"/>
                <a:cs typeface="Times New Roman" panose="02020603050405020304" pitchFamily="18" charset="0"/>
              </a:rPr>
              <a:t>Ad Hoc Testing: To find issues rapidly, testers do impromptu tests without a hard and fast methodology.</a:t>
            </a:r>
          </a:p>
          <a:p>
            <a:pPr algn="just">
              <a:lnSpc>
                <a:spcPct val="150000"/>
              </a:lnSpc>
            </a:pPr>
            <a:r>
              <a:rPr lang="en-US" dirty="0">
                <a:latin typeface="Times New Roman" panose="02020603050405020304" pitchFamily="18" charset="0"/>
                <a:cs typeface="Times New Roman" panose="02020603050405020304" pitchFamily="18" charset="0"/>
              </a:rPr>
              <a:t>Usability testing: To ensure the software program lives as much as consumer expectancies, testers determine the user interface, navigation, and standard consumer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48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407E-2AD3-334E-1556-C961613D5AD2}"/>
              </a:ext>
            </a:extLst>
          </p:cNvPr>
          <p:cNvSpPr>
            <a:spLocks noGrp="1"/>
          </p:cNvSpPr>
          <p:nvPr>
            <p:ph type="title"/>
          </p:nvPr>
        </p:nvSpPr>
        <p:spPr/>
        <p:txBody>
          <a:bodyPr/>
          <a:lstStyle/>
          <a:p>
            <a:r>
              <a:rPr lang="en-IN" dirty="0"/>
              <a:t>Publishing Android Application</a:t>
            </a:r>
          </a:p>
        </p:txBody>
      </p:sp>
      <p:sp>
        <p:nvSpPr>
          <p:cNvPr id="3" name="Content Placeholder 2">
            <a:extLst>
              <a:ext uri="{FF2B5EF4-FFF2-40B4-BE49-F238E27FC236}">
                <a16:creationId xmlns:a16="http://schemas.microsoft.com/office/drawing/2014/main" id="{013FBABD-8652-AD47-8FBA-C6A3D6B8252D}"/>
              </a:ext>
            </a:extLst>
          </p:cNvPr>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Android application publishing is a process that makes your Android applications available to users.</a:t>
            </a:r>
          </a:p>
          <a:p>
            <a:pPr algn="just">
              <a:lnSpc>
                <a:spcPct val="150000"/>
              </a:lnSpc>
            </a:pPr>
            <a:r>
              <a:rPr lang="en-US" dirty="0">
                <a:latin typeface="Times New Roman" panose="02020603050405020304" pitchFamily="18" charset="0"/>
                <a:cs typeface="Times New Roman" panose="02020603050405020304" pitchFamily="18" charset="0"/>
              </a:rPr>
              <a:t>Once you developed and fully tested your Android Application, you can start selling or distributing free using Google Play (A famous Android marketplace).</a:t>
            </a:r>
          </a:p>
          <a:p>
            <a:pPr algn="just">
              <a:lnSpc>
                <a:spcPct val="150000"/>
              </a:lnSpc>
            </a:pPr>
            <a:r>
              <a:rPr lang="en-US" dirty="0">
                <a:latin typeface="Times New Roman" panose="02020603050405020304" pitchFamily="18" charset="0"/>
                <a:cs typeface="Times New Roman" panose="02020603050405020304" pitchFamily="18" charset="0"/>
              </a:rPr>
              <a:t> You can also release your applications by sending them directly to users or by letting users download them from your own website.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63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B661-85EA-ECE7-E64C-25FFCC65D529}"/>
              </a:ext>
            </a:extLst>
          </p:cNvPr>
          <p:cNvSpPr>
            <a:spLocks noGrp="1"/>
          </p:cNvSpPr>
          <p:nvPr>
            <p:ph type="title"/>
          </p:nvPr>
        </p:nvSpPr>
        <p:spPr/>
        <p:txBody>
          <a:bodyPr/>
          <a:lstStyle/>
          <a:p>
            <a:r>
              <a:rPr lang="en-IN" dirty="0"/>
              <a:t>Automation Testing</a:t>
            </a:r>
          </a:p>
        </p:txBody>
      </p:sp>
      <p:sp>
        <p:nvSpPr>
          <p:cNvPr id="3" name="Content Placeholder 2">
            <a:extLst>
              <a:ext uri="{FF2B5EF4-FFF2-40B4-BE49-F238E27FC236}">
                <a16:creationId xmlns:a16="http://schemas.microsoft.com/office/drawing/2014/main" id="{EC84E181-4CA6-76A6-7E0B-5EDFD479B931}"/>
              </a:ext>
            </a:extLst>
          </p:cNvPr>
          <p:cNvSpPr>
            <a:spLocks noGrp="1"/>
          </p:cNvSpPr>
          <p:nvPr>
            <p:ph idx="1"/>
          </p:nvPr>
        </p:nvSpPr>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Functional Testing: To test the application's functionality across a range of scenarios and user interactions, automation scripts are written.</a:t>
            </a:r>
          </a:p>
          <a:p>
            <a:pPr algn="just">
              <a:lnSpc>
                <a:spcPct val="150000"/>
              </a:lnSpc>
            </a:pPr>
            <a:r>
              <a:rPr lang="en-US" dirty="0">
                <a:latin typeface="Times New Roman" panose="02020603050405020304" pitchFamily="18" charset="0"/>
                <a:cs typeface="Times New Roman" panose="02020603050405020304" pitchFamily="18" charset="0"/>
              </a:rPr>
              <a:t>Regression Testing: To ensure that new updates do not add any new issues or destroy contemporary capability, automatic tests are performed again after each code exchange.</a:t>
            </a:r>
          </a:p>
          <a:p>
            <a:pPr algn="just">
              <a:lnSpc>
                <a:spcPct val="150000"/>
              </a:lnSpc>
            </a:pPr>
            <a:r>
              <a:rPr lang="en-US" dirty="0">
                <a:latin typeface="Times New Roman" panose="02020603050405020304" pitchFamily="18" charset="0"/>
                <a:cs typeface="Times New Roman" panose="02020603050405020304" pitchFamily="18" charset="0"/>
              </a:rPr>
              <a:t>Testing for Compatibility: Automation scripts are used to check if an application is compatible with various hardware, operating systems, and screen sizes.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24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0143-76F9-5954-1126-5AC8C6B775B2}"/>
              </a:ext>
            </a:extLst>
          </p:cNvPr>
          <p:cNvSpPr>
            <a:spLocks noGrp="1"/>
          </p:cNvSpPr>
          <p:nvPr>
            <p:ph type="title"/>
          </p:nvPr>
        </p:nvSpPr>
        <p:spPr/>
        <p:txBody>
          <a:bodyPr/>
          <a:lstStyle/>
          <a:p>
            <a:r>
              <a:rPr lang="en-IN" dirty="0"/>
              <a:t> Beta Testing</a:t>
            </a:r>
          </a:p>
        </p:txBody>
      </p:sp>
      <p:sp>
        <p:nvSpPr>
          <p:cNvPr id="3" name="Content Placeholder 2">
            <a:extLst>
              <a:ext uri="{FF2B5EF4-FFF2-40B4-BE49-F238E27FC236}">
                <a16:creationId xmlns:a16="http://schemas.microsoft.com/office/drawing/2014/main" id="{86422229-665C-D663-0C90-F4BDE588D6D3}"/>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Before the app's official release, a small set of actual users are given access to a limited version of it through beta testing. Beta tester's feedback is useful in locating flaws, usability problems, and potential improvement areas.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88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CCE9-032D-4B1D-509D-1C22145AAB12}"/>
              </a:ext>
            </a:extLst>
          </p:cNvPr>
          <p:cNvSpPr>
            <a:spLocks noGrp="1"/>
          </p:cNvSpPr>
          <p:nvPr>
            <p:ph type="title"/>
          </p:nvPr>
        </p:nvSpPr>
        <p:spPr/>
        <p:txBody>
          <a:bodyPr/>
          <a:lstStyle/>
          <a:p>
            <a:r>
              <a:rPr lang="en-IN" dirty="0"/>
              <a:t>Types of Beta Testing</a:t>
            </a:r>
            <a:br>
              <a:rPr lang="en-IN" dirty="0"/>
            </a:br>
            <a:endParaRPr lang="en-IN" dirty="0"/>
          </a:p>
        </p:txBody>
      </p:sp>
      <p:sp>
        <p:nvSpPr>
          <p:cNvPr id="3" name="Content Placeholder 2">
            <a:extLst>
              <a:ext uri="{FF2B5EF4-FFF2-40B4-BE49-F238E27FC236}">
                <a16:creationId xmlns:a16="http://schemas.microsoft.com/office/drawing/2014/main" id="{9C5DD349-D5AB-64DB-6ACD-627C7AE2879B}"/>
              </a:ext>
            </a:extLst>
          </p:cNvPr>
          <p:cNvSpPr>
            <a:spLocks noGrp="1"/>
          </p:cNvSpPr>
          <p:nvPr>
            <p:ph idx="1"/>
          </p:nvPr>
        </p:nvSpPr>
        <p:spPr>
          <a:xfrm>
            <a:off x="838200" y="1209368"/>
            <a:ext cx="10515600" cy="5471651"/>
          </a:xfrm>
        </p:spPr>
        <p:txBody>
          <a:bodyPr>
            <a:normAutofit fontScale="62500" lnSpcReduction="20000"/>
          </a:bodyPr>
          <a:lstStyle/>
          <a:p>
            <a:pPr algn="just">
              <a:lnSpc>
                <a:spcPct val="170000"/>
              </a:lnSpc>
            </a:pPr>
            <a:r>
              <a:rPr lang="en-US" b="1" dirty="0">
                <a:latin typeface="Times New Roman" panose="02020603050405020304" pitchFamily="18" charset="0"/>
                <a:cs typeface="Times New Roman" panose="02020603050405020304" pitchFamily="18" charset="0"/>
              </a:rPr>
              <a:t>Traditional Beta testing</a:t>
            </a:r>
            <a:r>
              <a:rPr lang="en-US" dirty="0">
                <a:latin typeface="Times New Roman" panose="02020603050405020304" pitchFamily="18" charset="0"/>
                <a:cs typeface="Times New Roman" panose="02020603050405020304" pitchFamily="18" charset="0"/>
              </a:rPr>
              <a:t>: Product is distributed to the target market and related data is gathered in all aspects. This data can be used for Product improvement.</a:t>
            </a:r>
          </a:p>
          <a:p>
            <a:pPr algn="just">
              <a:lnSpc>
                <a:spcPct val="170000"/>
              </a:lnSpc>
            </a:pPr>
            <a:r>
              <a:rPr lang="en-US" b="1" dirty="0">
                <a:latin typeface="Times New Roman" panose="02020603050405020304" pitchFamily="18" charset="0"/>
                <a:cs typeface="Times New Roman" panose="02020603050405020304" pitchFamily="18" charset="0"/>
              </a:rPr>
              <a:t>Public Beta Testing</a:t>
            </a:r>
            <a:r>
              <a:rPr lang="en-US" dirty="0">
                <a:latin typeface="Times New Roman" panose="02020603050405020304" pitchFamily="18" charset="0"/>
                <a:cs typeface="Times New Roman" panose="02020603050405020304" pitchFamily="18" charset="0"/>
              </a:rPr>
              <a:t>: Product is released publicly to the world through online channels and data can be collected from anyone. Based on feedback, product improvements can be done. For example, Microsoft conducted the largest of all Beta Tests for its operating system Windows 8 before officially releasing it.</a:t>
            </a:r>
          </a:p>
          <a:p>
            <a:pPr algn="just">
              <a:lnSpc>
                <a:spcPct val="170000"/>
              </a:lnSpc>
            </a:pPr>
            <a:r>
              <a:rPr lang="en-US" b="1" dirty="0">
                <a:latin typeface="Times New Roman" panose="02020603050405020304" pitchFamily="18" charset="0"/>
                <a:cs typeface="Times New Roman" panose="02020603050405020304" pitchFamily="18" charset="0"/>
              </a:rPr>
              <a:t>Technical Beta Testing</a:t>
            </a:r>
            <a:r>
              <a:rPr lang="en-US" dirty="0">
                <a:latin typeface="Times New Roman" panose="02020603050405020304" pitchFamily="18" charset="0"/>
                <a:cs typeface="Times New Roman" panose="02020603050405020304" pitchFamily="18" charset="0"/>
              </a:rPr>
              <a:t>: Product is released to a group of employees of an organization and collects feedback/data from the employees of the organization.</a:t>
            </a:r>
          </a:p>
          <a:p>
            <a:pPr algn="just">
              <a:lnSpc>
                <a:spcPct val="170000"/>
              </a:lnSpc>
            </a:pPr>
            <a:r>
              <a:rPr lang="en-US" b="1" dirty="0">
                <a:latin typeface="Times New Roman" panose="02020603050405020304" pitchFamily="18" charset="0"/>
                <a:cs typeface="Times New Roman" panose="02020603050405020304" pitchFamily="18" charset="0"/>
              </a:rPr>
              <a:t>Focused Beta Testing</a:t>
            </a:r>
            <a:r>
              <a:rPr lang="en-US" dirty="0">
                <a:latin typeface="Times New Roman" panose="02020603050405020304" pitchFamily="18" charset="0"/>
                <a:cs typeface="Times New Roman" panose="02020603050405020304" pitchFamily="18" charset="0"/>
              </a:rPr>
              <a:t>: a Software product is released to the market for collecting feedback on specific features of the program. For example, important functionality of the software.</a:t>
            </a:r>
          </a:p>
          <a:p>
            <a:pPr algn="just">
              <a:lnSpc>
                <a:spcPct val="170000"/>
              </a:lnSpc>
            </a:pPr>
            <a:r>
              <a:rPr lang="en-US" b="1" dirty="0">
                <a:latin typeface="Times New Roman" panose="02020603050405020304" pitchFamily="18" charset="0"/>
                <a:cs typeface="Times New Roman" panose="02020603050405020304" pitchFamily="18" charset="0"/>
              </a:rPr>
              <a:t>Post-release Beta Testing</a:t>
            </a:r>
            <a:r>
              <a:rPr lang="en-US" dirty="0">
                <a:latin typeface="Times New Roman" panose="02020603050405020304" pitchFamily="18" charset="0"/>
                <a:cs typeface="Times New Roman" panose="02020603050405020304" pitchFamily="18" charset="0"/>
              </a:rPr>
              <a:t>: a Software product is released to the market and data is collected to make improvements for the future release of the product.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0B8B-FE0F-7F77-A8D7-FB19AC5D4BF4}"/>
              </a:ext>
            </a:extLst>
          </p:cNvPr>
          <p:cNvSpPr>
            <a:spLocks noGrp="1"/>
          </p:cNvSpPr>
          <p:nvPr>
            <p:ph type="title"/>
          </p:nvPr>
        </p:nvSpPr>
        <p:spPr/>
        <p:txBody>
          <a:bodyPr/>
          <a:lstStyle/>
          <a:p>
            <a:r>
              <a:rPr lang="en-US" dirty="0"/>
              <a:t>Tools used for Beta Testing</a:t>
            </a:r>
            <a:endParaRPr lang="en-IN" dirty="0"/>
          </a:p>
        </p:txBody>
      </p:sp>
      <p:sp>
        <p:nvSpPr>
          <p:cNvPr id="3" name="Content Placeholder 2">
            <a:extLst>
              <a:ext uri="{FF2B5EF4-FFF2-40B4-BE49-F238E27FC236}">
                <a16:creationId xmlns:a16="http://schemas.microsoft.com/office/drawing/2014/main" id="{9B8D6877-EE1B-05DA-C34E-C22138C827B8}"/>
              </a:ext>
            </a:extLst>
          </p:cNvPr>
          <p:cNvSpPr>
            <a:spLocks noGrp="1"/>
          </p:cNvSpPr>
          <p:nvPr>
            <p:ph idx="1"/>
          </p:nvPr>
        </p:nvSpPr>
        <p:spPr/>
        <p:txBody>
          <a:bodyPr>
            <a:normAutofit fontScale="700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Test Fairy</a:t>
            </a:r>
          </a:p>
          <a:p>
            <a:pPr algn="just">
              <a:lnSpc>
                <a:spcPct val="150000"/>
              </a:lnSpc>
            </a:pP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Code</a:t>
            </a:r>
          </a:p>
          <a:p>
            <a:pPr algn="just">
              <a:lnSpc>
                <a:spcPct val="150000"/>
              </a:lnSpc>
            </a:pPr>
            <a:r>
              <a:rPr lang="en-IN" dirty="0" err="1">
                <a:latin typeface="Times New Roman" panose="02020603050405020304" pitchFamily="18" charset="0"/>
                <a:cs typeface="Times New Roman" panose="02020603050405020304" pitchFamily="18" charset="0"/>
              </a:rPr>
              <a:t>TryMyUI</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User Testing</a:t>
            </a:r>
          </a:p>
          <a:p>
            <a:pPr algn="just">
              <a:lnSpc>
                <a:spcPct val="150000"/>
              </a:lnSpc>
            </a:pPr>
            <a:r>
              <a:rPr lang="en-IN" dirty="0">
                <a:latin typeface="Times New Roman" panose="02020603050405020304" pitchFamily="18" charset="0"/>
                <a:cs typeface="Times New Roman" panose="02020603050405020304" pitchFamily="18" charset="0"/>
              </a:rPr>
              <a:t>TestRail</a:t>
            </a:r>
          </a:p>
          <a:p>
            <a:pPr algn="just">
              <a:lnSpc>
                <a:spcPct val="150000"/>
              </a:lnSpc>
            </a:pPr>
            <a:r>
              <a:rPr lang="en-IN" dirty="0" err="1">
                <a:latin typeface="Times New Roman" panose="02020603050405020304" pitchFamily="18" charset="0"/>
                <a:cs typeface="Times New Roman" panose="02020603050405020304" pitchFamily="18" charset="0"/>
              </a:rPr>
              <a:t>Usersnap</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Zephyr</a:t>
            </a:r>
          </a:p>
          <a:p>
            <a:pPr algn="just">
              <a:lnSpc>
                <a:spcPct val="150000"/>
              </a:lnSpc>
            </a:pPr>
            <a:r>
              <a:rPr lang="en-IN" dirty="0">
                <a:latin typeface="Times New Roman" panose="02020603050405020304" pitchFamily="18" charset="0"/>
                <a:cs typeface="Times New Roman" panose="02020603050405020304" pitchFamily="18" charset="0"/>
              </a:rPr>
              <a:t>TestFlight</a:t>
            </a:r>
          </a:p>
        </p:txBody>
      </p:sp>
    </p:spTree>
    <p:extLst>
      <p:ext uri="{BB962C8B-B14F-4D97-AF65-F5344CB8AC3E}">
        <p14:creationId xmlns:p14="http://schemas.microsoft.com/office/powerpoint/2010/main" val="2494375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F2D-C19E-EFA8-D336-4E91B65369E6}"/>
              </a:ext>
            </a:extLst>
          </p:cNvPr>
          <p:cNvSpPr>
            <a:spLocks noGrp="1"/>
          </p:cNvSpPr>
          <p:nvPr>
            <p:ph type="title"/>
          </p:nvPr>
        </p:nvSpPr>
        <p:spPr/>
        <p:txBody>
          <a:bodyPr/>
          <a:lstStyle/>
          <a:p>
            <a:r>
              <a:rPr lang="en-IN" dirty="0"/>
              <a:t>Testing of Devices</a:t>
            </a:r>
          </a:p>
        </p:txBody>
      </p:sp>
      <p:sp>
        <p:nvSpPr>
          <p:cNvPr id="3" name="Content Placeholder 2">
            <a:extLst>
              <a:ext uri="{FF2B5EF4-FFF2-40B4-BE49-F238E27FC236}">
                <a16:creationId xmlns:a16="http://schemas.microsoft.com/office/drawing/2014/main" id="{DC8F7165-6AD2-F98B-4533-9D3EFFCDF29D}"/>
              </a:ext>
            </a:extLst>
          </p:cNvPr>
          <p:cNvSpPr>
            <a:spLocks noGrp="1"/>
          </p:cNvSpPr>
          <p:nvPr>
            <p:ph idx="1"/>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Real Device Testing: To guarantee realistic performance and behavior, the app is tested on real devices, taking into account elements like hardware capabilities and device-specific features.</a:t>
            </a:r>
          </a:p>
          <a:p>
            <a:pPr algn="just">
              <a:lnSpc>
                <a:spcPct val="150000"/>
              </a:lnSpc>
            </a:pPr>
            <a:r>
              <a:rPr lang="en-US" dirty="0">
                <a:latin typeface="Times New Roman" panose="02020603050405020304" pitchFamily="18" charset="0"/>
                <a:cs typeface="Times New Roman" panose="02020603050405020304" pitchFamily="18" charset="0"/>
              </a:rPr>
              <a:t>Emulator/Simulator Testing: The application is evaluated using simulated devices that replicate real-world functionality. For testing Android apps, emulators are utilized, whilst simulators are utilized for testing iOS apps.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27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E9BD055-7DF6-6B05-EE5D-3BE91A467DC7}"/>
              </a:ext>
            </a:extLst>
          </p:cNvPr>
          <p:cNvGraphicFramePr>
            <a:graphicFrameLocks noGrp="1"/>
          </p:cNvGraphicFramePr>
          <p:nvPr>
            <p:ph idx="1"/>
            <p:extLst>
              <p:ext uri="{D42A27DB-BD31-4B8C-83A1-F6EECF244321}">
                <p14:modId xmlns:p14="http://schemas.microsoft.com/office/powerpoint/2010/main" val="3046003289"/>
              </p:ext>
            </p:extLst>
          </p:nvPr>
        </p:nvGraphicFramePr>
        <p:xfrm>
          <a:off x="117986" y="0"/>
          <a:ext cx="1207401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53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2C16-8858-7085-8B3D-761481F9DEE7}"/>
              </a:ext>
            </a:extLst>
          </p:cNvPr>
          <p:cNvSpPr>
            <a:spLocks noGrp="1"/>
          </p:cNvSpPr>
          <p:nvPr>
            <p:ph type="title"/>
          </p:nvPr>
        </p:nvSpPr>
        <p:spPr/>
        <p:txBody>
          <a:bodyPr/>
          <a:lstStyle/>
          <a:p>
            <a:r>
              <a:rPr lang="en-IN" dirty="0"/>
              <a:t>Export Android Application Process</a:t>
            </a:r>
          </a:p>
        </p:txBody>
      </p:sp>
      <p:graphicFrame>
        <p:nvGraphicFramePr>
          <p:cNvPr id="4" name="Diagram 3">
            <a:extLst>
              <a:ext uri="{FF2B5EF4-FFF2-40B4-BE49-F238E27FC236}">
                <a16:creationId xmlns:a16="http://schemas.microsoft.com/office/drawing/2014/main" id="{D84CE6D7-48CE-C472-C132-FB6C9B2A93EF}"/>
              </a:ext>
            </a:extLst>
          </p:cNvPr>
          <p:cNvGraphicFramePr/>
          <p:nvPr>
            <p:extLst>
              <p:ext uri="{D42A27DB-BD31-4B8C-83A1-F6EECF244321}">
                <p14:modId xmlns:p14="http://schemas.microsoft.com/office/powerpoint/2010/main" val="1544236992"/>
              </p:ext>
            </p:extLst>
          </p:nvPr>
        </p:nvGraphicFramePr>
        <p:xfrm>
          <a:off x="2230694" y="1897165"/>
          <a:ext cx="8232058" cy="387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20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36C1-435A-55FB-ACA0-3D0515BC8B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2AFC59-AD59-AAC4-6C25-D7FD83B61A56}"/>
              </a:ext>
            </a:extLst>
          </p:cNvPr>
          <p:cNvSpPr>
            <a:spLocks noGrp="1"/>
          </p:cNvSpPr>
          <p:nvPr>
            <p:ph idx="1"/>
          </p:nvPr>
        </p:nvSpPr>
        <p:spPr>
          <a:xfrm>
            <a:off x="838200" y="1825625"/>
            <a:ext cx="10515600" cy="4929136"/>
          </a:xfrm>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Dx tools(Dalvik executable tools ): It going to convert .class file to .</a:t>
            </a:r>
            <a:r>
              <a:rPr lang="en-US" dirty="0" err="1">
                <a:latin typeface="Times New Roman" panose="02020603050405020304" pitchFamily="18" charset="0"/>
                <a:cs typeface="Times New Roman" panose="02020603050405020304" pitchFamily="18" charset="0"/>
              </a:rPr>
              <a:t>dex</a:t>
            </a:r>
            <a:r>
              <a:rPr lang="en-US" dirty="0">
                <a:latin typeface="Times New Roman" panose="02020603050405020304" pitchFamily="18" charset="0"/>
                <a:cs typeface="Times New Roman" panose="02020603050405020304" pitchFamily="18" charset="0"/>
              </a:rPr>
              <a:t> file. it has useful for memory optimization and reduce the boot-up speed time</a:t>
            </a:r>
          </a:p>
          <a:p>
            <a:pPr algn="just">
              <a:lnSpc>
                <a:spcPct val="150000"/>
              </a:lnSpc>
            </a:pPr>
            <a:r>
              <a:rPr lang="en-US" dirty="0">
                <a:latin typeface="Times New Roman" panose="02020603050405020304" pitchFamily="18" charset="0"/>
                <a:cs typeface="Times New Roman" panose="02020603050405020304" pitchFamily="18" charset="0"/>
              </a:rPr>
              <a:t>AAPT(Android assistance packaging tool):it has useful to convert .Dex file </a:t>
            </a:r>
            <a:r>
              <a:rPr lang="en-US" dirty="0" err="1">
                <a:latin typeface="Times New Roman" panose="02020603050405020304" pitchFamily="18" charset="0"/>
                <a:cs typeface="Times New Roman" panose="02020603050405020304" pitchFamily="18" charset="0"/>
              </a:rPr>
              <a:t>to.Apk</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APK(Android packaging kit): The final stage of deployment process is called as .</a:t>
            </a:r>
            <a:r>
              <a:rPr lang="en-US" dirty="0" err="1">
                <a:latin typeface="Times New Roman" panose="02020603050405020304" pitchFamily="18" charset="0"/>
                <a:cs typeface="Times New Roman" panose="02020603050405020304" pitchFamily="18" charset="0"/>
              </a:rPr>
              <a:t>apk</a:t>
            </a:r>
            <a:r>
              <a:rPr lang="en-US" dirty="0">
                <a:latin typeface="Times New Roman" panose="02020603050405020304" pitchFamily="18" charset="0"/>
                <a:cs typeface="Times New Roman" panose="02020603050405020304" pitchFamily="18" charset="0"/>
              </a:rPr>
              <a:t>.</a:t>
            </a:r>
          </a:p>
          <a:p>
            <a:pPr lvl="1" algn="just">
              <a:lnSpc>
                <a:spcPct val="150000"/>
              </a:lnSpc>
            </a:pPr>
            <a:r>
              <a:rPr lang="en-IN" dirty="0">
                <a:solidFill>
                  <a:srgbClr val="FF0000"/>
                </a:solidFill>
                <a:latin typeface="Times New Roman" panose="02020603050405020304" pitchFamily="18" charset="0"/>
                <a:cs typeface="Times New Roman" panose="02020603050405020304" pitchFamily="18" charset="0"/>
              </a:rPr>
              <a:t>Build → Generate Signed APK</a:t>
            </a:r>
          </a:p>
          <a:p>
            <a:pPr lvl="1" algn="just">
              <a:lnSpc>
                <a:spcPct val="150000"/>
              </a:lnSpc>
            </a:pPr>
            <a:r>
              <a:rPr lang="en-IN" dirty="0">
                <a:solidFill>
                  <a:srgbClr val="FF0000"/>
                </a:solidFill>
                <a:latin typeface="Times New Roman" panose="02020603050405020304" pitchFamily="18" charset="0"/>
                <a:cs typeface="Times New Roman" panose="02020603050405020304" pitchFamily="18" charset="0"/>
              </a:rPr>
              <a:t>Create new keystore  →  </a:t>
            </a:r>
            <a:r>
              <a:rPr lang="en-US" dirty="0">
                <a:solidFill>
                  <a:srgbClr val="FF0000"/>
                </a:solidFill>
                <a:latin typeface="Times New Roman" panose="02020603050405020304" pitchFamily="18" charset="0"/>
                <a:cs typeface="Times New Roman" panose="02020603050405020304" pitchFamily="18" charset="0"/>
              </a:rPr>
              <a:t>Enter your key store path, key store password, key alias and key password to protect your application and click on </a:t>
            </a:r>
            <a:r>
              <a:rPr lang="en-US" b="1" dirty="0">
                <a:solidFill>
                  <a:srgbClr val="FF0000"/>
                </a:solidFill>
                <a:latin typeface="Times New Roman" panose="02020603050405020304" pitchFamily="18" charset="0"/>
                <a:cs typeface="Times New Roman" panose="02020603050405020304" pitchFamily="18" charset="0"/>
              </a:rPr>
              <a:t>Next</a:t>
            </a:r>
            <a:r>
              <a:rPr lang="en-US" dirty="0">
                <a:solidFill>
                  <a:srgbClr val="FF0000"/>
                </a:solidFill>
                <a:latin typeface="Times New Roman" panose="02020603050405020304" pitchFamily="18" charset="0"/>
                <a:cs typeface="Times New Roman" panose="02020603050405020304" pitchFamily="18" charset="0"/>
              </a:rPr>
              <a:t> button once again</a:t>
            </a:r>
          </a:p>
          <a:p>
            <a:pPr lvl="1" algn="just">
              <a:lnSpc>
                <a:spcPct val="150000"/>
              </a:lnSpc>
            </a:pPr>
            <a:r>
              <a:rPr lang="en-IN" dirty="0">
                <a:solidFill>
                  <a:srgbClr val="FF0000"/>
                </a:solidFill>
                <a:latin typeface="Times New Roman" panose="02020603050405020304" pitchFamily="18" charset="0"/>
                <a:cs typeface="Times New Roman" panose="02020603050405020304" pitchFamily="18" charset="0"/>
              </a:rPr>
              <a:t>Finish → </a:t>
            </a:r>
            <a:r>
              <a:rPr lang="en-US" dirty="0">
                <a:solidFill>
                  <a:srgbClr val="FF0000"/>
                </a:solidFill>
                <a:latin typeface="Times New Roman" panose="02020603050405020304" pitchFamily="18" charset="0"/>
                <a:cs typeface="Times New Roman" panose="02020603050405020304" pitchFamily="18" charset="0"/>
              </a:rPr>
              <a:t>generate your Android Application as APK </a:t>
            </a:r>
            <a:r>
              <a:rPr lang="en-US" dirty="0" err="1">
                <a:solidFill>
                  <a:srgbClr val="FF0000"/>
                </a:solidFill>
                <a:latin typeface="Times New Roman" panose="02020603050405020304" pitchFamily="18" charset="0"/>
                <a:cs typeface="Times New Roman" panose="02020603050405020304" pitchFamily="18" charset="0"/>
              </a:rPr>
              <a:t>formate</a:t>
            </a:r>
            <a:r>
              <a:rPr lang="en-US" dirty="0">
                <a:solidFill>
                  <a:srgbClr val="FF0000"/>
                </a:solidFill>
                <a:latin typeface="Times New Roman" panose="02020603050405020304" pitchFamily="18" charset="0"/>
                <a:cs typeface="Times New Roman" panose="02020603050405020304" pitchFamily="18" charset="0"/>
              </a:rPr>
              <a:t> File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46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897C-E51D-28CF-5652-33A243740D04}"/>
              </a:ext>
            </a:extLst>
          </p:cNvPr>
          <p:cNvSpPr>
            <a:spLocks noGrp="1"/>
          </p:cNvSpPr>
          <p:nvPr>
            <p:ph type="title"/>
          </p:nvPr>
        </p:nvSpPr>
        <p:spPr/>
        <p:txBody>
          <a:bodyPr/>
          <a:lstStyle/>
          <a:p>
            <a:r>
              <a:rPr lang="en-IN" dirty="0"/>
              <a:t>Mobile App Monetization</a:t>
            </a:r>
          </a:p>
        </p:txBody>
      </p:sp>
      <p:sp>
        <p:nvSpPr>
          <p:cNvPr id="3" name="Content Placeholder 2">
            <a:extLst>
              <a:ext uri="{FF2B5EF4-FFF2-40B4-BE49-F238E27FC236}">
                <a16:creationId xmlns:a16="http://schemas.microsoft.com/office/drawing/2014/main" id="{FBB0A95F-B600-D8E8-9D70-210EA2CD57B7}"/>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Mobile app monetization is the process of generating revenue to support your app. There are a number of app monetization models to choose from — many of which can be combined to diversify your revenue streams. The best fit for your app will depend on your app’s vertical and target audience.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1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0843748-92D6-3F95-864B-3FFAF399617D}"/>
              </a:ext>
            </a:extLst>
          </p:cNvPr>
          <p:cNvGraphicFramePr>
            <a:graphicFrameLocks noGrp="1"/>
          </p:cNvGraphicFramePr>
          <p:nvPr>
            <p:ph idx="4294967295"/>
            <p:extLst>
              <p:ext uri="{D42A27DB-BD31-4B8C-83A1-F6EECF244321}">
                <p14:modId xmlns:p14="http://schemas.microsoft.com/office/powerpoint/2010/main" val="3981385389"/>
              </p:ext>
            </p:extLst>
          </p:nvPr>
        </p:nvGraphicFramePr>
        <p:xfrm>
          <a:off x="1" y="0"/>
          <a:ext cx="828859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60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5857-9A56-EA90-9F3B-3BDF49047045}"/>
              </a:ext>
            </a:extLst>
          </p:cNvPr>
          <p:cNvSpPr>
            <a:spLocks noGrp="1"/>
          </p:cNvSpPr>
          <p:nvPr>
            <p:ph type="title"/>
          </p:nvPr>
        </p:nvSpPr>
        <p:spPr/>
        <p:txBody>
          <a:bodyPr/>
          <a:lstStyle/>
          <a:p>
            <a:r>
              <a:rPr lang="en-IN" dirty="0"/>
              <a:t>Versioning</a:t>
            </a:r>
          </a:p>
        </p:txBody>
      </p:sp>
      <p:sp>
        <p:nvSpPr>
          <p:cNvPr id="3" name="Content Placeholder 2">
            <a:extLst>
              <a:ext uri="{FF2B5EF4-FFF2-40B4-BE49-F238E27FC236}">
                <a16:creationId xmlns:a16="http://schemas.microsoft.com/office/drawing/2014/main" id="{C5CFFC3A-07AD-F433-DF45-32C8148DDF2C}"/>
              </a:ext>
            </a:extLst>
          </p:cNvPr>
          <p:cNvSpPr>
            <a:spLocks noGrp="1"/>
          </p:cNvSpPr>
          <p:nvPr>
            <p:ph idx="1"/>
          </p:nvPr>
        </p:nvSpPr>
        <p:spPr>
          <a:xfrm>
            <a:off x="838200" y="1825625"/>
            <a:ext cx="10515600" cy="4667250"/>
          </a:xfrm>
        </p:spPr>
        <p:txBody>
          <a:bodyPr>
            <a:normAutofit lnSpcReduction="10000"/>
          </a:bodyPr>
          <a:lstStyle/>
          <a:p>
            <a:pPr algn="just">
              <a:lnSpc>
                <a:spcPct val="170000"/>
              </a:lnSpc>
            </a:pPr>
            <a:r>
              <a:rPr lang="en-US" sz="2400" dirty="0">
                <a:latin typeface="Times New Roman" panose="02020603050405020304" pitchFamily="18" charset="0"/>
                <a:cs typeface="Times New Roman" panose="02020603050405020304" pitchFamily="18" charset="0"/>
              </a:rPr>
              <a:t>Versioning is a critical component of your application upgrade and maintenance strategy. Versioning is important because:</a:t>
            </a:r>
          </a:p>
          <a:p>
            <a:pPr lvl="1" algn="just">
              <a:lnSpc>
                <a:spcPct val="170000"/>
              </a:lnSpc>
            </a:pPr>
            <a:r>
              <a:rPr lang="en-US" sz="1800" dirty="0">
                <a:latin typeface="Times New Roman" panose="02020603050405020304" pitchFamily="18" charset="0"/>
                <a:cs typeface="Times New Roman" panose="02020603050405020304" pitchFamily="18" charset="0"/>
              </a:rPr>
              <a:t>Users need to have specific information about the application version that is installed on their devices and the upgrade versions available for installation.</a:t>
            </a:r>
          </a:p>
          <a:p>
            <a:pPr lvl="1" algn="just">
              <a:lnSpc>
                <a:spcPct val="170000"/>
              </a:lnSpc>
            </a:pPr>
            <a:r>
              <a:rPr lang="en-US" sz="1800" dirty="0">
                <a:latin typeface="Times New Roman" panose="02020603050405020304" pitchFamily="18" charset="0"/>
                <a:cs typeface="Times New Roman" panose="02020603050405020304" pitchFamily="18" charset="0"/>
              </a:rPr>
              <a:t>Other applications — including other applications that you publish as a suite — need to query the system for your application's version, to determine compatibility and identify dependencies.</a:t>
            </a:r>
          </a:p>
          <a:p>
            <a:pPr lvl="1" algn="just">
              <a:lnSpc>
                <a:spcPct val="170000"/>
              </a:lnSpc>
            </a:pPr>
            <a:r>
              <a:rPr lang="en-US" sz="1800" dirty="0">
                <a:latin typeface="Times New Roman" panose="02020603050405020304" pitchFamily="18" charset="0"/>
                <a:cs typeface="Times New Roman" panose="02020603050405020304" pitchFamily="18" charset="0"/>
              </a:rPr>
              <a:t>Services through which you will publish your application(s) may also need to query your application for its version, so that they can display the version to users. A publishing service may also need to check the application version to determine compatibility and establish upgrade/downgrade relationships.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60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CC1A-08BB-C61F-0BEF-D81838C74F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FE022F-2C74-5AB8-7C54-595AA13A0FF9}"/>
              </a:ext>
            </a:extLst>
          </p:cNvPr>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To define the version information for your application, you set attributes in the application's manifest file. Two attributes are available, and you should always define values for both of them:</a:t>
            </a:r>
          </a:p>
          <a:p>
            <a:pPr algn="just">
              <a:lnSpc>
                <a:spcPct val="150000"/>
              </a:lnSpc>
            </a:pPr>
            <a:r>
              <a:rPr lang="en-US" dirty="0" err="1">
                <a:solidFill>
                  <a:srgbClr val="FF0000"/>
                </a:solidFill>
                <a:latin typeface="Times New Roman" panose="02020603050405020304" pitchFamily="18" charset="0"/>
                <a:cs typeface="Times New Roman" panose="02020603050405020304" pitchFamily="18" charset="0"/>
              </a:rPr>
              <a:t>android:versionCode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An integer value that represents the version of the application code, relative to other versions.</a:t>
            </a:r>
          </a:p>
          <a:p>
            <a:pPr algn="just">
              <a:lnSpc>
                <a:spcPct val="150000"/>
              </a:lnSpc>
            </a:pPr>
            <a:r>
              <a:rPr lang="en-US" dirty="0" err="1">
                <a:solidFill>
                  <a:srgbClr val="FF0000"/>
                </a:solidFill>
                <a:latin typeface="Times New Roman" panose="02020603050405020304" pitchFamily="18" charset="0"/>
                <a:cs typeface="Times New Roman" panose="02020603050405020304" pitchFamily="18" charset="0"/>
              </a:rPr>
              <a:t>android:versionName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 string value that represents the release version of the application code, as it should be shown to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29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1647</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Unit 7</vt:lpstr>
      <vt:lpstr>Publishing Android Application</vt:lpstr>
      <vt:lpstr>PowerPoint Presentation</vt:lpstr>
      <vt:lpstr>Export Android Application Process</vt:lpstr>
      <vt:lpstr>PowerPoint Presentation</vt:lpstr>
      <vt:lpstr>Mobile App Monetization</vt:lpstr>
      <vt:lpstr>PowerPoint Presentation</vt:lpstr>
      <vt:lpstr>Versioning</vt:lpstr>
      <vt:lpstr>PowerPoint Presentation</vt:lpstr>
      <vt:lpstr>PowerPoint Presentation</vt:lpstr>
      <vt:lpstr>Semantic Versioning (Major.Minor.Patch):</vt:lpstr>
      <vt:lpstr>Application's System API Requirements</vt:lpstr>
      <vt:lpstr>App Signing in Android</vt:lpstr>
      <vt:lpstr>PowerPoint Presentation</vt:lpstr>
      <vt:lpstr>PowerPoint Presentation</vt:lpstr>
      <vt:lpstr>Packaging and Beta Test of Mobile Application</vt:lpstr>
      <vt:lpstr>Mobile Application Testing</vt:lpstr>
      <vt:lpstr>Approaches to Test the Mobile Application</vt:lpstr>
      <vt:lpstr>Manual Testing</vt:lpstr>
      <vt:lpstr>Automation Testing</vt:lpstr>
      <vt:lpstr> Beta Testing</vt:lpstr>
      <vt:lpstr>Types of Beta Testing </vt:lpstr>
      <vt:lpstr>Tools used for Beta Testing</vt:lpstr>
      <vt:lpstr>Testing of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2</cp:revision>
  <dcterms:created xsi:type="dcterms:W3CDTF">2025-03-07T16:22:04Z</dcterms:created>
  <dcterms:modified xsi:type="dcterms:W3CDTF">2025-03-08T04:45:03Z</dcterms:modified>
</cp:coreProperties>
</file>