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324" r:id="rId5"/>
    <p:sldId id="325" r:id="rId6"/>
    <p:sldId id="259" r:id="rId7"/>
    <p:sldId id="260" r:id="rId8"/>
    <p:sldId id="298" r:id="rId9"/>
    <p:sldId id="321" r:id="rId10"/>
    <p:sldId id="331" r:id="rId11"/>
    <p:sldId id="326" r:id="rId12"/>
    <p:sldId id="327" r:id="rId13"/>
    <p:sldId id="328" r:id="rId14"/>
    <p:sldId id="261" r:id="rId15"/>
    <p:sldId id="332" r:id="rId16"/>
    <p:sldId id="320" r:id="rId17"/>
    <p:sldId id="301" r:id="rId18"/>
    <p:sldId id="262" r:id="rId19"/>
    <p:sldId id="302" r:id="rId20"/>
    <p:sldId id="333" r:id="rId21"/>
    <p:sldId id="334" r:id="rId22"/>
    <p:sldId id="335" r:id="rId23"/>
    <p:sldId id="336" r:id="rId24"/>
    <p:sldId id="359" r:id="rId25"/>
    <p:sldId id="360" r:id="rId26"/>
    <p:sldId id="337" r:id="rId27"/>
    <p:sldId id="338" r:id="rId28"/>
    <p:sldId id="339" r:id="rId29"/>
    <p:sldId id="340" r:id="rId30"/>
    <p:sldId id="341" r:id="rId31"/>
    <p:sldId id="342" r:id="rId32"/>
    <p:sldId id="343" r:id="rId33"/>
    <p:sldId id="344" r:id="rId34"/>
    <p:sldId id="263" r:id="rId35"/>
    <p:sldId id="304" r:id="rId36"/>
    <p:sldId id="345" r:id="rId37"/>
    <p:sldId id="295" r:id="rId38"/>
    <p:sldId id="309" r:id="rId39"/>
    <p:sldId id="306" r:id="rId40"/>
    <p:sldId id="311" r:id="rId41"/>
    <p:sldId id="307" r:id="rId42"/>
    <p:sldId id="308" r:id="rId43"/>
    <p:sldId id="315" r:id="rId44"/>
    <p:sldId id="346" r:id="rId45"/>
    <p:sldId id="317" r:id="rId46"/>
    <p:sldId id="347" r:id="rId47"/>
    <p:sldId id="348" r:id="rId48"/>
    <p:sldId id="349" r:id="rId49"/>
    <p:sldId id="350" r:id="rId50"/>
    <p:sldId id="351" r:id="rId51"/>
    <p:sldId id="352" r:id="rId52"/>
    <p:sldId id="353" r:id="rId53"/>
    <p:sldId id="354" r:id="rId54"/>
    <p:sldId id="355" r:id="rId55"/>
    <p:sldId id="356"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android.com/topic/libraries/architecture/workmanager/advanced/long-run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ata-flair.training/blogs/android-application-component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a:t>
            </a:r>
            <a:endParaRPr lang="en-US" dirty="0"/>
          </a:p>
        </p:txBody>
      </p:sp>
      <p:sp>
        <p:nvSpPr>
          <p:cNvPr id="3" name="Subtitle 2"/>
          <p:cNvSpPr>
            <a:spLocks noGrp="1"/>
          </p:cNvSpPr>
          <p:nvPr>
            <p:ph type="subTitle" idx="1"/>
          </p:nvPr>
        </p:nvSpPr>
        <p:spPr/>
        <p:txBody>
          <a:bodyPr/>
          <a:lstStyle/>
          <a:p>
            <a:r>
              <a:rPr lang="en-US" dirty="0"/>
              <a:t>Android Components and Resource handling</a:t>
            </a:r>
          </a:p>
        </p:txBody>
      </p:sp>
    </p:spTree>
    <p:extLst>
      <p:ext uri="{BB962C8B-B14F-4D97-AF65-F5344CB8AC3E}">
        <p14:creationId xmlns:p14="http://schemas.microsoft.com/office/powerpoint/2010/main" val="282533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a:bodyPr>
          <a:lstStyle/>
          <a:p>
            <a:pPr marL="12065" marR="5080" indent="0">
              <a:lnSpc>
                <a:spcPct val="100000"/>
              </a:lnSpc>
              <a:spcBef>
                <a:spcPts val="100"/>
              </a:spcBef>
              <a:buNone/>
              <a:tabLst>
                <a:tab pos="187960" algn="l"/>
              </a:tabLst>
            </a:pPr>
            <a:r>
              <a:rPr lang="en-US" sz="2800" b="1" u="sng" dirty="0" smtClean="0">
                <a:solidFill>
                  <a:srgbClr val="444444"/>
                </a:solidFill>
                <a:latin typeface="+mj-lt"/>
                <a:cs typeface="Calibri"/>
              </a:rPr>
              <a:t>Running State</a:t>
            </a:r>
          </a:p>
          <a:p>
            <a:pPr marL="186690" marR="5080" indent="-174625">
              <a:lnSpc>
                <a:spcPct val="100000"/>
              </a:lnSpc>
              <a:spcBef>
                <a:spcPts val="100"/>
              </a:spcBef>
              <a:buFont typeface="Arial MT"/>
              <a:buChar char="•"/>
              <a:tabLst>
                <a:tab pos="187960" algn="l"/>
              </a:tabLst>
            </a:pPr>
            <a:r>
              <a:rPr lang="en-US" dirty="0" smtClean="0">
                <a:solidFill>
                  <a:srgbClr val="444444"/>
                </a:solidFill>
                <a:latin typeface="Calibri"/>
                <a:cs typeface="Calibri"/>
              </a:rPr>
              <a:t>An</a:t>
            </a:r>
            <a:r>
              <a:rPr lang="en-US" spc="-60" dirty="0" smtClean="0">
                <a:solidFill>
                  <a:srgbClr val="444444"/>
                </a:solidFill>
                <a:latin typeface="Calibri"/>
                <a:cs typeface="Calibri"/>
              </a:rPr>
              <a:t> </a:t>
            </a:r>
            <a:r>
              <a:rPr lang="en-US" dirty="0">
                <a:solidFill>
                  <a:srgbClr val="444444"/>
                </a:solidFill>
                <a:latin typeface="Calibri"/>
                <a:cs typeface="Calibri"/>
              </a:rPr>
              <a:t>activity</a:t>
            </a:r>
            <a:r>
              <a:rPr lang="en-US" spc="-55" dirty="0">
                <a:solidFill>
                  <a:srgbClr val="444444"/>
                </a:solidFill>
                <a:latin typeface="Calibri"/>
                <a:cs typeface="Calibri"/>
              </a:rPr>
              <a:t> </a:t>
            </a:r>
            <a:r>
              <a:rPr lang="en-US" dirty="0">
                <a:solidFill>
                  <a:srgbClr val="444444"/>
                </a:solidFill>
                <a:latin typeface="Calibri"/>
                <a:cs typeface="Calibri"/>
              </a:rPr>
              <a:t>is</a:t>
            </a:r>
            <a:r>
              <a:rPr lang="en-US" spc="-60" dirty="0">
                <a:solidFill>
                  <a:srgbClr val="444444"/>
                </a:solidFill>
                <a:latin typeface="Calibri"/>
                <a:cs typeface="Calibri"/>
              </a:rPr>
              <a:t> </a:t>
            </a:r>
            <a:r>
              <a:rPr lang="en-US" dirty="0">
                <a:solidFill>
                  <a:srgbClr val="444444"/>
                </a:solidFill>
                <a:latin typeface="Calibri"/>
                <a:cs typeface="Calibri"/>
              </a:rPr>
              <a:t>in</a:t>
            </a:r>
            <a:r>
              <a:rPr lang="en-US" spc="-55" dirty="0">
                <a:solidFill>
                  <a:srgbClr val="444444"/>
                </a:solidFill>
                <a:latin typeface="Calibri"/>
                <a:cs typeface="Calibri"/>
              </a:rPr>
              <a:t> </a:t>
            </a:r>
            <a:r>
              <a:rPr lang="en-US" dirty="0">
                <a:solidFill>
                  <a:srgbClr val="444444"/>
                </a:solidFill>
                <a:latin typeface="Calibri"/>
                <a:cs typeface="Calibri"/>
              </a:rPr>
              <a:t>the</a:t>
            </a:r>
            <a:r>
              <a:rPr lang="en-US" spc="-55" dirty="0">
                <a:solidFill>
                  <a:srgbClr val="444444"/>
                </a:solidFill>
                <a:latin typeface="Calibri"/>
                <a:cs typeface="Calibri"/>
              </a:rPr>
              <a:t> </a:t>
            </a:r>
            <a:r>
              <a:rPr lang="en-US" dirty="0">
                <a:solidFill>
                  <a:srgbClr val="444444"/>
                </a:solidFill>
                <a:latin typeface="Calibri"/>
                <a:cs typeface="Calibri"/>
              </a:rPr>
              <a:t>running</a:t>
            </a:r>
            <a:r>
              <a:rPr lang="en-US" spc="-60" dirty="0">
                <a:solidFill>
                  <a:srgbClr val="444444"/>
                </a:solidFill>
                <a:latin typeface="Calibri"/>
                <a:cs typeface="Calibri"/>
              </a:rPr>
              <a:t> </a:t>
            </a:r>
            <a:r>
              <a:rPr lang="en-US" dirty="0">
                <a:solidFill>
                  <a:srgbClr val="444444"/>
                </a:solidFill>
                <a:latin typeface="Calibri"/>
                <a:cs typeface="Calibri"/>
              </a:rPr>
              <a:t>state</a:t>
            </a:r>
            <a:r>
              <a:rPr lang="en-US" spc="-55" dirty="0">
                <a:solidFill>
                  <a:srgbClr val="444444"/>
                </a:solidFill>
                <a:latin typeface="Calibri"/>
                <a:cs typeface="Calibri"/>
              </a:rPr>
              <a:t> </a:t>
            </a:r>
            <a:r>
              <a:rPr lang="en-US" dirty="0">
                <a:solidFill>
                  <a:srgbClr val="444444"/>
                </a:solidFill>
                <a:latin typeface="Calibri"/>
                <a:cs typeface="Calibri"/>
              </a:rPr>
              <a:t>if</a:t>
            </a:r>
            <a:r>
              <a:rPr lang="en-US" spc="-60" dirty="0">
                <a:solidFill>
                  <a:srgbClr val="444444"/>
                </a:solidFill>
                <a:latin typeface="Calibri"/>
                <a:cs typeface="Calibri"/>
              </a:rPr>
              <a:t> </a:t>
            </a:r>
            <a:r>
              <a:rPr lang="en-US" dirty="0">
                <a:solidFill>
                  <a:srgbClr val="444444"/>
                </a:solidFill>
                <a:latin typeface="Calibri"/>
                <a:cs typeface="Calibri"/>
              </a:rPr>
              <a:t>it’s</a:t>
            </a:r>
            <a:r>
              <a:rPr lang="en-US" spc="-55" dirty="0">
                <a:solidFill>
                  <a:srgbClr val="444444"/>
                </a:solidFill>
                <a:latin typeface="Calibri"/>
                <a:cs typeface="Calibri"/>
              </a:rPr>
              <a:t> </a:t>
            </a:r>
            <a:r>
              <a:rPr lang="en-US" dirty="0">
                <a:solidFill>
                  <a:srgbClr val="444444"/>
                </a:solidFill>
                <a:latin typeface="Calibri"/>
                <a:cs typeface="Calibri"/>
              </a:rPr>
              <a:t>shown</a:t>
            </a:r>
            <a:r>
              <a:rPr lang="en-US" spc="-55" dirty="0">
                <a:solidFill>
                  <a:srgbClr val="444444"/>
                </a:solidFill>
                <a:latin typeface="Calibri"/>
                <a:cs typeface="Calibri"/>
              </a:rPr>
              <a:t> </a:t>
            </a:r>
            <a:r>
              <a:rPr lang="en-US" dirty="0">
                <a:solidFill>
                  <a:srgbClr val="444444"/>
                </a:solidFill>
                <a:latin typeface="Calibri"/>
                <a:cs typeface="Calibri"/>
              </a:rPr>
              <a:t>in</a:t>
            </a:r>
            <a:r>
              <a:rPr lang="en-US" spc="-60" dirty="0">
                <a:solidFill>
                  <a:srgbClr val="444444"/>
                </a:solidFill>
                <a:latin typeface="Calibri"/>
                <a:cs typeface="Calibri"/>
              </a:rPr>
              <a:t> </a:t>
            </a:r>
            <a:r>
              <a:rPr lang="en-US" dirty="0">
                <a:solidFill>
                  <a:srgbClr val="444444"/>
                </a:solidFill>
                <a:latin typeface="Calibri"/>
                <a:cs typeface="Calibri"/>
              </a:rPr>
              <a:t>the</a:t>
            </a:r>
            <a:r>
              <a:rPr lang="en-US" spc="-55" dirty="0">
                <a:solidFill>
                  <a:srgbClr val="444444"/>
                </a:solidFill>
                <a:latin typeface="Calibri"/>
                <a:cs typeface="Calibri"/>
              </a:rPr>
              <a:t> </a:t>
            </a:r>
            <a:r>
              <a:rPr lang="en-US" spc="-10" dirty="0">
                <a:solidFill>
                  <a:srgbClr val="444444"/>
                </a:solidFill>
                <a:latin typeface="Calibri"/>
                <a:cs typeface="Calibri"/>
              </a:rPr>
              <a:t>foreground</a:t>
            </a:r>
            <a:r>
              <a:rPr lang="en-US" spc="-60" dirty="0">
                <a:solidFill>
                  <a:srgbClr val="444444"/>
                </a:solidFill>
                <a:latin typeface="Calibri"/>
                <a:cs typeface="Calibri"/>
              </a:rPr>
              <a:t> </a:t>
            </a:r>
            <a:r>
              <a:rPr lang="en-US" dirty="0">
                <a:solidFill>
                  <a:srgbClr val="444444"/>
                </a:solidFill>
                <a:latin typeface="Calibri"/>
                <a:cs typeface="Calibri"/>
              </a:rPr>
              <a:t>of</a:t>
            </a:r>
            <a:r>
              <a:rPr lang="en-US" spc="5" dirty="0">
                <a:solidFill>
                  <a:srgbClr val="444444"/>
                </a:solidFill>
                <a:latin typeface="Calibri"/>
                <a:cs typeface="Calibri"/>
              </a:rPr>
              <a:t> </a:t>
            </a:r>
            <a:r>
              <a:rPr lang="en-US" spc="-25" dirty="0">
                <a:solidFill>
                  <a:srgbClr val="444444"/>
                </a:solidFill>
                <a:latin typeface="Calibri"/>
                <a:cs typeface="Calibri"/>
              </a:rPr>
              <a:t>the 	</a:t>
            </a:r>
            <a:r>
              <a:rPr lang="en-US" dirty="0">
                <a:solidFill>
                  <a:srgbClr val="444444"/>
                </a:solidFill>
                <a:latin typeface="Calibri"/>
                <a:cs typeface="Calibri"/>
              </a:rPr>
              <a:t>users’</a:t>
            </a:r>
            <a:r>
              <a:rPr lang="en-US" spc="-145" dirty="0">
                <a:solidFill>
                  <a:srgbClr val="444444"/>
                </a:solidFill>
                <a:latin typeface="Calibri"/>
                <a:cs typeface="Calibri"/>
              </a:rPr>
              <a:t> </a:t>
            </a:r>
            <a:r>
              <a:rPr lang="en-US" spc="-10" dirty="0">
                <a:solidFill>
                  <a:srgbClr val="444444"/>
                </a:solidFill>
                <a:latin typeface="Calibri"/>
                <a:cs typeface="Calibri"/>
              </a:rPr>
              <a:t>screen</a:t>
            </a:r>
            <a:endParaRPr lang="en-US" dirty="0">
              <a:latin typeface="Calibri"/>
              <a:cs typeface="Calibri"/>
            </a:endParaRPr>
          </a:p>
          <a:p>
            <a:pPr marL="187325" indent="-174625">
              <a:lnSpc>
                <a:spcPct val="100000"/>
              </a:lnSpc>
              <a:buFont typeface="Arial MT"/>
              <a:buChar char="•"/>
              <a:tabLst>
                <a:tab pos="187325" algn="l"/>
              </a:tabLst>
            </a:pPr>
            <a:r>
              <a:rPr lang="en-US" dirty="0">
                <a:solidFill>
                  <a:srgbClr val="212529"/>
                </a:solidFill>
                <a:latin typeface="Calibri"/>
                <a:cs typeface="Calibri"/>
              </a:rPr>
              <a:t>When</a:t>
            </a:r>
            <a:r>
              <a:rPr lang="en-US" spc="-35" dirty="0">
                <a:solidFill>
                  <a:srgbClr val="212529"/>
                </a:solidFill>
                <a:latin typeface="Calibri"/>
                <a:cs typeface="Calibri"/>
              </a:rPr>
              <a:t> </a:t>
            </a:r>
            <a:r>
              <a:rPr lang="en-US" dirty="0">
                <a:solidFill>
                  <a:srgbClr val="212529"/>
                </a:solidFill>
                <a:latin typeface="Calibri"/>
                <a:cs typeface="Calibri"/>
              </a:rPr>
              <a:t>an</a:t>
            </a:r>
            <a:r>
              <a:rPr lang="en-US" spc="-30" dirty="0">
                <a:solidFill>
                  <a:srgbClr val="212529"/>
                </a:solidFill>
                <a:latin typeface="Calibri"/>
                <a:cs typeface="Calibri"/>
              </a:rPr>
              <a:t> </a:t>
            </a:r>
            <a:r>
              <a:rPr lang="en-US" dirty="0">
                <a:solidFill>
                  <a:srgbClr val="212529"/>
                </a:solidFill>
                <a:latin typeface="Calibri"/>
                <a:cs typeface="Calibri"/>
              </a:rPr>
              <a:t>Activity</a:t>
            </a:r>
            <a:r>
              <a:rPr lang="en-US" spc="-35" dirty="0">
                <a:solidFill>
                  <a:srgbClr val="212529"/>
                </a:solidFill>
                <a:latin typeface="Calibri"/>
                <a:cs typeface="Calibri"/>
              </a:rPr>
              <a:t> </a:t>
            </a:r>
            <a:r>
              <a:rPr lang="en-US" dirty="0">
                <a:solidFill>
                  <a:srgbClr val="212529"/>
                </a:solidFill>
                <a:latin typeface="Calibri"/>
                <a:cs typeface="Calibri"/>
              </a:rPr>
              <a:t>is</a:t>
            </a:r>
            <a:r>
              <a:rPr lang="en-US" spc="-30" dirty="0">
                <a:solidFill>
                  <a:srgbClr val="212529"/>
                </a:solidFill>
                <a:latin typeface="Calibri"/>
                <a:cs typeface="Calibri"/>
              </a:rPr>
              <a:t> </a:t>
            </a:r>
            <a:r>
              <a:rPr lang="en-US" dirty="0">
                <a:solidFill>
                  <a:srgbClr val="212529"/>
                </a:solidFill>
                <a:latin typeface="Calibri"/>
                <a:cs typeface="Calibri"/>
              </a:rPr>
              <a:t>in</a:t>
            </a:r>
            <a:r>
              <a:rPr lang="en-US" spc="-30" dirty="0">
                <a:solidFill>
                  <a:srgbClr val="212529"/>
                </a:solidFill>
                <a:latin typeface="Calibri"/>
                <a:cs typeface="Calibri"/>
              </a:rPr>
              <a:t> </a:t>
            </a:r>
            <a:r>
              <a:rPr lang="en-US" dirty="0">
                <a:solidFill>
                  <a:srgbClr val="212529"/>
                </a:solidFill>
                <a:latin typeface="Calibri"/>
                <a:cs typeface="Calibri"/>
              </a:rPr>
              <a:t>active</a:t>
            </a:r>
            <a:r>
              <a:rPr lang="en-US" spc="-35" dirty="0">
                <a:solidFill>
                  <a:srgbClr val="212529"/>
                </a:solidFill>
                <a:latin typeface="Calibri"/>
                <a:cs typeface="Calibri"/>
              </a:rPr>
              <a:t> </a:t>
            </a:r>
            <a:r>
              <a:rPr lang="en-US" spc="-10" dirty="0">
                <a:solidFill>
                  <a:srgbClr val="212529"/>
                </a:solidFill>
                <a:latin typeface="Calibri"/>
                <a:cs typeface="Calibri"/>
              </a:rPr>
              <a:t>state,</a:t>
            </a:r>
            <a:r>
              <a:rPr lang="en-US" spc="-30" dirty="0">
                <a:solidFill>
                  <a:srgbClr val="212529"/>
                </a:solidFill>
                <a:latin typeface="Calibri"/>
                <a:cs typeface="Calibri"/>
              </a:rPr>
              <a:t> </a:t>
            </a:r>
            <a:r>
              <a:rPr lang="en-US" dirty="0">
                <a:solidFill>
                  <a:srgbClr val="212529"/>
                </a:solidFill>
                <a:latin typeface="Calibri"/>
                <a:cs typeface="Calibri"/>
              </a:rPr>
              <a:t>it</a:t>
            </a:r>
            <a:r>
              <a:rPr lang="en-US" spc="-30" dirty="0">
                <a:solidFill>
                  <a:srgbClr val="212529"/>
                </a:solidFill>
                <a:latin typeface="Calibri"/>
                <a:cs typeface="Calibri"/>
              </a:rPr>
              <a:t> </a:t>
            </a:r>
            <a:r>
              <a:rPr lang="en-US" dirty="0">
                <a:solidFill>
                  <a:srgbClr val="212529"/>
                </a:solidFill>
                <a:latin typeface="Calibri"/>
                <a:cs typeface="Calibri"/>
              </a:rPr>
              <a:t>means</a:t>
            </a:r>
            <a:r>
              <a:rPr lang="en-US" spc="-35" dirty="0">
                <a:solidFill>
                  <a:srgbClr val="212529"/>
                </a:solidFill>
                <a:latin typeface="Calibri"/>
                <a:cs typeface="Calibri"/>
              </a:rPr>
              <a:t> </a:t>
            </a:r>
            <a:r>
              <a:rPr lang="en-US" dirty="0">
                <a:solidFill>
                  <a:srgbClr val="212529"/>
                </a:solidFill>
                <a:latin typeface="Calibri"/>
                <a:cs typeface="Calibri"/>
              </a:rPr>
              <a:t>it</a:t>
            </a:r>
            <a:r>
              <a:rPr lang="en-US" spc="-30" dirty="0">
                <a:solidFill>
                  <a:srgbClr val="212529"/>
                </a:solidFill>
                <a:latin typeface="Calibri"/>
                <a:cs typeface="Calibri"/>
              </a:rPr>
              <a:t> </a:t>
            </a:r>
            <a:r>
              <a:rPr lang="en-US" dirty="0">
                <a:solidFill>
                  <a:srgbClr val="212529"/>
                </a:solidFill>
                <a:latin typeface="Calibri"/>
                <a:cs typeface="Calibri"/>
              </a:rPr>
              <a:t>is</a:t>
            </a:r>
            <a:r>
              <a:rPr lang="en-US" spc="-35" dirty="0">
                <a:solidFill>
                  <a:srgbClr val="212529"/>
                </a:solidFill>
                <a:latin typeface="Calibri"/>
                <a:cs typeface="Calibri"/>
              </a:rPr>
              <a:t> </a:t>
            </a:r>
            <a:r>
              <a:rPr lang="en-US" dirty="0">
                <a:solidFill>
                  <a:srgbClr val="212529"/>
                </a:solidFill>
                <a:latin typeface="Calibri"/>
                <a:cs typeface="Calibri"/>
              </a:rPr>
              <a:t>active</a:t>
            </a:r>
            <a:r>
              <a:rPr lang="en-US" spc="-30" dirty="0">
                <a:solidFill>
                  <a:srgbClr val="212529"/>
                </a:solidFill>
                <a:latin typeface="Calibri"/>
                <a:cs typeface="Calibri"/>
              </a:rPr>
              <a:t> </a:t>
            </a:r>
            <a:r>
              <a:rPr lang="en-US" dirty="0">
                <a:solidFill>
                  <a:srgbClr val="212529"/>
                </a:solidFill>
                <a:latin typeface="Calibri"/>
                <a:cs typeface="Calibri"/>
              </a:rPr>
              <a:t>and</a:t>
            </a:r>
            <a:r>
              <a:rPr lang="en-US" spc="-30" dirty="0">
                <a:solidFill>
                  <a:srgbClr val="212529"/>
                </a:solidFill>
                <a:latin typeface="Calibri"/>
                <a:cs typeface="Calibri"/>
              </a:rPr>
              <a:t> </a:t>
            </a:r>
            <a:r>
              <a:rPr lang="en-US" spc="-10" dirty="0">
                <a:solidFill>
                  <a:srgbClr val="212529"/>
                </a:solidFill>
                <a:latin typeface="Calibri"/>
                <a:cs typeface="Calibri"/>
              </a:rPr>
              <a:t>running.</a:t>
            </a:r>
            <a:endParaRPr lang="en-US" dirty="0">
              <a:latin typeface="Calibri"/>
              <a:cs typeface="Calibri"/>
            </a:endParaRPr>
          </a:p>
          <a:p>
            <a:pPr marL="187325" indent="-174625">
              <a:lnSpc>
                <a:spcPct val="100000"/>
              </a:lnSpc>
              <a:buFont typeface="Arial MT"/>
              <a:buChar char="•"/>
              <a:tabLst>
                <a:tab pos="187325" algn="l"/>
              </a:tabLst>
            </a:pPr>
            <a:r>
              <a:rPr lang="en-US" dirty="0">
                <a:solidFill>
                  <a:srgbClr val="212529"/>
                </a:solidFill>
                <a:latin typeface="Calibri"/>
                <a:cs typeface="Calibri"/>
              </a:rPr>
              <a:t>It</a:t>
            </a:r>
            <a:r>
              <a:rPr lang="en-US" spc="-40" dirty="0">
                <a:solidFill>
                  <a:srgbClr val="212529"/>
                </a:solidFill>
                <a:latin typeface="Calibri"/>
                <a:cs typeface="Calibri"/>
              </a:rPr>
              <a:t> </a:t>
            </a:r>
            <a:r>
              <a:rPr lang="en-US" dirty="0">
                <a:solidFill>
                  <a:srgbClr val="212529"/>
                </a:solidFill>
                <a:latin typeface="Calibri"/>
                <a:cs typeface="Calibri"/>
              </a:rPr>
              <a:t>is</a:t>
            </a:r>
            <a:r>
              <a:rPr lang="en-US" spc="-40" dirty="0">
                <a:solidFill>
                  <a:srgbClr val="212529"/>
                </a:solidFill>
                <a:latin typeface="Calibri"/>
                <a:cs typeface="Calibri"/>
              </a:rPr>
              <a:t> </a:t>
            </a:r>
            <a:r>
              <a:rPr lang="en-US" dirty="0">
                <a:solidFill>
                  <a:srgbClr val="212529"/>
                </a:solidFill>
                <a:latin typeface="Calibri"/>
                <a:cs typeface="Calibri"/>
              </a:rPr>
              <a:t>visible</a:t>
            </a:r>
            <a:r>
              <a:rPr lang="en-US" spc="-40" dirty="0">
                <a:solidFill>
                  <a:srgbClr val="212529"/>
                </a:solidFill>
                <a:latin typeface="Calibri"/>
                <a:cs typeface="Calibri"/>
              </a:rPr>
              <a:t> </a:t>
            </a:r>
            <a:r>
              <a:rPr lang="en-US" dirty="0">
                <a:solidFill>
                  <a:srgbClr val="212529"/>
                </a:solidFill>
                <a:latin typeface="Calibri"/>
                <a:cs typeface="Calibri"/>
              </a:rPr>
              <a:t>to</a:t>
            </a:r>
            <a:r>
              <a:rPr lang="en-US" spc="-40" dirty="0">
                <a:solidFill>
                  <a:srgbClr val="212529"/>
                </a:solidFill>
                <a:latin typeface="Calibri"/>
                <a:cs typeface="Calibri"/>
              </a:rPr>
              <a:t> </a:t>
            </a:r>
            <a:r>
              <a:rPr lang="en-US" dirty="0">
                <a:solidFill>
                  <a:srgbClr val="212529"/>
                </a:solidFill>
                <a:latin typeface="Calibri"/>
                <a:cs typeface="Calibri"/>
              </a:rPr>
              <a:t>the</a:t>
            </a:r>
            <a:r>
              <a:rPr lang="en-US" spc="-40" dirty="0">
                <a:solidFill>
                  <a:srgbClr val="212529"/>
                </a:solidFill>
                <a:latin typeface="Calibri"/>
                <a:cs typeface="Calibri"/>
              </a:rPr>
              <a:t> </a:t>
            </a:r>
            <a:r>
              <a:rPr lang="en-US" dirty="0">
                <a:solidFill>
                  <a:srgbClr val="212529"/>
                </a:solidFill>
                <a:latin typeface="Calibri"/>
                <a:cs typeface="Calibri"/>
              </a:rPr>
              <a:t>user</a:t>
            </a:r>
            <a:r>
              <a:rPr lang="en-US" spc="-40" dirty="0">
                <a:solidFill>
                  <a:srgbClr val="212529"/>
                </a:solidFill>
                <a:latin typeface="Calibri"/>
                <a:cs typeface="Calibri"/>
              </a:rPr>
              <a:t> </a:t>
            </a:r>
            <a:r>
              <a:rPr lang="en-US" dirty="0">
                <a:solidFill>
                  <a:srgbClr val="212529"/>
                </a:solidFill>
                <a:latin typeface="Calibri"/>
                <a:cs typeface="Calibri"/>
              </a:rPr>
              <a:t>and</a:t>
            </a:r>
            <a:r>
              <a:rPr lang="en-US" spc="-40" dirty="0">
                <a:solidFill>
                  <a:srgbClr val="212529"/>
                </a:solidFill>
                <a:latin typeface="Calibri"/>
                <a:cs typeface="Calibri"/>
              </a:rPr>
              <a:t> </a:t>
            </a:r>
            <a:r>
              <a:rPr lang="en-US" dirty="0">
                <a:solidFill>
                  <a:srgbClr val="212529"/>
                </a:solidFill>
                <a:latin typeface="Calibri"/>
                <a:cs typeface="Calibri"/>
              </a:rPr>
              <a:t>the</a:t>
            </a:r>
            <a:r>
              <a:rPr lang="en-US" spc="-40" dirty="0">
                <a:solidFill>
                  <a:srgbClr val="212529"/>
                </a:solidFill>
                <a:latin typeface="Calibri"/>
                <a:cs typeface="Calibri"/>
              </a:rPr>
              <a:t> </a:t>
            </a:r>
            <a:r>
              <a:rPr lang="en-US" dirty="0">
                <a:solidFill>
                  <a:srgbClr val="212529"/>
                </a:solidFill>
                <a:latin typeface="Calibri"/>
                <a:cs typeface="Calibri"/>
              </a:rPr>
              <a:t>user</a:t>
            </a:r>
            <a:r>
              <a:rPr lang="en-US" spc="-35" dirty="0">
                <a:solidFill>
                  <a:srgbClr val="212529"/>
                </a:solidFill>
                <a:latin typeface="Calibri"/>
                <a:cs typeface="Calibri"/>
              </a:rPr>
              <a:t> </a:t>
            </a:r>
            <a:r>
              <a:rPr lang="en-US" dirty="0">
                <a:solidFill>
                  <a:srgbClr val="212529"/>
                </a:solidFill>
                <a:latin typeface="Calibri"/>
                <a:cs typeface="Calibri"/>
              </a:rPr>
              <a:t>is</a:t>
            </a:r>
            <a:r>
              <a:rPr lang="en-US" spc="-40" dirty="0">
                <a:solidFill>
                  <a:srgbClr val="212529"/>
                </a:solidFill>
                <a:latin typeface="Calibri"/>
                <a:cs typeface="Calibri"/>
              </a:rPr>
              <a:t> </a:t>
            </a:r>
            <a:r>
              <a:rPr lang="en-US" dirty="0">
                <a:solidFill>
                  <a:srgbClr val="212529"/>
                </a:solidFill>
                <a:latin typeface="Calibri"/>
                <a:cs typeface="Calibri"/>
              </a:rPr>
              <a:t>able</a:t>
            </a:r>
            <a:r>
              <a:rPr lang="en-US" spc="-40" dirty="0">
                <a:solidFill>
                  <a:srgbClr val="212529"/>
                </a:solidFill>
                <a:latin typeface="Calibri"/>
                <a:cs typeface="Calibri"/>
              </a:rPr>
              <a:t> </a:t>
            </a:r>
            <a:r>
              <a:rPr lang="en-US" dirty="0">
                <a:solidFill>
                  <a:srgbClr val="212529"/>
                </a:solidFill>
                <a:latin typeface="Calibri"/>
                <a:cs typeface="Calibri"/>
              </a:rPr>
              <a:t>to</a:t>
            </a:r>
            <a:r>
              <a:rPr lang="en-US" spc="-40" dirty="0">
                <a:solidFill>
                  <a:srgbClr val="212529"/>
                </a:solidFill>
                <a:latin typeface="Calibri"/>
                <a:cs typeface="Calibri"/>
              </a:rPr>
              <a:t> </a:t>
            </a:r>
            <a:r>
              <a:rPr lang="en-US" dirty="0">
                <a:solidFill>
                  <a:srgbClr val="212529"/>
                </a:solidFill>
                <a:latin typeface="Calibri"/>
                <a:cs typeface="Calibri"/>
              </a:rPr>
              <a:t>interact</a:t>
            </a:r>
            <a:r>
              <a:rPr lang="en-US" spc="-40" dirty="0">
                <a:solidFill>
                  <a:srgbClr val="212529"/>
                </a:solidFill>
                <a:latin typeface="Calibri"/>
                <a:cs typeface="Calibri"/>
              </a:rPr>
              <a:t> </a:t>
            </a:r>
            <a:r>
              <a:rPr lang="en-US" dirty="0">
                <a:solidFill>
                  <a:srgbClr val="212529"/>
                </a:solidFill>
                <a:latin typeface="Calibri"/>
                <a:cs typeface="Calibri"/>
              </a:rPr>
              <a:t>with</a:t>
            </a:r>
            <a:r>
              <a:rPr lang="en-US" spc="-40" dirty="0">
                <a:solidFill>
                  <a:srgbClr val="212529"/>
                </a:solidFill>
                <a:latin typeface="Calibri"/>
                <a:cs typeface="Calibri"/>
              </a:rPr>
              <a:t> </a:t>
            </a:r>
            <a:r>
              <a:rPr lang="en-US" spc="-25" dirty="0">
                <a:solidFill>
                  <a:srgbClr val="212529"/>
                </a:solidFill>
                <a:latin typeface="Calibri"/>
                <a:cs typeface="Calibri"/>
              </a:rPr>
              <a:t>it.</a:t>
            </a:r>
            <a:endParaRPr lang="en-US" dirty="0">
              <a:latin typeface="Calibri"/>
              <a:cs typeface="Calibri"/>
            </a:endParaRPr>
          </a:p>
          <a:p>
            <a:pPr marL="186690" marR="5715" indent="-174625">
              <a:lnSpc>
                <a:spcPct val="100000"/>
              </a:lnSpc>
              <a:buFont typeface="Arial MT"/>
              <a:buChar char="•"/>
              <a:tabLst>
                <a:tab pos="187960" algn="l"/>
                <a:tab pos="1501140" algn="l"/>
                <a:tab pos="2886710" algn="l"/>
                <a:tab pos="3888740" algn="l"/>
                <a:tab pos="4531995" algn="l"/>
                <a:tab pos="5770880" algn="l"/>
                <a:tab pos="6200775" algn="l"/>
                <a:tab pos="6888480" algn="l"/>
                <a:tab pos="7758430" algn="l"/>
                <a:tab pos="8561070" algn="l"/>
                <a:tab pos="9204960" algn="l"/>
              </a:tabLst>
            </a:pPr>
            <a:r>
              <a:rPr lang="en-US" spc="-10" dirty="0">
                <a:solidFill>
                  <a:srgbClr val="212529"/>
                </a:solidFill>
                <a:latin typeface="Calibri"/>
                <a:cs typeface="Calibri"/>
              </a:rPr>
              <a:t>Android</a:t>
            </a:r>
            <a:r>
              <a:rPr lang="en-US" dirty="0">
                <a:solidFill>
                  <a:srgbClr val="212529"/>
                </a:solidFill>
                <a:latin typeface="Calibri"/>
                <a:cs typeface="Calibri"/>
              </a:rPr>
              <a:t>	</a:t>
            </a:r>
            <a:r>
              <a:rPr lang="en-US" spc="-10" dirty="0">
                <a:solidFill>
                  <a:srgbClr val="212529"/>
                </a:solidFill>
                <a:latin typeface="Calibri"/>
                <a:cs typeface="Calibri"/>
              </a:rPr>
              <a:t>Runtime</a:t>
            </a:r>
            <a:r>
              <a:rPr lang="en-US" dirty="0">
                <a:solidFill>
                  <a:srgbClr val="212529"/>
                </a:solidFill>
                <a:latin typeface="Calibri"/>
                <a:cs typeface="Calibri"/>
              </a:rPr>
              <a:t>	</a:t>
            </a:r>
            <a:r>
              <a:rPr lang="en-US" spc="-10" dirty="0">
                <a:solidFill>
                  <a:srgbClr val="212529"/>
                </a:solidFill>
                <a:latin typeface="Calibri"/>
                <a:cs typeface="Calibri"/>
              </a:rPr>
              <a:t>treats</a:t>
            </a:r>
            <a:r>
              <a:rPr lang="en-US" dirty="0">
                <a:solidFill>
                  <a:srgbClr val="212529"/>
                </a:solidFill>
                <a:latin typeface="Calibri"/>
                <a:cs typeface="Calibri"/>
              </a:rPr>
              <a:t>	</a:t>
            </a:r>
            <a:r>
              <a:rPr lang="en-US" spc="-25" dirty="0">
                <a:solidFill>
                  <a:srgbClr val="212529"/>
                </a:solidFill>
                <a:latin typeface="Calibri"/>
                <a:cs typeface="Calibri"/>
              </a:rPr>
              <a:t>the</a:t>
            </a:r>
            <a:r>
              <a:rPr lang="en-US" dirty="0">
                <a:solidFill>
                  <a:srgbClr val="212529"/>
                </a:solidFill>
                <a:latin typeface="Calibri"/>
                <a:cs typeface="Calibri"/>
              </a:rPr>
              <a:t>	</a:t>
            </a:r>
            <a:r>
              <a:rPr lang="en-US" spc="-10" dirty="0">
                <a:solidFill>
                  <a:srgbClr val="212529"/>
                </a:solidFill>
                <a:latin typeface="Calibri"/>
                <a:cs typeface="Calibri"/>
              </a:rPr>
              <a:t>Activity</a:t>
            </a:r>
            <a:r>
              <a:rPr lang="en-US" dirty="0">
                <a:solidFill>
                  <a:srgbClr val="212529"/>
                </a:solidFill>
                <a:latin typeface="Calibri"/>
                <a:cs typeface="Calibri"/>
              </a:rPr>
              <a:t>	</a:t>
            </a:r>
            <a:r>
              <a:rPr lang="en-US" spc="-25" dirty="0">
                <a:solidFill>
                  <a:srgbClr val="212529"/>
                </a:solidFill>
                <a:latin typeface="Calibri"/>
                <a:cs typeface="Calibri"/>
              </a:rPr>
              <a:t>in</a:t>
            </a:r>
            <a:r>
              <a:rPr lang="en-US" dirty="0">
                <a:solidFill>
                  <a:srgbClr val="212529"/>
                </a:solidFill>
                <a:latin typeface="Calibri"/>
                <a:cs typeface="Calibri"/>
              </a:rPr>
              <a:t>	</a:t>
            </a:r>
            <a:r>
              <a:rPr lang="en-US" spc="-20" dirty="0">
                <a:solidFill>
                  <a:srgbClr val="212529"/>
                </a:solidFill>
                <a:latin typeface="Calibri"/>
                <a:cs typeface="Calibri"/>
              </a:rPr>
              <a:t>this</a:t>
            </a:r>
            <a:r>
              <a:rPr lang="en-US" dirty="0">
                <a:solidFill>
                  <a:srgbClr val="212529"/>
                </a:solidFill>
                <a:latin typeface="Calibri"/>
                <a:cs typeface="Calibri"/>
              </a:rPr>
              <a:t>	</a:t>
            </a:r>
            <a:r>
              <a:rPr lang="en-US" spc="-10" dirty="0">
                <a:solidFill>
                  <a:srgbClr val="212529"/>
                </a:solidFill>
                <a:latin typeface="Calibri"/>
                <a:cs typeface="Calibri"/>
              </a:rPr>
              <a:t>state</a:t>
            </a:r>
            <a:r>
              <a:rPr lang="en-US" dirty="0">
                <a:solidFill>
                  <a:srgbClr val="212529"/>
                </a:solidFill>
                <a:latin typeface="Calibri"/>
                <a:cs typeface="Calibri"/>
              </a:rPr>
              <a:t>	</a:t>
            </a:r>
            <a:r>
              <a:rPr lang="en-US" spc="-20" dirty="0">
                <a:solidFill>
                  <a:srgbClr val="212529"/>
                </a:solidFill>
                <a:latin typeface="Calibri"/>
                <a:cs typeface="Calibri"/>
              </a:rPr>
              <a:t>with</a:t>
            </a:r>
            <a:r>
              <a:rPr lang="en-US" dirty="0">
                <a:solidFill>
                  <a:srgbClr val="212529"/>
                </a:solidFill>
                <a:latin typeface="Calibri"/>
                <a:cs typeface="Calibri"/>
              </a:rPr>
              <a:t>	</a:t>
            </a:r>
            <a:r>
              <a:rPr lang="en-US" spc="-25" dirty="0">
                <a:solidFill>
                  <a:srgbClr val="212529"/>
                </a:solidFill>
                <a:latin typeface="Calibri"/>
                <a:cs typeface="Calibri"/>
              </a:rPr>
              <a:t>the</a:t>
            </a:r>
            <a:r>
              <a:rPr lang="en-US" dirty="0">
                <a:solidFill>
                  <a:srgbClr val="212529"/>
                </a:solidFill>
                <a:latin typeface="Calibri"/>
                <a:cs typeface="Calibri"/>
              </a:rPr>
              <a:t>	</a:t>
            </a:r>
            <a:r>
              <a:rPr lang="en-US" spc="-10" dirty="0">
                <a:solidFill>
                  <a:srgbClr val="212529"/>
                </a:solidFill>
                <a:latin typeface="Calibri"/>
                <a:cs typeface="Calibri"/>
              </a:rPr>
              <a:t>highest 	</a:t>
            </a:r>
            <a:r>
              <a:rPr lang="en-US" dirty="0">
                <a:solidFill>
                  <a:srgbClr val="212529"/>
                </a:solidFill>
                <a:latin typeface="Calibri"/>
                <a:cs typeface="Calibri"/>
              </a:rPr>
              <a:t>priority</a:t>
            </a:r>
            <a:r>
              <a:rPr lang="en-US" spc="-40" dirty="0">
                <a:solidFill>
                  <a:srgbClr val="212529"/>
                </a:solidFill>
                <a:latin typeface="Calibri"/>
                <a:cs typeface="Calibri"/>
              </a:rPr>
              <a:t> </a:t>
            </a:r>
            <a:r>
              <a:rPr lang="en-US" dirty="0">
                <a:solidFill>
                  <a:srgbClr val="212529"/>
                </a:solidFill>
                <a:latin typeface="Calibri"/>
                <a:cs typeface="Calibri"/>
              </a:rPr>
              <a:t>and</a:t>
            </a:r>
            <a:r>
              <a:rPr lang="en-US" spc="-40" dirty="0">
                <a:solidFill>
                  <a:srgbClr val="212529"/>
                </a:solidFill>
                <a:latin typeface="Calibri"/>
                <a:cs typeface="Calibri"/>
              </a:rPr>
              <a:t> </a:t>
            </a:r>
            <a:r>
              <a:rPr lang="en-US" dirty="0">
                <a:solidFill>
                  <a:srgbClr val="212529"/>
                </a:solidFill>
                <a:latin typeface="Calibri"/>
                <a:cs typeface="Calibri"/>
              </a:rPr>
              <a:t>never</a:t>
            </a:r>
            <a:r>
              <a:rPr lang="en-US" spc="-40" dirty="0">
                <a:solidFill>
                  <a:srgbClr val="212529"/>
                </a:solidFill>
                <a:latin typeface="Calibri"/>
                <a:cs typeface="Calibri"/>
              </a:rPr>
              <a:t> </a:t>
            </a:r>
            <a:r>
              <a:rPr lang="en-US" dirty="0">
                <a:solidFill>
                  <a:srgbClr val="212529"/>
                </a:solidFill>
                <a:latin typeface="Calibri"/>
                <a:cs typeface="Calibri"/>
              </a:rPr>
              <a:t>tries</a:t>
            </a:r>
            <a:r>
              <a:rPr lang="en-US" spc="-40" dirty="0">
                <a:solidFill>
                  <a:srgbClr val="212529"/>
                </a:solidFill>
                <a:latin typeface="Calibri"/>
                <a:cs typeface="Calibri"/>
              </a:rPr>
              <a:t> </a:t>
            </a:r>
            <a:r>
              <a:rPr lang="en-US" dirty="0">
                <a:solidFill>
                  <a:srgbClr val="212529"/>
                </a:solidFill>
                <a:latin typeface="Calibri"/>
                <a:cs typeface="Calibri"/>
              </a:rPr>
              <a:t>to</a:t>
            </a:r>
            <a:r>
              <a:rPr lang="en-US" spc="-40" dirty="0">
                <a:solidFill>
                  <a:srgbClr val="212529"/>
                </a:solidFill>
                <a:latin typeface="Calibri"/>
                <a:cs typeface="Calibri"/>
              </a:rPr>
              <a:t> </a:t>
            </a:r>
            <a:r>
              <a:rPr lang="en-US" dirty="0">
                <a:solidFill>
                  <a:srgbClr val="212529"/>
                </a:solidFill>
                <a:latin typeface="Calibri"/>
                <a:cs typeface="Calibri"/>
              </a:rPr>
              <a:t>kill</a:t>
            </a:r>
            <a:r>
              <a:rPr lang="en-US" spc="-40" dirty="0">
                <a:solidFill>
                  <a:srgbClr val="212529"/>
                </a:solidFill>
                <a:latin typeface="Calibri"/>
                <a:cs typeface="Calibri"/>
              </a:rPr>
              <a:t> </a:t>
            </a:r>
            <a:r>
              <a:rPr lang="en-US" spc="-25" dirty="0">
                <a:solidFill>
                  <a:srgbClr val="212529"/>
                </a:solidFill>
                <a:latin typeface="Calibri"/>
                <a:cs typeface="Calibri"/>
              </a:rPr>
              <a:t>it.</a:t>
            </a:r>
            <a:endParaRPr lang="en-US" dirty="0">
              <a:latin typeface="Calibri"/>
              <a:cs typeface="Calibri"/>
            </a:endParaRPr>
          </a:p>
          <a:p>
            <a:endParaRPr lang="en-US" dirty="0">
              <a:latin typeface="Gill Sans MT (Body)"/>
            </a:endParaRPr>
          </a:p>
        </p:txBody>
      </p:sp>
    </p:spTree>
    <p:extLst>
      <p:ext uri="{BB962C8B-B14F-4D97-AF65-F5344CB8AC3E}">
        <p14:creationId xmlns:p14="http://schemas.microsoft.com/office/powerpoint/2010/main" val="784010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a:bodyPr>
          <a:lstStyle/>
          <a:p>
            <a:pPr marL="12065" marR="5080" indent="0" algn="just">
              <a:lnSpc>
                <a:spcPct val="100000"/>
              </a:lnSpc>
              <a:spcBef>
                <a:spcPts val="100"/>
              </a:spcBef>
              <a:buNone/>
              <a:tabLst>
                <a:tab pos="187960" algn="l"/>
              </a:tabLst>
            </a:pPr>
            <a:r>
              <a:rPr lang="en-US" sz="2800" b="1" u="sng" dirty="0" smtClean="0">
                <a:solidFill>
                  <a:srgbClr val="444444"/>
                </a:solidFill>
                <a:latin typeface="+mj-lt"/>
                <a:cs typeface="Calibri"/>
              </a:rPr>
              <a:t>Paused State</a:t>
            </a:r>
            <a:endParaRPr lang="en-US" sz="2800" dirty="0" smtClean="0">
              <a:solidFill>
                <a:srgbClr val="212529"/>
              </a:solidFill>
              <a:latin typeface="+mj-lt"/>
              <a:cs typeface="Calibri"/>
            </a:endParaRPr>
          </a:p>
          <a:p>
            <a:pPr marL="186690" marR="5080" indent="-174625" algn="just">
              <a:lnSpc>
                <a:spcPct val="100000"/>
              </a:lnSpc>
              <a:spcBef>
                <a:spcPts val="100"/>
              </a:spcBef>
              <a:buFont typeface="Arial MT"/>
              <a:buChar char="•"/>
              <a:tabLst>
                <a:tab pos="187960" algn="l"/>
              </a:tabLst>
            </a:pPr>
            <a:r>
              <a:rPr lang="en-US" dirty="0" smtClean="0">
                <a:solidFill>
                  <a:srgbClr val="212529"/>
                </a:solidFill>
                <a:latin typeface="Calibri"/>
                <a:cs typeface="Calibri"/>
              </a:rPr>
              <a:t>An</a:t>
            </a:r>
            <a:r>
              <a:rPr lang="en-US" spc="355" dirty="0" smtClean="0">
                <a:solidFill>
                  <a:srgbClr val="212529"/>
                </a:solidFill>
                <a:latin typeface="Calibri"/>
                <a:cs typeface="Calibri"/>
              </a:rPr>
              <a:t> </a:t>
            </a:r>
            <a:r>
              <a:rPr lang="en-US" dirty="0">
                <a:solidFill>
                  <a:srgbClr val="212529"/>
                </a:solidFill>
                <a:latin typeface="Calibri"/>
                <a:cs typeface="Calibri"/>
              </a:rPr>
              <a:t>activity</a:t>
            </a:r>
            <a:r>
              <a:rPr lang="en-US" spc="355" dirty="0">
                <a:solidFill>
                  <a:srgbClr val="212529"/>
                </a:solidFill>
                <a:latin typeface="Calibri"/>
                <a:cs typeface="Calibri"/>
              </a:rPr>
              <a:t> </a:t>
            </a:r>
            <a:r>
              <a:rPr lang="en-US" dirty="0">
                <a:solidFill>
                  <a:srgbClr val="212529"/>
                </a:solidFill>
                <a:latin typeface="Calibri"/>
                <a:cs typeface="Calibri"/>
              </a:rPr>
              <a:t>being</a:t>
            </a:r>
            <a:r>
              <a:rPr lang="en-US" spc="355" dirty="0">
                <a:solidFill>
                  <a:srgbClr val="212529"/>
                </a:solidFill>
                <a:latin typeface="Calibri"/>
                <a:cs typeface="Calibri"/>
              </a:rPr>
              <a:t> </a:t>
            </a:r>
            <a:r>
              <a:rPr lang="en-US" dirty="0">
                <a:solidFill>
                  <a:srgbClr val="212529"/>
                </a:solidFill>
                <a:latin typeface="Calibri"/>
                <a:cs typeface="Calibri"/>
              </a:rPr>
              <a:t>in</a:t>
            </a:r>
            <a:r>
              <a:rPr lang="en-US" spc="360" dirty="0">
                <a:solidFill>
                  <a:srgbClr val="212529"/>
                </a:solidFill>
                <a:latin typeface="Calibri"/>
                <a:cs typeface="Calibri"/>
              </a:rPr>
              <a:t> </a:t>
            </a:r>
            <a:r>
              <a:rPr lang="en-US" dirty="0">
                <a:solidFill>
                  <a:srgbClr val="212529"/>
                </a:solidFill>
                <a:latin typeface="Calibri"/>
                <a:cs typeface="Calibri"/>
              </a:rPr>
              <a:t>this</a:t>
            </a:r>
            <a:r>
              <a:rPr lang="en-US" spc="355" dirty="0">
                <a:solidFill>
                  <a:srgbClr val="212529"/>
                </a:solidFill>
                <a:latin typeface="Calibri"/>
                <a:cs typeface="Calibri"/>
              </a:rPr>
              <a:t> </a:t>
            </a:r>
            <a:r>
              <a:rPr lang="en-US" dirty="0">
                <a:solidFill>
                  <a:srgbClr val="212529"/>
                </a:solidFill>
                <a:latin typeface="Calibri"/>
                <a:cs typeface="Calibri"/>
              </a:rPr>
              <a:t>state</a:t>
            </a:r>
            <a:r>
              <a:rPr lang="en-US" spc="355" dirty="0">
                <a:solidFill>
                  <a:srgbClr val="212529"/>
                </a:solidFill>
                <a:latin typeface="Calibri"/>
                <a:cs typeface="Calibri"/>
              </a:rPr>
              <a:t> </a:t>
            </a:r>
            <a:r>
              <a:rPr lang="en-US" dirty="0">
                <a:solidFill>
                  <a:srgbClr val="212529"/>
                </a:solidFill>
                <a:latin typeface="Calibri"/>
                <a:cs typeface="Calibri"/>
              </a:rPr>
              <a:t>means</a:t>
            </a:r>
            <a:r>
              <a:rPr lang="en-US" spc="360" dirty="0">
                <a:solidFill>
                  <a:srgbClr val="212529"/>
                </a:solidFill>
                <a:latin typeface="Calibri"/>
                <a:cs typeface="Calibri"/>
              </a:rPr>
              <a:t> </a:t>
            </a:r>
            <a:r>
              <a:rPr lang="en-US" dirty="0">
                <a:solidFill>
                  <a:srgbClr val="212529"/>
                </a:solidFill>
                <a:latin typeface="Calibri"/>
                <a:cs typeface="Calibri"/>
              </a:rPr>
              <a:t>that</a:t>
            </a:r>
            <a:r>
              <a:rPr lang="en-US" spc="355" dirty="0">
                <a:solidFill>
                  <a:srgbClr val="212529"/>
                </a:solidFill>
                <a:latin typeface="Calibri"/>
                <a:cs typeface="Calibri"/>
              </a:rPr>
              <a:t> </a:t>
            </a:r>
            <a:r>
              <a:rPr lang="en-US" dirty="0">
                <a:solidFill>
                  <a:srgbClr val="212529"/>
                </a:solidFill>
                <a:latin typeface="Calibri"/>
                <a:cs typeface="Calibri"/>
              </a:rPr>
              <a:t>the</a:t>
            </a:r>
            <a:r>
              <a:rPr lang="en-US" spc="355" dirty="0">
                <a:solidFill>
                  <a:srgbClr val="212529"/>
                </a:solidFill>
                <a:latin typeface="Calibri"/>
                <a:cs typeface="Calibri"/>
              </a:rPr>
              <a:t> </a:t>
            </a:r>
            <a:r>
              <a:rPr lang="en-US" dirty="0">
                <a:solidFill>
                  <a:srgbClr val="212529"/>
                </a:solidFill>
                <a:latin typeface="Calibri"/>
                <a:cs typeface="Calibri"/>
              </a:rPr>
              <a:t>user</a:t>
            </a:r>
            <a:r>
              <a:rPr lang="en-US" spc="355" dirty="0">
                <a:solidFill>
                  <a:srgbClr val="212529"/>
                </a:solidFill>
                <a:latin typeface="Calibri"/>
                <a:cs typeface="Calibri"/>
              </a:rPr>
              <a:t> </a:t>
            </a:r>
            <a:r>
              <a:rPr lang="en-US" dirty="0">
                <a:solidFill>
                  <a:srgbClr val="212529"/>
                </a:solidFill>
                <a:latin typeface="Calibri"/>
                <a:cs typeface="Calibri"/>
              </a:rPr>
              <a:t>can</a:t>
            </a:r>
            <a:r>
              <a:rPr lang="en-US" spc="345" dirty="0">
                <a:solidFill>
                  <a:srgbClr val="212529"/>
                </a:solidFill>
                <a:latin typeface="Calibri"/>
                <a:cs typeface="Calibri"/>
              </a:rPr>
              <a:t> </a:t>
            </a:r>
            <a:r>
              <a:rPr lang="en-US" dirty="0">
                <a:solidFill>
                  <a:srgbClr val="212529"/>
                </a:solidFill>
                <a:latin typeface="Calibri"/>
                <a:cs typeface="Calibri"/>
              </a:rPr>
              <a:t>still</a:t>
            </a:r>
            <a:r>
              <a:rPr lang="en-US" spc="355" dirty="0">
                <a:solidFill>
                  <a:srgbClr val="212529"/>
                </a:solidFill>
                <a:latin typeface="Calibri"/>
                <a:cs typeface="Calibri"/>
              </a:rPr>
              <a:t> </a:t>
            </a:r>
            <a:r>
              <a:rPr lang="en-US" dirty="0">
                <a:solidFill>
                  <a:srgbClr val="212529"/>
                </a:solidFill>
                <a:latin typeface="Calibri"/>
                <a:cs typeface="Calibri"/>
              </a:rPr>
              <a:t>see</a:t>
            </a:r>
            <a:r>
              <a:rPr lang="en-US" spc="355" dirty="0">
                <a:solidFill>
                  <a:srgbClr val="212529"/>
                </a:solidFill>
                <a:latin typeface="Calibri"/>
                <a:cs typeface="Calibri"/>
              </a:rPr>
              <a:t> </a:t>
            </a:r>
            <a:r>
              <a:rPr lang="en-US" spc="-25" dirty="0">
                <a:solidFill>
                  <a:srgbClr val="212529"/>
                </a:solidFill>
                <a:latin typeface="Calibri"/>
                <a:cs typeface="Calibri"/>
              </a:rPr>
              <a:t>the 	</a:t>
            </a:r>
            <a:r>
              <a:rPr lang="en-US" dirty="0">
                <a:solidFill>
                  <a:srgbClr val="212529"/>
                </a:solidFill>
                <a:latin typeface="Calibri"/>
                <a:cs typeface="Calibri"/>
              </a:rPr>
              <a:t>Activity</a:t>
            </a:r>
            <a:r>
              <a:rPr lang="en-US" spc="80" dirty="0">
                <a:solidFill>
                  <a:srgbClr val="212529"/>
                </a:solidFill>
                <a:latin typeface="Calibri"/>
                <a:cs typeface="Calibri"/>
              </a:rPr>
              <a:t> </a:t>
            </a:r>
            <a:r>
              <a:rPr lang="en-US" dirty="0">
                <a:solidFill>
                  <a:srgbClr val="212529"/>
                </a:solidFill>
                <a:latin typeface="Calibri"/>
                <a:cs typeface="Calibri"/>
              </a:rPr>
              <a:t>in</a:t>
            </a:r>
            <a:r>
              <a:rPr lang="en-US" spc="85" dirty="0">
                <a:solidFill>
                  <a:srgbClr val="212529"/>
                </a:solidFill>
                <a:latin typeface="Calibri"/>
                <a:cs typeface="Calibri"/>
              </a:rPr>
              <a:t> </a:t>
            </a:r>
            <a:r>
              <a:rPr lang="en-US" dirty="0">
                <a:solidFill>
                  <a:srgbClr val="212529"/>
                </a:solidFill>
                <a:latin typeface="Calibri"/>
                <a:cs typeface="Calibri"/>
              </a:rPr>
              <a:t>the</a:t>
            </a:r>
            <a:r>
              <a:rPr lang="en-US" spc="85" dirty="0">
                <a:solidFill>
                  <a:srgbClr val="212529"/>
                </a:solidFill>
                <a:latin typeface="Calibri"/>
                <a:cs typeface="Calibri"/>
              </a:rPr>
              <a:t> </a:t>
            </a:r>
            <a:r>
              <a:rPr lang="en-US" dirty="0">
                <a:solidFill>
                  <a:srgbClr val="212529"/>
                </a:solidFill>
                <a:latin typeface="Calibri"/>
                <a:cs typeface="Calibri"/>
              </a:rPr>
              <a:t>background</a:t>
            </a:r>
            <a:r>
              <a:rPr lang="en-US" spc="80" dirty="0">
                <a:solidFill>
                  <a:srgbClr val="212529"/>
                </a:solidFill>
                <a:latin typeface="Calibri"/>
                <a:cs typeface="Calibri"/>
              </a:rPr>
              <a:t> </a:t>
            </a:r>
            <a:r>
              <a:rPr lang="en-US" dirty="0">
                <a:solidFill>
                  <a:srgbClr val="212529"/>
                </a:solidFill>
                <a:latin typeface="Calibri"/>
                <a:cs typeface="Calibri"/>
              </a:rPr>
              <a:t>such</a:t>
            </a:r>
            <a:r>
              <a:rPr lang="en-US" spc="85" dirty="0">
                <a:solidFill>
                  <a:srgbClr val="212529"/>
                </a:solidFill>
                <a:latin typeface="Calibri"/>
                <a:cs typeface="Calibri"/>
              </a:rPr>
              <a:t> </a:t>
            </a:r>
            <a:r>
              <a:rPr lang="en-US" dirty="0">
                <a:solidFill>
                  <a:srgbClr val="212529"/>
                </a:solidFill>
                <a:latin typeface="Calibri"/>
                <a:cs typeface="Calibri"/>
              </a:rPr>
              <a:t>as</a:t>
            </a:r>
            <a:r>
              <a:rPr lang="en-US" spc="85" dirty="0">
                <a:solidFill>
                  <a:srgbClr val="212529"/>
                </a:solidFill>
                <a:latin typeface="Calibri"/>
                <a:cs typeface="Calibri"/>
              </a:rPr>
              <a:t> </a:t>
            </a:r>
            <a:r>
              <a:rPr lang="en-US" dirty="0">
                <a:solidFill>
                  <a:srgbClr val="212529"/>
                </a:solidFill>
                <a:latin typeface="Calibri"/>
                <a:cs typeface="Calibri"/>
              </a:rPr>
              <a:t>behind</a:t>
            </a:r>
            <a:r>
              <a:rPr lang="en-US" spc="80" dirty="0">
                <a:solidFill>
                  <a:srgbClr val="212529"/>
                </a:solidFill>
                <a:latin typeface="Calibri"/>
                <a:cs typeface="Calibri"/>
              </a:rPr>
              <a:t> </a:t>
            </a:r>
            <a:r>
              <a:rPr lang="en-US" dirty="0">
                <a:solidFill>
                  <a:srgbClr val="212529"/>
                </a:solidFill>
                <a:latin typeface="Calibri"/>
                <a:cs typeface="Calibri"/>
              </a:rPr>
              <a:t>a</a:t>
            </a:r>
            <a:r>
              <a:rPr lang="en-US" spc="85" dirty="0">
                <a:solidFill>
                  <a:srgbClr val="212529"/>
                </a:solidFill>
                <a:latin typeface="Calibri"/>
                <a:cs typeface="Calibri"/>
              </a:rPr>
              <a:t> </a:t>
            </a:r>
            <a:r>
              <a:rPr lang="en-US" dirty="0">
                <a:solidFill>
                  <a:srgbClr val="212529"/>
                </a:solidFill>
                <a:latin typeface="Calibri"/>
                <a:cs typeface="Calibri"/>
              </a:rPr>
              <a:t>transparent</a:t>
            </a:r>
            <a:r>
              <a:rPr lang="en-US" spc="85" dirty="0">
                <a:solidFill>
                  <a:srgbClr val="212529"/>
                </a:solidFill>
                <a:latin typeface="Calibri"/>
                <a:cs typeface="Calibri"/>
              </a:rPr>
              <a:t> </a:t>
            </a:r>
            <a:r>
              <a:rPr lang="en-US" dirty="0">
                <a:solidFill>
                  <a:srgbClr val="212529"/>
                </a:solidFill>
                <a:latin typeface="Calibri"/>
                <a:cs typeface="Calibri"/>
              </a:rPr>
              <a:t>window</a:t>
            </a:r>
            <a:r>
              <a:rPr lang="en-US" spc="80" dirty="0">
                <a:solidFill>
                  <a:srgbClr val="212529"/>
                </a:solidFill>
                <a:latin typeface="Calibri"/>
                <a:cs typeface="Calibri"/>
              </a:rPr>
              <a:t> </a:t>
            </a:r>
            <a:r>
              <a:rPr lang="en-US" dirty="0">
                <a:solidFill>
                  <a:srgbClr val="212529"/>
                </a:solidFill>
                <a:latin typeface="Calibri"/>
                <a:cs typeface="Calibri"/>
              </a:rPr>
              <a:t>or</a:t>
            </a:r>
            <a:r>
              <a:rPr lang="en-US" spc="85" dirty="0">
                <a:solidFill>
                  <a:srgbClr val="212529"/>
                </a:solidFill>
                <a:latin typeface="Calibri"/>
                <a:cs typeface="Calibri"/>
              </a:rPr>
              <a:t> </a:t>
            </a:r>
            <a:r>
              <a:rPr lang="en-US" spc="-50" dirty="0">
                <a:solidFill>
                  <a:srgbClr val="212529"/>
                </a:solidFill>
                <a:latin typeface="Calibri"/>
                <a:cs typeface="Calibri"/>
              </a:rPr>
              <a:t>a 	</a:t>
            </a:r>
            <a:r>
              <a:rPr lang="en-US" dirty="0">
                <a:solidFill>
                  <a:srgbClr val="212529"/>
                </a:solidFill>
                <a:latin typeface="Calibri"/>
                <a:cs typeface="Calibri"/>
              </a:rPr>
              <a:t>dialog</a:t>
            </a:r>
            <a:r>
              <a:rPr lang="en-US" spc="-45" dirty="0">
                <a:solidFill>
                  <a:srgbClr val="212529"/>
                </a:solidFill>
                <a:latin typeface="Calibri"/>
                <a:cs typeface="Calibri"/>
              </a:rPr>
              <a:t> </a:t>
            </a:r>
            <a:r>
              <a:rPr lang="en-US" dirty="0">
                <a:solidFill>
                  <a:srgbClr val="212529"/>
                </a:solidFill>
                <a:latin typeface="Calibri"/>
                <a:cs typeface="Calibri"/>
              </a:rPr>
              <a:t>box</a:t>
            </a:r>
            <a:r>
              <a:rPr lang="en-US" spc="-40" dirty="0">
                <a:solidFill>
                  <a:srgbClr val="212529"/>
                </a:solidFill>
                <a:latin typeface="Calibri"/>
                <a:cs typeface="Calibri"/>
              </a:rPr>
              <a:t> </a:t>
            </a:r>
            <a:r>
              <a:rPr lang="en-US" dirty="0">
                <a:solidFill>
                  <a:srgbClr val="212529"/>
                </a:solidFill>
                <a:latin typeface="Calibri"/>
                <a:cs typeface="Calibri"/>
              </a:rPr>
              <a:t>but</a:t>
            </a:r>
            <a:r>
              <a:rPr lang="en-US" spc="-40" dirty="0">
                <a:solidFill>
                  <a:srgbClr val="212529"/>
                </a:solidFill>
                <a:latin typeface="Calibri"/>
                <a:cs typeface="Calibri"/>
              </a:rPr>
              <a:t> </a:t>
            </a:r>
            <a:r>
              <a:rPr lang="en-US" dirty="0">
                <a:solidFill>
                  <a:srgbClr val="212529"/>
                </a:solidFill>
                <a:latin typeface="Calibri"/>
                <a:cs typeface="Calibri"/>
              </a:rPr>
              <a:t>it</a:t>
            </a:r>
            <a:r>
              <a:rPr lang="en-US" spc="-40" dirty="0">
                <a:solidFill>
                  <a:srgbClr val="212529"/>
                </a:solidFill>
                <a:latin typeface="Calibri"/>
                <a:cs typeface="Calibri"/>
              </a:rPr>
              <a:t> </a:t>
            </a:r>
            <a:r>
              <a:rPr lang="en-US" dirty="0">
                <a:solidFill>
                  <a:srgbClr val="212529"/>
                </a:solidFill>
                <a:latin typeface="Calibri"/>
                <a:cs typeface="Calibri"/>
              </a:rPr>
              <a:t>is</a:t>
            </a:r>
            <a:r>
              <a:rPr lang="en-US" spc="-40" dirty="0">
                <a:solidFill>
                  <a:srgbClr val="212529"/>
                </a:solidFill>
                <a:latin typeface="Calibri"/>
                <a:cs typeface="Calibri"/>
              </a:rPr>
              <a:t> </a:t>
            </a:r>
            <a:r>
              <a:rPr lang="en-US" dirty="0">
                <a:solidFill>
                  <a:srgbClr val="212529"/>
                </a:solidFill>
                <a:latin typeface="Calibri"/>
                <a:cs typeface="Calibri"/>
              </a:rPr>
              <a:t>partially</a:t>
            </a:r>
            <a:r>
              <a:rPr lang="en-US" spc="-40" dirty="0">
                <a:solidFill>
                  <a:srgbClr val="212529"/>
                </a:solidFill>
                <a:latin typeface="Calibri"/>
                <a:cs typeface="Calibri"/>
              </a:rPr>
              <a:t> </a:t>
            </a:r>
            <a:r>
              <a:rPr lang="en-US" spc="-10" dirty="0">
                <a:solidFill>
                  <a:srgbClr val="212529"/>
                </a:solidFill>
                <a:latin typeface="Calibri"/>
                <a:cs typeface="Calibri"/>
              </a:rPr>
              <a:t>visible.</a:t>
            </a:r>
            <a:endParaRPr lang="en-US" dirty="0">
              <a:latin typeface="Calibri"/>
              <a:cs typeface="Calibri"/>
            </a:endParaRPr>
          </a:p>
          <a:p>
            <a:pPr marL="186690" marR="12065" indent="-174625" algn="just">
              <a:lnSpc>
                <a:spcPct val="100000"/>
              </a:lnSpc>
              <a:buFont typeface="Arial MT"/>
              <a:buChar char="•"/>
              <a:tabLst>
                <a:tab pos="187960" algn="l"/>
              </a:tabLst>
            </a:pPr>
            <a:r>
              <a:rPr lang="en-US" dirty="0">
                <a:solidFill>
                  <a:srgbClr val="212529"/>
                </a:solidFill>
                <a:latin typeface="Calibri"/>
                <a:cs typeface="Calibri"/>
              </a:rPr>
              <a:t>The</a:t>
            </a:r>
            <a:r>
              <a:rPr lang="en-US" spc="270" dirty="0">
                <a:solidFill>
                  <a:srgbClr val="212529"/>
                </a:solidFill>
                <a:latin typeface="Calibri"/>
                <a:cs typeface="Calibri"/>
              </a:rPr>
              <a:t> </a:t>
            </a:r>
            <a:r>
              <a:rPr lang="en-US" dirty="0">
                <a:solidFill>
                  <a:srgbClr val="212529"/>
                </a:solidFill>
                <a:latin typeface="Calibri"/>
                <a:cs typeface="Calibri"/>
              </a:rPr>
              <a:t>user</a:t>
            </a:r>
            <a:r>
              <a:rPr lang="en-US" spc="270" dirty="0">
                <a:solidFill>
                  <a:srgbClr val="212529"/>
                </a:solidFill>
                <a:latin typeface="Calibri"/>
                <a:cs typeface="Calibri"/>
              </a:rPr>
              <a:t> </a:t>
            </a:r>
            <a:r>
              <a:rPr lang="en-US" dirty="0">
                <a:solidFill>
                  <a:srgbClr val="212529"/>
                </a:solidFill>
                <a:latin typeface="Calibri"/>
                <a:cs typeface="Calibri"/>
              </a:rPr>
              <a:t>cannot</a:t>
            </a:r>
            <a:r>
              <a:rPr lang="en-US" spc="270" dirty="0">
                <a:solidFill>
                  <a:srgbClr val="212529"/>
                </a:solidFill>
                <a:latin typeface="Calibri"/>
                <a:cs typeface="Calibri"/>
              </a:rPr>
              <a:t> </a:t>
            </a:r>
            <a:r>
              <a:rPr lang="en-US" dirty="0">
                <a:solidFill>
                  <a:srgbClr val="212529"/>
                </a:solidFill>
                <a:latin typeface="Calibri"/>
                <a:cs typeface="Calibri"/>
              </a:rPr>
              <a:t>interact</a:t>
            </a:r>
            <a:r>
              <a:rPr lang="en-US" spc="270" dirty="0">
                <a:solidFill>
                  <a:srgbClr val="212529"/>
                </a:solidFill>
                <a:latin typeface="Calibri"/>
                <a:cs typeface="Calibri"/>
              </a:rPr>
              <a:t> </a:t>
            </a:r>
            <a:r>
              <a:rPr lang="en-US" dirty="0">
                <a:solidFill>
                  <a:srgbClr val="212529"/>
                </a:solidFill>
                <a:latin typeface="Calibri"/>
                <a:cs typeface="Calibri"/>
              </a:rPr>
              <a:t>with</a:t>
            </a:r>
            <a:r>
              <a:rPr lang="en-US" spc="270" dirty="0">
                <a:solidFill>
                  <a:srgbClr val="212529"/>
                </a:solidFill>
                <a:latin typeface="Calibri"/>
                <a:cs typeface="Calibri"/>
              </a:rPr>
              <a:t> </a:t>
            </a:r>
            <a:r>
              <a:rPr lang="en-US" dirty="0">
                <a:solidFill>
                  <a:srgbClr val="212529"/>
                </a:solidFill>
                <a:latin typeface="Calibri"/>
                <a:cs typeface="Calibri"/>
              </a:rPr>
              <a:t>the</a:t>
            </a:r>
            <a:r>
              <a:rPr lang="en-US" spc="270" dirty="0">
                <a:solidFill>
                  <a:srgbClr val="212529"/>
                </a:solidFill>
                <a:latin typeface="Calibri"/>
                <a:cs typeface="Calibri"/>
              </a:rPr>
              <a:t> </a:t>
            </a:r>
            <a:r>
              <a:rPr lang="en-US" dirty="0">
                <a:solidFill>
                  <a:srgbClr val="212529"/>
                </a:solidFill>
                <a:latin typeface="Calibri"/>
                <a:cs typeface="Calibri"/>
              </a:rPr>
              <a:t>Activity</a:t>
            </a:r>
            <a:r>
              <a:rPr lang="en-US" spc="270" dirty="0">
                <a:solidFill>
                  <a:srgbClr val="212529"/>
                </a:solidFill>
                <a:latin typeface="Calibri"/>
                <a:cs typeface="Calibri"/>
              </a:rPr>
              <a:t> </a:t>
            </a:r>
            <a:r>
              <a:rPr lang="en-US" dirty="0">
                <a:solidFill>
                  <a:srgbClr val="212529"/>
                </a:solidFill>
                <a:latin typeface="Calibri"/>
                <a:cs typeface="Calibri"/>
              </a:rPr>
              <a:t>until</a:t>
            </a:r>
            <a:r>
              <a:rPr lang="en-US" spc="270" dirty="0">
                <a:solidFill>
                  <a:srgbClr val="212529"/>
                </a:solidFill>
                <a:latin typeface="Calibri"/>
                <a:cs typeface="Calibri"/>
              </a:rPr>
              <a:t> </a:t>
            </a:r>
            <a:r>
              <a:rPr lang="en-US" dirty="0">
                <a:solidFill>
                  <a:srgbClr val="212529"/>
                </a:solidFill>
                <a:latin typeface="Calibri"/>
                <a:cs typeface="Calibri"/>
              </a:rPr>
              <a:t>he/she</a:t>
            </a:r>
            <a:r>
              <a:rPr lang="en-US" spc="270" dirty="0">
                <a:solidFill>
                  <a:srgbClr val="212529"/>
                </a:solidFill>
                <a:latin typeface="Calibri"/>
                <a:cs typeface="Calibri"/>
              </a:rPr>
              <a:t> </a:t>
            </a:r>
            <a:r>
              <a:rPr lang="en-US" dirty="0">
                <a:solidFill>
                  <a:srgbClr val="212529"/>
                </a:solidFill>
                <a:latin typeface="Calibri"/>
                <a:cs typeface="Calibri"/>
              </a:rPr>
              <a:t>is</a:t>
            </a:r>
            <a:r>
              <a:rPr lang="en-US" spc="275" dirty="0">
                <a:solidFill>
                  <a:srgbClr val="212529"/>
                </a:solidFill>
                <a:latin typeface="Calibri"/>
                <a:cs typeface="Calibri"/>
              </a:rPr>
              <a:t> </a:t>
            </a:r>
            <a:r>
              <a:rPr lang="en-US" dirty="0">
                <a:solidFill>
                  <a:srgbClr val="212529"/>
                </a:solidFill>
                <a:latin typeface="Calibri"/>
                <a:cs typeface="Calibri"/>
              </a:rPr>
              <a:t>done</a:t>
            </a:r>
            <a:r>
              <a:rPr lang="en-US" spc="275" dirty="0">
                <a:solidFill>
                  <a:srgbClr val="212529"/>
                </a:solidFill>
                <a:latin typeface="Calibri"/>
                <a:cs typeface="Calibri"/>
              </a:rPr>
              <a:t> </a:t>
            </a:r>
            <a:r>
              <a:rPr lang="en-US" spc="-20" dirty="0">
                <a:solidFill>
                  <a:srgbClr val="212529"/>
                </a:solidFill>
                <a:latin typeface="Calibri"/>
                <a:cs typeface="Calibri"/>
              </a:rPr>
              <a:t>with 	</a:t>
            </a:r>
            <a:r>
              <a:rPr lang="en-US" dirty="0">
                <a:solidFill>
                  <a:srgbClr val="212529"/>
                </a:solidFill>
                <a:latin typeface="Calibri"/>
                <a:cs typeface="Calibri"/>
              </a:rPr>
              <a:t>the</a:t>
            </a:r>
            <a:r>
              <a:rPr lang="en-US" spc="-80" dirty="0">
                <a:solidFill>
                  <a:srgbClr val="212529"/>
                </a:solidFill>
                <a:latin typeface="Calibri"/>
                <a:cs typeface="Calibri"/>
              </a:rPr>
              <a:t> </a:t>
            </a:r>
            <a:r>
              <a:rPr lang="en-US" dirty="0">
                <a:solidFill>
                  <a:srgbClr val="212529"/>
                </a:solidFill>
                <a:latin typeface="Calibri"/>
                <a:cs typeface="Calibri"/>
              </a:rPr>
              <a:t>current</a:t>
            </a:r>
            <a:r>
              <a:rPr lang="en-US" spc="-80" dirty="0">
                <a:solidFill>
                  <a:srgbClr val="212529"/>
                </a:solidFill>
                <a:latin typeface="Calibri"/>
                <a:cs typeface="Calibri"/>
              </a:rPr>
              <a:t> </a:t>
            </a:r>
            <a:r>
              <a:rPr lang="en-US" spc="-20" dirty="0">
                <a:solidFill>
                  <a:srgbClr val="212529"/>
                </a:solidFill>
                <a:latin typeface="Calibri"/>
                <a:cs typeface="Calibri"/>
              </a:rPr>
              <a:t>view.</a:t>
            </a:r>
            <a:endParaRPr lang="en-US" dirty="0">
              <a:latin typeface="Calibri"/>
              <a:cs typeface="Calibri"/>
            </a:endParaRPr>
          </a:p>
          <a:p>
            <a:pPr marL="186690" marR="13335" indent="-174625" algn="just">
              <a:lnSpc>
                <a:spcPct val="100000"/>
              </a:lnSpc>
              <a:buFont typeface="Arial MT"/>
              <a:buChar char="•"/>
              <a:tabLst>
                <a:tab pos="187960" algn="l"/>
              </a:tabLst>
            </a:pPr>
            <a:r>
              <a:rPr lang="en-US" dirty="0">
                <a:solidFill>
                  <a:srgbClr val="212529"/>
                </a:solidFill>
                <a:latin typeface="Calibri"/>
                <a:cs typeface="Calibri"/>
              </a:rPr>
              <a:t>Android</a:t>
            </a:r>
            <a:r>
              <a:rPr lang="en-US" spc="5" dirty="0">
                <a:solidFill>
                  <a:srgbClr val="212529"/>
                </a:solidFill>
                <a:latin typeface="Calibri"/>
                <a:cs typeface="Calibri"/>
              </a:rPr>
              <a:t> </a:t>
            </a:r>
            <a:r>
              <a:rPr lang="en-US" dirty="0">
                <a:solidFill>
                  <a:srgbClr val="212529"/>
                </a:solidFill>
                <a:latin typeface="Calibri"/>
                <a:cs typeface="Calibri"/>
              </a:rPr>
              <a:t>Runtime</a:t>
            </a:r>
            <a:r>
              <a:rPr lang="en-US" spc="5" dirty="0">
                <a:solidFill>
                  <a:srgbClr val="212529"/>
                </a:solidFill>
                <a:latin typeface="Calibri"/>
                <a:cs typeface="Calibri"/>
              </a:rPr>
              <a:t> </a:t>
            </a:r>
            <a:r>
              <a:rPr lang="en-US" dirty="0">
                <a:solidFill>
                  <a:srgbClr val="212529"/>
                </a:solidFill>
                <a:latin typeface="Calibri"/>
                <a:cs typeface="Calibri"/>
              </a:rPr>
              <a:t>usually</a:t>
            </a:r>
            <a:r>
              <a:rPr lang="en-US" spc="10" dirty="0">
                <a:solidFill>
                  <a:srgbClr val="212529"/>
                </a:solidFill>
                <a:latin typeface="Calibri"/>
                <a:cs typeface="Calibri"/>
              </a:rPr>
              <a:t> </a:t>
            </a:r>
            <a:r>
              <a:rPr lang="en-US" dirty="0">
                <a:solidFill>
                  <a:srgbClr val="212529"/>
                </a:solidFill>
                <a:latin typeface="Calibri"/>
                <a:cs typeface="Calibri"/>
              </a:rPr>
              <a:t>does</a:t>
            </a:r>
            <a:r>
              <a:rPr lang="en-US" spc="5" dirty="0">
                <a:solidFill>
                  <a:srgbClr val="212529"/>
                </a:solidFill>
                <a:latin typeface="Calibri"/>
                <a:cs typeface="Calibri"/>
              </a:rPr>
              <a:t> </a:t>
            </a:r>
            <a:r>
              <a:rPr lang="en-US" dirty="0">
                <a:solidFill>
                  <a:srgbClr val="212529"/>
                </a:solidFill>
                <a:latin typeface="Calibri"/>
                <a:cs typeface="Calibri"/>
              </a:rPr>
              <a:t>not</a:t>
            </a:r>
            <a:r>
              <a:rPr lang="en-US" spc="5" dirty="0">
                <a:solidFill>
                  <a:srgbClr val="212529"/>
                </a:solidFill>
                <a:latin typeface="Calibri"/>
                <a:cs typeface="Calibri"/>
              </a:rPr>
              <a:t> </a:t>
            </a:r>
            <a:r>
              <a:rPr lang="en-US" dirty="0">
                <a:solidFill>
                  <a:srgbClr val="212529"/>
                </a:solidFill>
                <a:latin typeface="Calibri"/>
                <a:cs typeface="Calibri"/>
              </a:rPr>
              <a:t>kill</a:t>
            </a:r>
            <a:r>
              <a:rPr lang="en-US" spc="5" dirty="0">
                <a:solidFill>
                  <a:srgbClr val="212529"/>
                </a:solidFill>
                <a:latin typeface="Calibri"/>
                <a:cs typeface="Calibri"/>
              </a:rPr>
              <a:t> </a:t>
            </a:r>
            <a:r>
              <a:rPr lang="en-US" dirty="0">
                <a:solidFill>
                  <a:srgbClr val="212529"/>
                </a:solidFill>
                <a:latin typeface="Calibri"/>
                <a:cs typeface="Calibri"/>
              </a:rPr>
              <a:t>an</a:t>
            </a:r>
            <a:r>
              <a:rPr lang="en-US" spc="5" dirty="0">
                <a:solidFill>
                  <a:srgbClr val="212529"/>
                </a:solidFill>
                <a:latin typeface="Calibri"/>
                <a:cs typeface="Calibri"/>
              </a:rPr>
              <a:t> </a:t>
            </a:r>
            <a:r>
              <a:rPr lang="en-US" dirty="0">
                <a:solidFill>
                  <a:srgbClr val="212529"/>
                </a:solidFill>
                <a:latin typeface="Calibri"/>
                <a:cs typeface="Calibri"/>
              </a:rPr>
              <a:t>Activity</a:t>
            </a:r>
            <a:r>
              <a:rPr lang="en-US" spc="10" dirty="0">
                <a:solidFill>
                  <a:srgbClr val="212529"/>
                </a:solidFill>
                <a:latin typeface="Calibri"/>
                <a:cs typeface="Calibri"/>
              </a:rPr>
              <a:t> </a:t>
            </a:r>
            <a:r>
              <a:rPr lang="en-US" dirty="0">
                <a:solidFill>
                  <a:srgbClr val="212529"/>
                </a:solidFill>
                <a:latin typeface="Calibri"/>
                <a:cs typeface="Calibri"/>
              </a:rPr>
              <a:t>in</a:t>
            </a:r>
            <a:r>
              <a:rPr lang="en-US" spc="5" dirty="0">
                <a:solidFill>
                  <a:srgbClr val="212529"/>
                </a:solidFill>
                <a:latin typeface="Calibri"/>
                <a:cs typeface="Calibri"/>
              </a:rPr>
              <a:t> </a:t>
            </a:r>
            <a:r>
              <a:rPr lang="en-US" dirty="0">
                <a:solidFill>
                  <a:srgbClr val="212529"/>
                </a:solidFill>
                <a:latin typeface="Calibri"/>
                <a:cs typeface="Calibri"/>
              </a:rPr>
              <a:t>this</a:t>
            </a:r>
            <a:r>
              <a:rPr lang="en-US" spc="10" dirty="0">
                <a:solidFill>
                  <a:srgbClr val="212529"/>
                </a:solidFill>
                <a:latin typeface="Calibri"/>
                <a:cs typeface="Calibri"/>
              </a:rPr>
              <a:t> </a:t>
            </a:r>
            <a:r>
              <a:rPr lang="en-US" dirty="0">
                <a:solidFill>
                  <a:srgbClr val="212529"/>
                </a:solidFill>
                <a:latin typeface="Calibri"/>
                <a:cs typeface="Calibri"/>
              </a:rPr>
              <a:t>state</a:t>
            </a:r>
            <a:r>
              <a:rPr lang="en-US" spc="5" dirty="0">
                <a:solidFill>
                  <a:srgbClr val="212529"/>
                </a:solidFill>
                <a:latin typeface="Calibri"/>
                <a:cs typeface="Calibri"/>
              </a:rPr>
              <a:t> </a:t>
            </a:r>
            <a:r>
              <a:rPr lang="en-US" dirty="0">
                <a:solidFill>
                  <a:srgbClr val="212529"/>
                </a:solidFill>
                <a:latin typeface="Calibri"/>
                <a:cs typeface="Calibri"/>
              </a:rPr>
              <a:t>but</a:t>
            </a:r>
            <a:r>
              <a:rPr lang="en-US" spc="5" dirty="0">
                <a:solidFill>
                  <a:srgbClr val="212529"/>
                </a:solidFill>
                <a:latin typeface="Calibri"/>
                <a:cs typeface="Calibri"/>
              </a:rPr>
              <a:t> </a:t>
            </a:r>
            <a:r>
              <a:rPr lang="en-US" spc="-25" dirty="0">
                <a:solidFill>
                  <a:srgbClr val="212529"/>
                </a:solidFill>
                <a:latin typeface="Calibri"/>
                <a:cs typeface="Calibri"/>
              </a:rPr>
              <a:t>may 	</a:t>
            </a:r>
            <a:r>
              <a:rPr lang="en-US" dirty="0">
                <a:solidFill>
                  <a:srgbClr val="212529"/>
                </a:solidFill>
                <a:latin typeface="Calibri"/>
                <a:cs typeface="Calibri"/>
              </a:rPr>
              <a:t>do</a:t>
            </a:r>
            <a:r>
              <a:rPr lang="en-US" spc="-45" dirty="0">
                <a:solidFill>
                  <a:srgbClr val="212529"/>
                </a:solidFill>
                <a:latin typeface="Calibri"/>
                <a:cs typeface="Calibri"/>
              </a:rPr>
              <a:t> </a:t>
            </a:r>
            <a:r>
              <a:rPr lang="en-US" dirty="0">
                <a:solidFill>
                  <a:srgbClr val="212529"/>
                </a:solidFill>
                <a:latin typeface="Calibri"/>
                <a:cs typeface="Calibri"/>
              </a:rPr>
              <a:t>so</a:t>
            </a:r>
            <a:r>
              <a:rPr lang="en-US" spc="-45" dirty="0">
                <a:solidFill>
                  <a:srgbClr val="212529"/>
                </a:solidFill>
                <a:latin typeface="Calibri"/>
                <a:cs typeface="Calibri"/>
              </a:rPr>
              <a:t> </a:t>
            </a:r>
            <a:r>
              <a:rPr lang="en-US" dirty="0">
                <a:solidFill>
                  <a:srgbClr val="212529"/>
                </a:solidFill>
                <a:latin typeface="Calibri"/>
                <a:cs typeface="Calibri"/>
              </a:rPr>
              <a:t>in</a:t>
            </a:r>
            <a:r>
              <a:rPr lang="en-US" spc="-45" dirty="0">
                <a:solidFill>
                  <a:srgbClr val="212529"/>
                </a:solidFill>
                <a:latin typeface="Calibri"/>
                <a:cs typeface="Calibri"/>
              </a:rPr>
              <a:t> </a:t>
            </a:r>
            <a:r>
              <a:rPr lang="en-US" dirty="0">
                <a:solidFill>
                  <a:srgbClr val="212529"/>
                </a:solidFill>
                <a:latin typeface="Calibri"/>
                <a:cs typeface="Calibri"/>
              </a:rPr>
              <a:t>an</a:t>
            </a:r>
            <a:r>
              <a:rPr lang="en-US" spc="-45" dirty="0">
                <a:solidFill>
                  <a:srgbClr val="212529"/>
                </a:solidFill>
                <a:latin typeface="Calibri"/>
                <a:cs typeface="Calibri"/>
              </a:rPr>
              <a:t> </a:t>
            </a:r>
            <a:r>
              <a:rPr lang="en-US" dirty="0">
                <a:solidFill>
                  <a:srgbClr val="212529"/>
                </a:solidFill>
                <a:latin typeface="Calibri"/>
                <a:cs typeface="Calibri"/>
              </a:rPr>
              <a:t>extreme</a:t>
            </a:r>
            <a:r>
              <a:rPr lang="en-US" spc="-45" dirty="0">
                <a:solidFill>
                  <a:srgbClr val="212529"/>
                </a:solidFill>
                <a:latin typeface="Calibri"/>
                <a:cs typeface="Calibri"/>
              </a:rPr>
              <a:t> </a:t>
            </a:r>
            <a:r>
              <a:rPr lang="en-US" dirty="0">
                <a:solidFill>
                  <a:srgbClr val="212529"/>
                </a:solidFill>
                <a:latin typeface="Calibri"/>
                <a:cs typeface="Calibri"/>
              </a:rPr>
              <a:t>case</a:t>
            </a:r>
            <a:r>
              <a:rPr lang="en-US" spc="-45" dirty="0">
                <a:solidFill>
                  <a:srgbClr val="212529"/>
                </a:solidFill>
                <a:latin typeface="Calibri"/>
                <a:cs typeface="Calibri"/>
              </a:rPr>
              <a:t> </a:t>
            </a:r>
            <a:r>
              <a:rPr lang="en-US" dirty="0">
                <a:solidFill>
                  <a:srgbClr val="212529"/>
                </a:solidFill>
                <a:latin typeface="Calibri"/>
                <a:cs typeface="Calibri"/>
              </a:rPr>
              <a:t>of</a:t>
            </a:r>
            <a:r>
              <a:rPr lang="en-US" spc="-45" dirty="0">
                <a:solidFill>
                  <a:srgbClr val="212529"/>
                </a:solidFill>
                <a:latin typeface="Calibri"/>
                <a:cs typeface="Calibri"/>
              </a:rPr>
              <a:t> </a:t>
            </a:r>
            <a:r>
              <a:rPr lang="en-US" spc="-10" dirty="0">
                <a:solidFill>
                  <a:srgbClr val="212529"/>
                </a:solidFill>
                <a:latin typeface="Calibri"/>
                <a:cs typeface="Calibri"/>
              </a:rPr>
              <a:t>resource</a:t>
            </a:r>
            <a:r>
              <a:rPr lang="en-US" spc="-45" dirty="0">
                <a:solidFill>
                  <a:srgbClr val="212529"/>
                </a:solidFill>
                <a:latin typeface="Calibri"/>
                <a:cs typeface="Calibri"/>
              </a:rPr>
              <a:t> </a:t>
            </a:r>
            <a:r>
              <a:rPr lang="en-US" spc="-10" dirty="0">
                <a:solidFill>
                  <a:srgbClr val="212529"/>
                </a:solidFill>
                <a:latin typeface="Calibri"/>
                <a:cs typeface="Calibri"/>
              </a:rPr>
              <a:t>crunch.</a:t>
            </a:r>
            <a:endParaRPr lang="en-US" dirty="0">
              <a:latin typeface="Calibri"/>
              <a:cs typeface="Calibri"/>
            </a:endParaRPr>
          </a:p>
          <a:p>
            <a:endParaRPr lang="en-US" dirty="0">
              <a:latin typeface="Gill Sans MT (Body)"/>
            </a:endParaRPr>
          </a:p>
        </p:txBody>
      </p:sp>
    </p:spTree>
    <p:extLst>
      <p:ext uri="{BB962C8B-B14F-4D97-AF65-F5344CB8AC3E}">
        <p14:creationId xmlns:p14="http://schemas.microsoft.com/office/powerpoint/2010/main" val="2797705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a:bodyPr>
          <a:lstStyle/>
          <a:p>
            <a:pPr marL="0" indent="0">
              <a:buNone/>
            </a:pPr>
            <a:r>
              <a:rPr lang="en-US" sz="2800" b="1" u="sng" dirty="0" smtClean="0">
                <a:solidFill>
                  <a:srgbClr val="444444"/>
                </a:solidFill>
                <a:latin typeface="+mj-lt"/>
                <a:cs typeface="Calibri"/>
              </a:rPr>
              <a:t>Resumed State</a:t>
            </a:r>
            <a:endParaRPr lang="en-US" sz="2800" spc="-25" dirty="0" smtClean="0">
              <a:solidFill>
                <a:srgbClr val="444444"/>
              </a:solidFill>
              <a:latin typeface="+mj-lt"/>
              <a:cs typeface="Georgia"/>
            </a:endParaRPr>
          </a:p>
          <a:p>
            <a:r>
              <a:rPr lang="en-US" spc="-25" dirty="0" smtClean="0">
                <a:solidFill>
                  <a:srgbClr val="444444"/>
                </a:solidFill>
                <a:latin typeface="Georgia"/>
                <a:cs typeface="Georgia"/>
              </a:rPr>
              <a:t>It</a:t>
            </a:r>
            <a:r>
              <a:rPr lang="en-US" dirty="0">
                <a:solidFill>
                  <a:srgbClr val="444444"/>
                </a:solidFill>
                <a:latin typeface="Georgia"/>
                <a:cs typeface="Georgia"/>
              </a:rPr>
              <a:t>	</a:t>
            </a:r>
            <a:r>
              <a:rPr lang="en-US" spc="-25" dirty="0">
                <a:solidFill>
                  <a:srgbClr val="444444"/>
                </a:solidFill>
                <a:latin typeface="Georgia"/>
                <a:cs typeface="Georgia"/>
              </a:rPr>
              <a:t>is</a:t>
            </a:r>
            <a:r>
              <a:rPr lang="en-US" dirty="0">
                <a:solidFill>
                  <a:srgbClr val="444444"/>
                </a:solidFill>
                <a:latin typeface="Georgia"/>
                <a:cs typeface="Georgia"/>
              </a:rPr>
              <a:t>	</a:t>
            </a:r>
            <a:r>
              <a:rPr lang="en-US" spc="-20" dirty="0">
                <a:solidFill>
                  <a:srgbClr val="444444"/>
                </a:solidFill>
                <a:latin typeface="Georgia"/>
                <a:cs typeface="Georgia"/>
              </a:rPr>
              <a:t>when</a:t>
            </a:r>
            <a:r>
              <a:rPr lang="en-US" dirty="0">
                <a:solidFill>
                  <a:srgbClr val="444444"/>
                </a:solidFill>
                <a:latin typeface="Georgia"/>
                <a:cs typeface="Georgia"/>
              </a:rPr>
              <a:t>	</a:t>
            </a:r>
            <a:r>
              <a:rPr lang="en-US" spc="-25" dirty="0">
                <a:solidFill>
                  <a:srgbClr val="444444"/>
                </a:solidFill>
                <a:latin typeface="Georgia"/>
                <a:cs typeface="Georgia"/>
              </a:rPr>
              <a:t>an</a:t>
            </a:r>
            <a:r>
              <a:rPr lang="en-US" dirty="0">
                <a:solidFill>
                  <a:srgbClr val="444444"/>
                </a:solidFill>
                <a:latin typeface="Georgia"/>
                <a:cs typeface="Georgia"/>
              </a:rPr>
              <a:t>	</a:t>
            </a:r>
            <a:r>
              <a:rPr lang="en-US" spc="-10" dirty="0">
                <a:solidFill>
                  <a:srgbClr val="444444"/>
                </a:solidFill>
                <a:latin typeface="Georgia"/>
                <a:cs typeface="Georgia"/>
              </a:rPr>
              <a:t>activity</a:t>
            </a:r>
            <a:r>
              <a:rPr lang="en-US" dirty="0">
                <a:solidFill>
                  <a:srgbClr val="444444"/>
                </a:solidFill>
                <a:latin typeface="Georgia"/>
                <a:cs typeface="Georgia"/>
              </a:rPr>
              <a:t>	</a:t>
            </a:r>
            <a:r>
              <a:rPr lang="en-US" spc="-20" dirty="0">
                <a:solidFill>
                  <a:srgbClr val="444444"/>
                </a:solidFill>
                <a:latin typeface="Georgia"/>
                <a:cs typeface="Georgia"/>
              </a:rPr>
              <a:t>goes</a:t>
            </a:r>
            <a:r>
              <a:rPr lang="en-US" dirty="0">
                <a:solidFill>
                  <a:srgbClr val="444444"/>
                </a:solidFill>
                <a:latin typeface="Georgia"/>
                <a:cs typeface="Georgia"/>
              </a:rPr>
              <a:t>	</a:t>
            </a:r>
            <a:r>
              <a:rPr lang="en-US" spc="-20" dirty="0">
                <a:solidFill>
                  <a:srgbClr val="444444"/>
                </a:solidFill>
                <a:latin typeface="Georgia"/>
                <a:cs typeface="Georgia"/>
              </a:rPr>
              <a:t>from</a:t>
            </a:r>
            <a:r>
              <a:rPr lang="en-US" dirty="0">
                <a:solidFill>
                  <a:srgbClr val="444444"/>
                </a:solidFill>
                <a:latin typeface="Georgia"/>
                <a:cs typeface="Georgia"/>
              </a:rPr>
              <a:t>	</a:t>
            </a:r>
            <a:r>
              <a:rPr lang="en-US" spc="-25" dirty="0">
                <a:solidFill>
                  <a:srgbClr val="444444"/>
                </a:solidFill>
                <a:latin typeface="Georgia"/>
                <a:cs typeface="Georgia"/>
              </a:rPr>
              <a:t>the</a:t>
            </a:r>
            <a:r>
              <a:rPr lang="en-US" dirty="0">
                <a:solidFill>
                  <a:srgbClr val="444444"/>
                </a:solidFill>
                <a:latin typeface="Georgia"/>
                <a:cs typeface="Georgia"/>
              </a:rPr>
              <a:t>	</a:t>
            </a:r>
            <a:r>
              <a:rPr lang="en-US" spc="-10" dirty="0">
                <a:solidFill>
                  <a:srgbClr val="444444"/>
                </a:solidFill>
                <a:latin typeface="Georgia"/>
                <a:cs typeface="Georgia"/>
              </a:rPr>
              <a:t>paused</a:t>
            </a:r>
            <a:r>
              <a:rPr lang="en-US" dirty="0">
                <a:solidFill>
                  <a:srgbClr val="444444"/>
                </a:solidFill>
                <a:latin typeface="Georgia"/>
                <a:cs typeface="Georgia"/>
              </a:rPr>
              <a:t>	</a:t>
            </a:r>
            <a:r>
              <a:rPr lang="en-US" spc="-10" dirty="0">
                <a:solidFill>
                  <a:srgbClr val="444444"/>
                </a:solidFill>
                <a:latin typeface="Georgia"/>
                <a:cs typeface="Georgia"/>
              </a:rPr>
              <a:t>state</a:t>
            </a:r>
            <a:r>
              <a:rPr lang="en-US" dirty="0">
                <a:solidFill>
                  <a:srgbClr val="444444"/>
                </a:solidFill>
                <a:latin typeface="Georgia"/>
                <a:cs typeface="Georgia"/>
              </a:rPr>
              <a:t>	</a:t>
            </a:r>
            <a:r>
              <a:rPr lang="en-US" spc="-25" dirty="0">
                <a:solidFill>
                  <a:srgbClr val="444444"/>
                </a:solidFill>
                <a:latin typeface="Georgia"/>
                <a:cs typeface="Georgia"/>
              </a:rPr>
              <a:t>to</a:t>
            </a:r>
            <a:r>
              <a:rPr lang="en-US" dirty="0">
                <a:solidFill>
                  <a:srgbClr val="444444"/>
                </a:solidFill>
                <a:latin typeface="Georgia"/>
                <a:cs typeface="Georgia"/>
              </a:rPr>
              <a:t>	</a:t>
            </a:r>
            <a:r>
              <a:rPr lang="en-US" spc="-25" dirty="0">
                <a:solidFill>
                  <a:srgbClr val="444444"/>
                </a:solidFill>
                <a:latin typeface="Georgia"/>
                <a:cs typeface="Georgia"/>
              </a:rPr>
              <a:t>the 	</a:t>
            </a:r>
            <a:r>
              <a:rPr lang="en-US" spc="-10" dirty="0">
                <a:solidFill>
                  <a:srgbClr val="444444"/>
                </a:solidFill>
                <a:latin typeface="Georgia"/>
                <a:cs typeface="Georgia"/>
              </a:rPr>
              <a:t>foreground</a:t>
            </a:r>
            <a:r>
              <a:rPr lang="en-US" spc="-40" dirty="0">
                <a:solidFill>
                  <a:srgbClr val="444444"/>
                </a:solidFill>
                <a:latin typeface="Georgia"/>
                <a:cs typeface="Georgia"/>
              </a:rPr>
              <a:t> </a:t>
            </a:r>
            <a:r>
              <a:rPr lang="en-US" dirty="0">
                <a:solidFill>
                  <a:srgbClr val="444444"/>
                </a:solidFill>
                <a:latin typeface="Georgia"/>
                <a:cs typeface="Georgia"/>
              </a:rPr>
              <a:t>that</a:t>
            </a:r>
            <a:r>
              <a:rPr lang="en-US" spc="-35" dirty="0">
                <a:solidFill>
                  <a:srgbClr val="444444"/>
                </a:solidFill>
                <a:latin typeface="Georgia"/>
                <a:cs typeface="Georgia"/>
              </a:rPr>
              <a:t> </a:t>
            </a:r>
            <a:r>
              <a:rPr lang="en-US" dirty="0">
                <a:solidFill>
                  <a:srgbClr val="444444"/>
                </a:solidFill>
                <a:latin typeface="Georgia"/>
                <a:cs typeface="Georgia"/>
              </a:rPr>
              <a:t>is</a:t>
            </a:r>
            <a:r>
              <a:rPr lang="en-US" spc="-35" dirty="0">
                <a:solidFill>
                  <a:srgbClr val="444444"/>
                </a:solidFill>
                <a:latin typeface="Georgia"/>
                <a:cs typeface="Georgia"/>
              </a:rPr>
              <a:t> </a:t>
            </a:r>
            <a:r>
              <a:rPr lang="en-US" dirty="0">
                <a:solidFill>
                  <a:srgbClr val="444444"/>
                </a:solidFill>
                <a:latin typeface="Georgia"/>
                <a:cs typeface="Georgia"/>
              </a:rPr>
              <a:t>an</a:t>
            </a:r>
            <a:r>
              <a:rPr lang="en-US" spc="-25" dirty="0">
                <a:solidFill>
                  <a:srgbClr val="444444"/>
                </a:solidFill>
                <a:latin typeface="Georgia"/>
                <a:cs typeface="Georgia"/>
              </a:rPr>
              <a:t> </a:t>
            </a:r>
            <a:r>
              <a:rPr lang="en-US" b="1" dirty="0">
                <a:solidFill>
                  <a:srgbClr val="444444"/>
                </a:solidFill>
                <a:latin typeface="Georgia"/>
                <a:cs typeface="Georgia"/>
              </a:rPr>
              <a:t>active</a:t>
            </a:r>
            <a:r>
              <a:rPr lang="en-US" b="1" spc="-60" dirty="0">
                <a:solidFill>
                  <a:srgbClr val="444444"/>
                </a:solidFill>
                <a:latin typeface="Georgia"/>
                <a:cs typeface="Georgia"/>
              </a:rPr>
              <a:t> </a:t>
            </a:r>
            <a:r>
              <a:rPr lang="en-US" spc="-10" dirty="0">
                <a:solidFill>
                  <a:srgbClr val="444444"/>
                </a:solidFill>
                <a:latin typeface="Georgia"/>
                <a:cs typeface="Georgia"/>
              </a:rPr>
              <a:t>state</a:t>
            </a:r>
            <a:endParaRPr lang="en-US" dirty="0">
              <a:latin typeface="Georgia"/>
              <a:cs typeface="Georgia"/>
            </a:endParaRPr>
          </a:p>
          <a:p>
            <a:endParaRPr lang="en-US" dirty="0">
              <a:latin typeface="Gill Sans MT (Body)"/>
            </a:endParaRPr>
          </a:p>
        </p:txBody>
      </p:sp>
    </p:spTree>
    <p:extLst>
      <p:ext uri="{BB962C8B-B14F-4D97-AF65-F5344CB8AC3E}">
        <p14:creationId xmlns:p14="http://schemas.microsoft.com/office/powerpoint/2010/main" val="339457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a:bodyPr>
          <a:lstStyle/>
          <a:p>
            <a:pPr marL="20320" marR="5080" indent="0">
              <a:lnSpc>
                <a:spcPct val="100000"/>
              </a:lnSpc>
              <a:spcBef>
                <a:spcPts val="100"/>
              </a:spcBef>
              <a:buNone/>
              <a:tabLst>
                <a:tab pos="196850" algn="l"/>
              </a:tabLst>
            </a:pPr>
            <a:r>
              <a:rPr lang="en-US" sz="2800" b="1" u="sng" dirty="0" smtClean="0">
                <a:solidFill>
                  <a:srgbClr val="212529"/>
                </a:solidFill>
              </a:rPr>
              <a:t>Stopped State:</a:t>
            </a:r>
          </a:p>
          <a:p>
            <a:pPr marL="194945" marR="5080" indent="-174625">
              <a:lnSpc>
                <a:spcPct val="100000"/>
              </a:lnSpc>
              <a:spcBef>
                <a:spcPts val="100"/>
              </a:spcBef>
              <a:buFont typeface="Arial MT"/>
              <a:buChar char="•"/>
              <a:tabLst>
                <a:tab pos="196850" algn="l"/>
              </a:tabLst>
            </a:pPr>
            <a:r>
              <a:rPr lang="en-US" dirty="0" smtClean="0">
                <a:solidFill>
                  <a:srgbClr val="212529"/>
                </a:solidFill>
              </a:rPr>
              <a:t>When</a:t>
            </a:r>
            <a:r>
              <a:rPr lang="en-US" spc="210" dirty="0" smtClean="0">
                <a:solidFill>
                  <a:srgbClr val="212529"/>
                </a:solidFill>
              </a:rPr>
              <a:t> </a:t>
            </a:r>
            <a:r>
              <a:rPr lang="en-US" dirty="0">
                <a:solidFill>
                  <a:srgbClr val="212529"/>
                </a:solidFill>
              </a:rPr>
              <a:t>a</a:t>
            </a:r>
            <a:r>
              <a:rPr lang="en-US" spc="215" dirty="0">
                <a:solidFill>
                  <a:srgbClr val="212529"/>
                </a:solidFill>
              </a:rPr>
              <a:t> </a:t>
            </a:r>
            <a:r>
              <a:rPr lang="en-US" dirty="0">
                <a:solidFill>
                  <a:srgbClr val="212529"/>
                </a:solidFill>
              </a:rPr>
              <a:t>new</a:t>
            </a:r>
            <a:r>
              <a:rPr lang="en-US" spc="210" dirty="0">
                <a:solidFill>
                  <a:srgbClr val="212529"/>
                </a:solidFill>
              </a:rPr>
              <a:t> </a:t>
            </a:r>
            <a:r>
              <a:rPr lang="en-US" dirty="0">
                <a:solidFill>
                  <a:srgbClr val="212529"/>
                </a:solidFill>
              </a:rPr>
              <a:t>Activity</a:t>
            </a:r>
            <a:r>
              <a:rPr lang="en-US" spc="215" dirty="0">
                <a:solidFill>
                  <a:srgbClr val="212529"/>
                </a:solidFill>
              </a:rPr>
              <a:t> </a:t>
            </a:r>
            <a:r>
              <a:rPr lang="en-US" dirty="0">
                <a:solidFill>
                  <a:srgbClr val="212529"/>
                </a:solidFill>
              </a:rPr>
              <a:t>is</a:t>
            </a:r>
            <a:r>
              <a:rPr lang="en-US" spc="215" dirty="0">
                <a:solidFill>
                  <a:srgbClr val="212529"/>
                </a:solidFill>
              </a:rPr>
              <a:t> </a:t>
            </a:r>
            <a:r>
              <a:rPr lang="en-US" dirty="0">
                <a:solidFill>
                  <a:srgbClr val="212529"/>
                </a:solidFill>
              </a:rPr>
              <a:t>started</a:t>
            </a:r>
            <a:r>
              <a:rPr lang="en-US" spc="215" dirty="0">
                <a:solidFill>
                  <a:srgbClr val="212529"/>
                </a:solidFill>
              </a:rPr>
              <a:t> </a:t>
            </a:r>
            <a:r>
              <a:rPr lang="en-US" dirty="0">
                <a:solidFill>
                  <a:srgbClr val="212529"/>
                </a:solidFill>
              </a:rPr>
              <a:t>on</a:t>
            </a:r>
            <a:r>
              <a:rPr lang="en-US" spc="215" dirty="0">
                <a:solidFill>
                  <a:srgbClr val="212529"/>
                </a:solidFill>
              </a:rPr>
              <a:t> </a:t>
            </a:r>
            <a:r>
              <a:rPr lang="en-US" dirty="0">
                <a:solidFill>
                  <a:srgbClr val="212529"/>
                </a:solidFill>
              </a:rPr>
              <a:t>top</a:t>
            </a:r>
            <a:r>
              <a:rPr lang="en-US" spc="215" dirty="0">
                <a:solidFill>
                  <a:srgbClr val="212529"/>
                </a:solidFill>
              </a:rPr>
              <a:t> </a:t>
            </a:r>
            <a:r>
              <a:rPr lang="en-US" dirty="0">
                <a:solidFill>
                  <a:srgbClr val="212529"/>
                </a:solidFill>
              </a:rPr>
              <a:t>of</a:t>
            </a:r>
            <a:r>
              <a:rPr lang="en-US" spc="215" dirty="0">
                <a:solidFill>
                  <a:srgbClr val="212529"/>
                </a:solidFill>
              </a:rPr>
              <a:t> </a:t>
            </a:r>
            <a:r>
              <a:rPr lang="en-US" dirty="0">
                <a:solidFill>
                  <a:srgbClr val="212529"/>
                </a:solidFill>
              </a:rPr>
              <a:t>the</a:t>
            </a:r>
            <a:r>
              <a:rPr lang="en-US" spc="215" dirty="0">
                <a:solidFill>
                  <a:srgbClr val="212529"/>
                </a:solidFill>
              </a:rPr>
              <a:t> </a:t>
            </a:r>
            <a:r>
              <a:rPr lang="en-US" dirty="0">
                <a:solidFill>
                  <a:srgbClr val="212529"/>
                </a:solidFill>
              </a:rPr>
              <a:t>current</a:t>
            </a:r>
            <a:r>
              <a:rPr lang="en-US" spc="210" dirty="0">
                <a:solidFill>
                  <a:srgbClr val="212529"/>
                </a:solidFill>
              </a:rPr>
              <a:t> </a:t>
            </a:r>
            <a:r>
              <a:rPr lang="en-US" dirty="0">
                <a:solidFill>
                  <a:srgbClr val="212529"/>
                </a:solidFill>
              </a:rPr>
              <a:t>one</a:t>
            </a:r>
            <a:r>
              <a:rPr lang="en-US" spc="215" dirty="0">
                <a:solidFill>
                  <a:srgbClr val="212529"/>
                </a:solidFill>
              </a:rPr>
              <a:t> </a:t>
            </a:r>
            <a:r>
              <a:rPr lang="en-US" dirty="0">
                <a:solidFill>
                  <a:srgbClr val="212529"/>
                </a:solidFill>
              </a:rPr>
              <a:t>or</a:t>
            </a:r>
            <a:r>
              <a:rPr lang="en-US" spc="215" dirty="0">
                <a:solidFill>
                  <a:srgbClr val="212529"/>
                </a:solidFill>
              </a:rPr>
              <a:t> </a:t>
            </a:r>
            <a:r>
              <a:rPr lang="en-US" dirty="0">
                <a:solidFill>
                  <a:srgbClr val="212529"/>
                </a:solidFill>
              </a:rPr>
              <a:t>when</a:t>
            </a:r>
            <a:r>
              <a:rPr lang="en-US" spc="215" dirty="0">
                <a:solidFill>
                  <a:srgbClr val="212529"/>
                </a:solidFill>
              </a:rPr>
              <a:t> </a:t>
            </a:r>
            <a:r>
              <a:rPr lang="en-US" spc="-50" dirty="0">
                <a:solidFill>
                  <a:srgbClr val="212529"/>
                </a:solidFill>
              </a:rPr>
              <a:t>a 	</a:t>
            </a:r>
            <a:r>
              <a:rPr lang="en-US" dirty="0">
                <a:solidFill>
                  <a:srgbClr val="212529"/>
                </a:solidFill>
              </a:rPr>
              <a:t>user</a:t>
            </a:r>
            <a:r>
              <a:rPr lang="en-US" spc="-60" dirty="0">
                <a:solidFill>
                  <a:srgbClr val="212529"/>
                </a:solidFill>
              </a:rPr>
              <a:t> </a:t>
            </a:r>
            <a:r>
              <a:rPr lang="en-US" dirty="0">
                <a:solidFill>
                  <a:srgbClr val="212529"/>
                </a:solidFill>
              </a:rPr>
              <a:t>hits</a:t>
            </a:r>
            <a:r>
              <a:rPr lang="en-US" spc="-55" dirty="0">
                <a:solidFill>
                  <a:srgbClr val="212529"/>
                </a:solidFill>
              </a:rPr>
              <a:t> </a:t>
            </a:r>
            <a:r>
              <a:rPr lang="en-US" dirty="0">
                <a:solidFill>
                  <a:srgbClr val="212529"/>
                </a:solidFill>
              </a:rPr>
              <a:t>the</a:t>
            </a:r>
            <a:r>
              <a:rPr lang="en-US" spc="-55" dirty="0">
                <a:solidFill>
                  <a:srgbClr val="212529"/>
                </a:solidFill>
              </a:rPr>
              <a:t> </a:t>
            </a:r>
            <a:r>
              <a:rPr lang="en-US" dirty="0">
                <a:solidFill>
                  <a:srgbClr val="212529"/>
                </a:solidFill>
              </a:rPr>
              <a:t>Home</a:t>
            </a:r>
            <a:r>
              <a:rPr lang="en-US" spc="-60" dirty="0">
                <a:solidFill>
                  <a:srgbClr val="212529"/>
                </a:solidFill>
              </a:rPr>
              <a:t> </a:t>
            </a:r>
            <a:r>
              <a:rPr lang="en-US" spc="-65" dirty="0">
                <a:solidFill>
                  <a:srgbClr val="212529"/>
                </a:solidFill>
              </a:rPr>
              <a:t>key,</a:t>
            </a:r>
            <a:r>
              <a:rPr lang="en-US" spc="-55" dirty="0">
                <a:solidFill>
                  <a:srgbClr val="212529"/>
                </a:solidFill>
              </a:rPr>
              <a:t> </a:t>
            </a:r>
            <a:r>
              <a:rPr lang="en-US" dirty="0">
                <a:solidFill>
                  <a:srgbClr val="212529"/>
                </a:solidFill>
              </a:rPr>
              <a:t>the</a:t>
            </a:r>
            <a:r>
              <a:rPr lang="en-US" spc="-55" dirty="0">
                <a:solidFill>
                  <a:srgbClr val="212529"/>
                </a:solidFill>
              </a:rPr>
              <a:t> </a:t>
            </a:r>
            <a:r>
              <a:rPr lang="en-US" dirty="0">
                <a:solidFill>
                  <a:srgbClr val="212529"/>
                </a:solidFill>
              </a:rPr>
              <a:t>activity</a:t>
            </a:r>
            <a:r>
              <a:rPr lang="en-US" spc="-60" dirty="0">
                <a:solidFill>
                  <a:srgbClr val="212529"/>
                </a:solidFill>
              </a:rPr>
              <a:t> </a:t>
            </a:r>
            <a:r>
              <a:rPr lang="en-US" dirty="0">
                <a:solidFill>
                  <a:srgbClr val="212529"/>
                </a:solidFill>
              </a:rPr>
              <a:t>is</a:t>
            </a:r>
            <a:r>
              <a:rPr lang="en-US" spc="-55" dirty="0">
                <a:solidFill>
                  <a:srgbClr val="212529"/>
                </a:solidFill>
              </a:rPr>
              <a:t> </a:t>
            </a:r>
            <a:r>
              <a:rPr lang="en-US" spc="-10" dirty="0">
                <a:solidFill>
                  <a:srgbClr val="212529"/>
                </a:solidFill>
              </a:rPr>
              <a:t>brought</a:t>
            </a:r>
            <a:r>
              <a:rPr lang="en-US" spc="-55" dirty="0">
                <a:solidFill>
                  <a:srgbClr val="212529"/>
                </a:solidFill>
              </a:rPr>
              <a:t> </a:t>
            </a:r>
            <a:r>
              <a:rPr lang="en-US" dirty="0">
                <a:solidFill>
                  <a:srgbClr val="212529"/>
                </a:solidFill>
              </a:rPr>
              <a:t>to</a:t>
            </a:r>
            <a:r>
              <a:rPr lang="en-US" spc="-60" dirty="0">
                <a:solidFill>
                  <a:srgbClr val="212529"/>
                </a:solidFill>
              </a:rPr>
              <a:t> </a:t>
            </a:r>
            <a:r>
              <a:rPr lang="en-US" dirty="0">
                <a:solidFill>
                  <a:srgbClr val="212529"/>
                </a:solidFill>
              </a:rPr>
              <a:t>Stopped</a:t>
            </a:r>
            <a:r>
              <a:rPr lang="en-US" spc="-55" dirty="0">
                <a:solidFill>
                  <a:srgbClr val="212529"/>
                </a:solidFill>
              </a:rPr>
              <a:t> </a:t>
            </a:r>
            <a:r>
              <a:rPr lang="en-US" spc="-10" dirty="0">
                <a:solidFill>
                  <a:srgbClr val="212529"/>
                </a:solidFill>
              </a:rPr>
              <a:t>state.</a:t>
            </a:r>
            <a:endParaRPr lang="en-US" dirty="0"/>
          </a:p>
          <a:p>
            <a:pPr marL="195580" indent="-174625">
              <a:lnSpc>
                <a:spcPct val="100000"/>
              </a:lnSpc>
              <a:buFont typeface="Arial MT"/>
              <a:buChar char="•"/>
              <a:tabLst>
                <a:tab pos="196215" algn="l"/>
              </a:tabLst>
            </a:pPr>
            <a:r>
              <a:rPr lang="en-US" dirty="0">
                <a:solidFill>
                  <a:srgbClr val="212529"/>
                </a:solidFill>
              </a:rPr>
              <a:t>The</a:t>
            </a:r>
            <a:r>
              <a:rPr lang="en-US" spc="-50" dirty="0">
                <a:solidFill>
                  <a:srgbClr val="212529"/>
                </a:solidFill>
              </a:rPr>
              <a:t> </a:t>
            </a:r>
            <a:r>
              <a:rPr lang="en-US" dirty="0">
                <a:solidFill>
                  <a:srgbClr val="212529"/>
                </a:solidFill>
              </a:rPr>
              <a:t>activity</a:t>
            </a:r>
            <a:r>
              <a:rPr lang="en-US" spc="-45" dirty="0">
                <a:solidFill>
                  <a:srgbClr val="212529"/>
                </a:solidFill>
              </a:rPr>
              <a:t> </a:t>
            </a:r>
            <a:r>
              <a:rPr lang="en-US" dirty="0">
                <a:solidFill>
                  <a:srgbClr val="212529"/>
                </a:solidFill>
              </a:rPr>
              <a:t>in</a:t>
            </a:r>
            <a:r>
              <a:rPr lang="en-US" spc="-50" dirty="0">
                <a:solidFill>
                  <a:srgbClr val="212529"/>
                </a:solidFill>
              </a:rPr>
              <a:t> </a:t>
            </a:r>
            <a:r>
              <a:rPr lang="en-US" dirty="0">
                <a:solidFill>
                  <a:srgbClr val="212529"/>
                </a:solidFill>
              </a:rPr>
              <a:t>this</a:t>
            </a:r>
            <a:r>
              <a:rPr lang="en-US" spc="-45" dirty="0">
                <a:solidFill>
                  <a:srgbClr val="212529"/>
                </a:solidFill>
              </a:rPr>
              <a:t> </a:t>
            </a:r>
            <a:r>
              <a:rPr lang="en-US" dirty="0">
                <a:solidFill>
                  <a:srgbClr val="212529"/>
                </a:solidFill>
              </a:rPr>
              <a:t>state</a:t>
            </a:r>
            <a:r>
              <a:rPr lang="en-US" spc="-45" dirty="0">
                <a:solidFill>
                  <a:srgbClr val="212529"/>
                </a:solidFill>
              </a:rPr>
              <a:t> </a:t>
            </a:r>
            <a:r>
              <a:rPr lang="en-US" dirty="0">
                <a:solidFill>
                  <a:srgbClr val="212529"/>
                </a:solidFill>
              </a:rPr>
              <a:t>is</a:t>
            </a:r>
            <a:r>
              <a:rPr lang="en-US" spc="-50" dirty="0">
                <a:solidFill>
                  <a:srgbClr val="212529"/>
                </a:solidFill>
              </a:rPr>
              <a:t> </a:t>
            </a:r>
            <a:r>
              <a:rPr lang="en-US" dirty="0">
                <a:solidFill>
                  <a:srgbClr val="212529"/>
                </a:solidFill>
              </a:rPr>
              <a:t>invisible,</a:t>
            </a:r>
            <a:r>
              <a:rPr lang="en-US" spc="-45" dirty="0">
                <a:solidFill>
                  <a:srgbClr val="212529"/>
                </a:solidFill>
              </a:rPr>
              <a:t> </a:t>
            </a:r>
            <a:r>
              <a:rPr lang="en-US" dirty="0">
                <a:solidFill>
                  <a:srgbClr val="212529"/>
                </a:solidFill>
              </a:rPr>
              <a:t>but</a:t>
            </a:r>
            <a:r>
              <a:rPr lang="en-US" spc="-45" dirty="0">
                <a:solidFill>
                  <a:srgbClr val="212529"/>
                </a:solidFill>
              </a:rPr>
              <a:t> </a:t>
            </a:r>
            <a:r>
              <a:rPr lang="en-US" dirty="0">
                <a:solidFill>
                  <a:srgbClr val="212529"/>
                </a:solidFill>
              </a:rPr>
              <a:t>it</a:t>
            </a:r>
            <a:r>
              <a:rPr lang="en-US" spc="-50" dirty="0">
                <a:solidFill>
                  <a:srgbClr val="212529"/>
                </a:solidFill>
              </a:rPr>
              <a:t> </a:t>
            </a:r>
            <a:r>
              <a:rPr lang="en-US" dirty="0">
                <a:solidFill>
                  <a:srgbClr val="212529"/>
                </a:solidFill>
              </a:rPr>
              <a:t>is</a:t>
            </a:r>
            <a:r>
              <a:rPr lang="en-US" spc="-45" dirty="0">
                <a:solidFill>
                  <a:srgbClr val="212529"/>
                </a:solidFill>
              </a:rPr>
              <a:t> </a:t>
            </a:r>
            <a:r>
              <a:rPr lang="en-US" dirty="0">
                <a:solidFill>
                  <a:srgbClr val="212529"/>
                </a:solidFill>
              </a:rPr>
              <a:t>not</a:t>
            </a:r>
            <a:r>
              <a:rPr lang="en-US" spc="-50" dirty="0">
                <a:solidFill>
                  <a:srgbClr val="212529"/>
                </a:solidFill>
              </a:rPr>
              <a:t> </a:t>
            </a:r>
            <a:r>
              <a:rPr lang="en-US" spc="-10" dirty="0">
                <a:solidFill>
                  <a:srgbClr val="212529"/>
                </a:solidFill>
              </a:rPr>
              <a:t>destroyed.</a:t>
            </a:r>
            <a:endParaRPr lang="en-US" dirty="0"/>
          </a:p>
          <a:p>
            <a:pPr marL="195580" indent="-174625">
              <a:lnSpc>
                <a:spcPct val="100000"/>
              </a:lnSpc>
              <a:buFont typeface="Arial MT"/>
              <a:buChar char="•"/>
              <a:tabLst>
                <a:tab pos="196215" algn="l"/>
              </a:tabLst>
            </a:pPr>
            <a:r>
              <a:rPr lang="en-US" dirty="0">
                <a:solidFill>
                  <a:srgbClr val="212529"/>
                </a:solidFill>
              </a:rPr>
              <a:t>Android</a:t>
            </a:r>
            <a:r>
              <a:rPr lang="en-US" spc="-60" dirty="0">
                <a:solidFill>
                  <a:srgbClr val="212529"/>
                </a:solidFill>
              </a:rPr>
              <a:t> </a:t>
            </a:r>
            <a:r>
              <a:rPr lang="en-US" dirty="0">
                <a:solidFill>
                  <a:srgbClr val="212529"/>
                </a:solidFill>
              </a:rPr>
              <a:t>Runtime</a:t>
            </a:r>
            <a:r>
              <a:rPr lang="en-US" spc="-55" dirty="0">
                <a:solidFill>
                  <a:srgbClr val="212529"/>
                </a:solidFill>
              </a:rPr>
              <a:t> </a:t>
            </a:r>
            <a:r>
              <a:rPr lang="en-US" dirty="0">
                <a:solidFill>
                  <a:srgbClr val="212529"/>
                </a:solidFill>
              </a:rPr>
              <a:t>may</a:t>
            </a:r>
            <a:r>
              <a:rPr lang="en-US" spc="-55" dirty="0">
                <a:solidFill>
                  <a:srgbClr val="212529"/>
                </a:solidFill>
              </a:rPr>
              <a:t> </a:t>
            </a:r>
            <a:r>
              <a:rPr lang="en-US" dirty="0">
                <a:solidFill>
                  <a:srgbClr val="212529"/>
                </a:solidFill>
              </a:rPr>
              <a:t>kill</a:t>
            </a:r>
            <a:r>
              <a:rPr lang="en-US" spc="-55" dirty="0">
                <a:solidFill>
                  <a:srgbClr val="212529"/>
                </a:solidFill>
              </a:rPr>
              <a:t> </a:t>
            </a:r>
            <a:r>
              <a:rPr lang="en-US" dirty="0">
                <a:solidFill>
                  <a:srgbClr val="212529"/>
                </a:solidFill>
              </a:rPr>
              <a:t>such</a:t>
            </a:r>
            <a:r>
              <a:rPr lang="en-US" spc="-55" dirty="0">
                <a:solidFill>
                  <a:srgbClr val="212529"/>
                </a:solidFill>
              </a:rPr>
              <a:t> </a:t>
            </a:r>
            <a:r>
              <a:rPr lang="en-US" dirty="0">
                <a:solidFill>
                  <a:srgbClr val="212529"/>
                </a:solidFill>
              </a:rPr>
              <a:t>an</a:t>
            </a:r>
            <a:r>
              <a:rPr lang="en-US" spc="-55" dirty="0">
                <a:solidFill>
                  <a:srgbClr val="212529"/>
                </a:solidFill>
              </a:rPr>
              <a:t> </a:t>
            </a:r>
            <a:r>
              <a:rPr lang="en-US" dirty="0">
                <a:solidFill>
                  <a:srgbClr val="212529"/>
                </a:solidFill>
              </a:rPr>
              <a:t>Activity</a:t>
            </a:r>
            <a:r>
              <a:rPr lang="en-US" spc="-60" dirty="0">
                <a:solidFill>
                  <a:srgbClr val="212529"/>
                </a:solidFill>
              </a:rPr>
              <a:t> </a:t>
            </a:r>
            <a:r>
              <a:rPr lang="en-US" dirty="0">
                <a:solidFill>
                  <a:srgbClr val="212529"/>
                </a:solidFill>
              </a:rPr>
              <a:t>in</a:t>
            </a:r>
            <a:r>
              <a:rPr lang="en-US" spc="-55" dirty="0">
                <a:solidFill>
                  <a:srgbClr val="212529"/>
                </a:solidFill>
              </a:rPr>
              <a:t> </a:t>
            </a:r>
            <a:r>
              <a:rPr lang="en-US" dirty="0">
                <a:solidFill>
                  <a:srgbClr val="212529"/>
                </a:solidFill>
              </a:rPr>
              <a:t>case</a:t>
            </a:r>
            <a:r>
              <a:rPr lang="en-US" spc="-55" dirty="0">
                <a:solidFill>
                  <a:srgbClr val="212529"/>
                </a:solidFill>
              </a:rPr>
              <a:t> </a:t>
            </a:r>
            <a:r>
              <a:rPr lang="en-US" dirty="0">
                <a:solidFill>
                  <a:srgbClr val="212529"/>
                </a:solidFill>
              </a:rPr>
              <a:t>of</a:t>
            </a:r>
            <a:r>
              <a:rPr lang="en-US" spc="-55" dirty="0">
                <a:solidFill>
                  <a:srgbClr val="212529"/>
                </a:solidFill>
              </a:rPr>
              <a:t> </a:t>
            </a:r>
            <a:r>
              <a:rPr lang="en-US" spc="-10" dirty="0">
                <a:solidFill>
                  <a:srgbClr val="212529"/>
                </a:solidFill>
              </a:rPr>
              <a:t>resource</a:t>
            </a:r>
            <a:r>
              <a:rPr lang="en-US" spc="-55" dirty="0">
                <a:solidFill>
                  <a:srgbClr val="212529"/>
                </a:solidFill>
              </a:rPr>
              <a:t> </a:t>
            </a:r>
            <a:r>
              <a:rPr lang="en-US" spc="-10" dirty="0">
                <a:solidFill>
                  <a:srgbClr val="212529"/>
                </a:solidFill>
              </a:rPr>
              <a:t>crunch.</a:t>
            </a:r>
            <a:endParaRPr lang="en-US" dirty="0"/>
          </a:p>
          <a:p>
            <a:endParaRPr lang="en-US" dirty="0">
              <a:latin typeface="Gill Sans MT (Body)"/>
            </a:endParaRPr>
          </a:p>
        </p:txBody>
      </p:sp>
    </p:spTree>
    <p:extLst>
      <p:ext uri="{BB962C8B-B14F-4D97-AF65-F5344CB8AC3E}">
        <p14:creationId xmlns:p14="http://schemas.microsoft.com/office/powerpoint/2010/main" val="641535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a:xfrm>
            <a:off x="1451579" y="2015732"/>
            <a:ext cx="9603275" cy="4126651"/>
          </a:xfrm>
        </p:spPr>
        <p:txBody>
          <a:bodyPr>
            <a:normAutofit fontScale="77500" lnSpcReduction="20000"/>
          </a:bodyPr>
          <a:lstStyle/>
          <a:p>
            <a:pPr marL="320040" marR="22225" indent="-307975" algn="just">
              <a:lnSpc>
                <a:spcPts val="3020"/>
              </a:lnSpc>
              <a:spcBef>
                <a:spcPts val="540"/>
              </a:spcBef>
              <a:buClr>
                <a:srgbClr val="000000"/>
              </a:buClr>
              <a:buSzPct val="64285"/>
              <a:buFont typeface="Arial"/>
              <a:buChar char="•"/>
              <a:tabLst>
                <a:tab pos="321310" algn="l"/>
              </a:tabLst>
            </a:pPr>
            <a:r>
              <a:rPr lang="en-US" sz="2800" dirty="0" smtClean="0"/>
              <a:t>An </a:t>
            </a:r>
            <a:r>
              <a:rPr lang="en-US" sz="2800" b="1" dirty="0"/>
              <a:t>Intent</a:t>
            </a:r>
            <a:r>
              <a:rPr lang="en-US" sz="2800" dirty="0"/>
              <a:t> is a messaging object that allows components (such as activities, services, and broadcast receivers) to communicate with each other. </a:t>
            </a:r>
          </a:p>
          <a:p>
            <a:pPr marL="320040" marR="22225" indent="-307975" algn="just">
              <a:lnSpc>
                <a:spcPts val="3020"/>
              </a:lnSpc>
              <a:spcBef>
                <a:spcPts val="540"/>
              </a:spcBef>
              <a:buClr>
                <a:srgbClr val="000000"/>
              </a:buClr>
              <a:buSzPct val="64285"/>
              <a:buFont typeface="Arial"/>
              <a:buChar char="•"/>
              <a:tabLst>
                <a:tab pos="321310" algn="l"/>
              </a:tabLst>
            </a:pPr>
            <a:r>
              <a:rPr lang="en-US" sz="2800" dirty="0"/>
              <a:t>Intents are primarily used to </a:t>
            </a:r>
            <a:r>
              <a:rPr lang="en-US" sz="2800" b="1" dirty="0"/>
              <a:t>start new activities</a:t>
            </a:r>
            <a:r>
              <a:rPr lang="en-US" sz="2800" dirty="0"/>
              <a:t>, </a:t>
            </a:r>
            <a:r>
              <a:rPr lang="en-US" sz="2800" b="1" dirty="0"/>
              <a:t>pass data</a:t>
            </a:r>
            <a:r>
              <a:rPr lang="en-US" sz="2800" dirty="0"/>
              <a:t>, </a:t>
            </a:r>
            <a:r>
              <a:rPr lang="en-US" sz="2800" b="1" dirty="0"/>
              <a:t>invoke system services</a:t>
            </a:r>
            <a:r>
              <a:rPr lang="en-US" sz="2800" dirty="0"/>
              <a:t>, or </a:t>
            </a:r>
            <a:r>
              <a:rPr lang="en-US" sz="2800" b="1" dirty="0"/>
              <a:t>broadcast messages</a:t>
            </a:r>
            <a:r>
              <a:rPr lang="en-US" sz="2800" dirty="0"/>
              <a:t> across the system</a:t>
            </a:r>
            <a:r>
              <a:rPr lang="en-US" sz="2800" dirty="0" smtClean="0"/>
              <a:t>.</a:t>
            </a:r>
            <a:endParaRPr lang="en-US" sz="2800" spc="100" dirty="0">
              <a:solidFill>
                <a:srgbClr val="333333"/>
              </a:solidFill>
              <a:latin typeface="Tahoma"/>
              <a:cs typeface="Tahoma"/>
            </a:endParaRPr>
          </a:p>
          <a:p>
            <a:pPr marL="320040" marR="22225" indent="-307975" algn="just">
              <a:lnSpc>
                <a:spcPts val="3020"/>
              </a:lnSpc>
              <a:spcBef>
                <a:spcPts val="540"/>
              </a:spcBef>
              <a:buClr>
                <a:srgbClr val="000000"/>
              </a:buClr>
              <a:buSzPct val="64285"/>
              <a:buFont typeface="Arial"/>
              <a:buChar char="•"/>
              <a:tabLst>
                <a:tab pos="321310" algn="l"/>
              </a:tabLst>
            </a:pPr>
            <a:r>
              <a:rPr lang="en-US" sz="2600" spc="100" dirty="0">
                <a:solidFill>
                  <a:srgbClr val="333333"/>
                </a:solidFill>
                <a:latin typeface="+mj-lt"/>
                <a:cs typeface="Tahoma"/>
              </a:rPr>
              <a:t>Android</a:t>
            </a:r>
            <a:r>
              <a:rPr lang="en-US" sz="2600" spc="-85" dirty="0">
                <a:solidFill>
                  <a:srgbClr val="333333"/>
                </a:solidFill>
                <a:latin typeface="+mj-lt"/>
                <a:cs typeface="Tahoma"/>
              </a:rPr>
              <a:t> </a:t>
            </a:r>
            <a:r>
              <a:rPr lang="en-US" sz="2600" spc="80" dirty="0">
                <a:solidFill>
                  <a:srgbClr val="333333"/>
                </a:solidFill>
                <a:latin typeface="+mj-lt"/>
                <a:cs typeface="Tahoma"/>
              </a:rPr>
              <a:t>intents</a:t>
            </a:r>
            <a:r>
              <a:rPr lang="en-US" sz="2600" spc="-80" dirty="0">
                <a:solidFill>
                  <a:srgbClr val="333333"/>
                </a:solidFill>
                <a:latin typeface="+mj-lt"/>
                <a:cs typeface="Tahoma"/>
              </a:rPr>
              <a:t> </a:t>
            </a:r>
            <a:r>
              <a:rPr lang="en-US" sz="2600" spc="70" dirty="0">
                <a:solidFill>
                  <a:srgbClr val="333333"/>
                </a:solidFill>
                <a:latin typeface="+mj-lt"/>
                <a:cs typeface="Tahoma"/>
              </a:rPr>
              <a:t>are</a:t>
            </a:r>
            <a:r>
              <a:rPr lang="en-US" sz="2600" spc="-75" dirty="0">
                <a:solidFill>
                  <a:srgbClr val="333333"/>
                </a:solidFill>
                <a:latin typeface="+mj-lt"/>
                <a:cs typeface="Tahoma"/>
              </a:rPr>
              <a:t> </a:t>
            </a:r>
            <a:r>
              <a:rPr lang="en-US" sz="2600" spc="60" dirty="0">
                <a:solidFill>
                  <a:srgbClr val="333333"/>
                </a:solidFill>
                <a:latin typeface="+mj-lt"/>
                <a:cs typeface="Tahoma"/>
              </a:rPr>
              <a:t>mainly</a:t>
            </a:r>
            <a:r>
              <a:rPr lang="en-US" sz="2600" spc="-80" dirty="0">
                <a:solidFill>
                  <a:srgbClr val="333333"/>
                </a:solidFill>
                <a:latin typeface="+mj-lt"/>
                <a:cs typeface="Tahoma"/>
              </a:rPr>
              <a:t> </a:t>
            </a:r>
            <a:r>
              <a:rPr lang="en-US" sz="2600" spc="140" dirty="0">
                <a:solidFill>
                  <a:srgbClr val="333333"/>
                </a:solidFill>
                <a:latin typeface="+mj-lt"/>
                <a:cs typeface="Tahoma"/>
              </a:rPr>
              <a:t>used</a:t>
            </a:r>
            <a:r>
              <a:rPr lang="en-US" sz="2600" spc="-80" dirty="0">
                <a:solidFill>
                  <a:srgbClr val="333333"/>
                </a:solidFill>
                <a:latin typeface="+mj-lt"/>
                <a:cs typeface="Tahoma"/>
              </a:rPr>
              <a:t> </a:t>
            </a:r>
            <a:r>
              <a:rPr lang="en-US" sz="2600" spc="-25" dirty="0">
                <a:solidFill>
                  <a:srgbClr val="333333"/>
                </a:solidFill>
                <a:latin typeface="+mj-lt"/>
                <a:cs typeface="Tahoma"/>
              </a:rPr>
              <a:t>to:</a:t>
            </a:r>
            <a:endParaRPr lang="en-US" sz="2600" dirty="0">
              <a:latin typeface="+mj-lt"/>
              <a:cs typeface="Tahoma"/>
            </a:endParaRPr>
          </a:p>
          <a:p>
            <a:pPr marL="777875" lvl="1" indent="-307975">
              <a:lnSpc>
                <a:spcPct val="100000"/>
              </a:lnSpc>
              <a:spcBef>
                <a:spcPts val="215"/>
              </a:spcBef>
              <a:buSzPct val="75000"/>
              <a:buFont typeface="Arial MT"/>
              <a:buChar char="•"/>
              <a:tabLst>
                <a:tab pos="777875" algn="l"/>
              </a:tabLst>
            </a:pPr>
            <a:r>
              <a:rPr lang="en-US" sz="2600" spc="100" dirty="0">
                <a:latin typeface="+mj-lt"/>
                <a:cs typeface="Tahoma"/>
              </a:rPr>
              <a:t>Start</a:t>
            </a:r>
            <a:r>
              <a:rPr lang="en-US" sz="2600" spc="-65" dirty="0">
                <a:latin typeface="+mj-lt"/>
                <a:cs typeface="Tahoma"/>
              </a:rPr>
              <a:t> </a:t>
            </a:r>
            <a:r>
              <a:rPr lang="en-US" sz="2600" spc="95" dirty="0">
                <a:latin typeface="+mj-lt"/>
                <a:cs typeface="Tahoma"/>
              </a:rPr>
              <a:t>the</a:t>
            </a:r>
            <a:r>
              <a:rPr lang="en-US" sz="2600" spc="-65" dirty="0">
                <a:latin typeface="+mj-lt"/>
                <a:cs typeface="Tahoma"/>
              </a:rPr>
              <a:t> </a:t>
            </a:r>
            <a:r>
              <a:rPr lang="en-US" sz="2600" spc="105" dirty="0">
                <a:latin typeface="+mj-lt"/>
                <a:cs typeface="Tahoma"/>
              </a:rPr>
              <a:t>service</a:t>
            </a:r>
            <a:endParaRPr lang="en-US" sz="2600" dirty="0">
              <a:latin typeface="+mj-lt"/>
              <a:cs typeface="Tahoma"/>
            </a:endParaRPr>
          </a:p>
          <a:p>
            <a:pPr marL="777875" lvl="1" indent="-307975">
              <a:lnSpc>
                <a:spcPct val="100000"/>
              </a:lnSpc>
              <a:spcBef>
                <a:spcPts val="215"/>
              </a:spcBef>
              <a:buSzPct val="75000"/>
              <a:buFont typeface="Arial MT"/>
              <a:buChar char="•"/>
              <a:tabLst>
                <a:tab pos="777875" algn="l"/>
              </a:tabLst>
            </a:pPr>
            <a:r>
              <a:rPr lang="en-US" sz="2600" spc="95" dirty="0">
                <a:latin typeface="+mj-lt"/>
                <a:cs typeface="Tahoma"/>
              </a:rPr>
              <a:t>Launch</a:t>
            </a:r>
            <a:r>
              <a:rPr lang="en-US" sz="2600" spc="-75" dirty="0">
                <a:latin typeface="+mj-lt"/>
                <a:cs typeface="Tahoma"/>
              </a:rPr>
              <a:t> </a:t>
            </a:r>
            <a:r>
              <a:rPr lang="en-US" sz="2600" spc="75" dirty="0">
                <a:latin typeface="+mj-lt"/>
                <a:cs typeface="Tahoma"/>
              </a:rPr>
              <a:t>an</a:t>
            </a:r>
            <a:r>
              <a:rPr lang="en-US" sz="2600" spc="-75" dirty="0">
                <a:latin typeface="+mj-lt"/>
                <a:cs typeface="Tahoma"/>
              </a:rPr>
              <a:t> </a:t>
            </a:r>
            <a:r>
              <a:rPr lang="en-US" sz="2600" spc="75" dirty="0">
                <a:latin typeface="+mj-lt"/>
                <a:cs typeface="Tahoma"/>
              </a:rPr>
              <a:t>activity</a:t>
            </a:r>
            <a:endParaRPr lang="en-US" sz="2600" dirty="0">
              <a:latin typeface="+mj-lt"/>
              <a:cs typeface="Tahoma"/>
            </a:endParaRPr>
          </a:p>
          <a:p>
            <a:pPr marL="777875" lvl="1" indent="-307975">
              <a:lnSpc>
                <a:spcPct val="100000"/>
              </a:lnSpc>
              <a:spcBef>
                <a:spcPts val="210"/>
              </a:spcBef>
              <a:buSzPct val="75000"/>
              <a:buFont typeface="Arial MT"/>
              <a:buChar char="•"/>
              <a:tabLst>
                <a:tab pos="777875" algn="l"/>
              </a:tabLst>
            </a:pPr>
            <a:r>
              <a:rPr lang="en-US" sz="2600" spc="80" dirty="0">
                <a:latin typeface="+mj-lt"/>
                <a:cs typeface="Tahoma"/>
              </a:rPr>
              <a:t>Display</a:t>
            </a:r>
            <a:r>
              <a:rPr lang="en-US" sz="2600" spc="-75" dirty="0">
                <a:latin typeface="+mj-lt"/>
                <a:cs typeface="Tahoma"/>
              </a:rPr>
              <a:t> </a:t>
            </a:r>
            <a:r>
              <a:rPr lang="en-US" sz="2600" spc="85" dirty="0">
                <a:latin typeface="+mj-lt"/>
                <a:cs typeface="Tahoma"/>
              </a:rPr>
              <a:t>a</a:t>
            </a:r>
            <a:r>
              <a:rPr lang="en-US" sz="2600" spc="-75" dirty="0">
                <a:latin typeface="+mj-lt"/>
                <a:cs typeface="Tahoma"/>
              </a:rPr>
              <a:t> </a:t>
            </a:r>
            <a:r>
              <a:rPr lang="en-US" sz="2600" spc="130" dirty="0">
                <a:latin typeface="+mj-lt"/>
                <a:cs typeface="Tahoma"/>
              </a:rPr>
              <a:t>web</a:t>
            </a:r>
            <a:r>
              <a:rPr lang="en-US" sz="2600" spc="-75" dirty="0">
                <a:latin typeface="+mj-lt"/>
                <a:cs typeface="Tahoma"/>
              </a:rPr>
              <a:t> </a:t>
            </a:r>
            <a:r>
              <a:rPr lang="en-US" sz="2600" spc="90" dirty="0">
                <a:latin typeface="+mj-lt"/>
                <a:cs typeface="Tahoma"/>
              </a:rPr>
              <a:t>page</a:t>
            </a:r>
            <a:endParaRPr lang="en-US" sz="2600" dirty="0">
              <a:latin typeface="+mj-lt"/>
              <a:cs typeface="Tahoma"/>
            </a:endParaRPr>
          </a:p>
          <a:p>
            <a:pPr marL="777875" lvl="1" indent="-307975">
              <a:lnSpc>
                <a:spcPct val="100000"/>
              </a:lnSpc>
              <a:spcBef>
                <a:spcPts val="215"/>
              </a:spcBef>
              <a:buSzPct val="75000"/>
              <a:buFont typeface="Arial MT"/>
              <a:buChar char="•"/>
              <a:tabLst>
                <a:tab pos="777875" algn="l"/>
              </a:tabLst>
            </a:pPr>
            <a:r>
              <a:rPr lang="en-US" sz="2600" spc="80" dirty="0">
                <a:latin typeface="+mj-lt"/>
                <a:cs typeface="Tahoma"/>
              </a:rPr>
              <a:t>Display</a:t>
            </a:r>
            <a:r>
              <a:rPr lang="en-US" sz="2600" spc="-75" dirty="0">
                <a:latin typeface="+mj-lt"/>
                <a:cs typeface="Tahoma"/>
              </a:rPr>
              <a:t> </a:t>
            </a:r>
            <a:r>
              <a:rPr lang="en-US" sz="2600" spc="85" dirty="0">
                <a:latin typeface="+mj-lt"/>
                <a:cs typeface="Tahoma"/>
              </a:rPr>
              <a:t>a</a:t>
            </a:r>
            <a:r>
              <a:rPr lang="en-US" sz="2600" spc="-75" dirty="0">
                <a:latin typeface="+mj-lt"/>
                <a:cs typeface="Tahoma"/>
              </a:rPr>
              <a:t> </a:t>
            </a:r>
            <a:r>
              <a:rPr lang="en-US" sz="2600" spc="60" dirty="0">
                <a:latin typeface="+mj-lt"/>
                <a:cs typeface="Tahoma"/>
              </a:rPr>
              <a:t>list</a:t>
            </a:r>
            <a:r>
              <a:rPr lang="en-US" sz="2600" spc="-75" dirty="0">
                <a:latin typeface="+mj-lt"/>
                <a:cs typeface="Tahoma"/>
              </a:rPr>
              <a:t> </a:t>
            </a:r>
            <a:r>
              <a:rPr lang="en-US" sz="2600" spc="110" dirty="0">
                <a:latin typeface="+mj-lt"/>
                <a:cs typeface="Tahoma"/>
              </a:rPr>
              <a:t>of</a:t>
            </a:r>
            <a:r>
              <a:rPr lang="en-US" sz="2600" spc="-70" dirty="0">
                <a:latin typeface="+mj-lt"/>
                <a:cs typeface="Tahoma"/>
              </a:rPr>
              <a:t> </a:t>
            </a:r>
            <a:r>
              <a:rPr lang="en-US" sz="2600" spc="110" dirty="0">
                <a:latin typeface="+mj-lt"/>
                <a:cs typeface="Tahoma"/>
              </a:rPr>
              <a:t>contacts</a:t>
            </a:r>
            <a:endParaRPr lang="en-US" sz="2600" dirty="0">
              <a:latin typeface="+mj-lt"/>
              <a:cs typeface="Tahoma"/>
            </a:endParaRPr>
          </a:p>
          <a:p>
            <a:pPr marL="777875" lvl="1" indent="-307975">
              <a:lnSpc>
                <a:spcPct val="100000"/>
              </a:lnSpc>
              <a:spcBef>
                <a:spcPts val="210"/>
              </a:spcBef>
              <a:buSzPct val="75000"/>
              <a:buFont typeface="Arial MT"/>
              <a:buChar char="•"/>
              <a:tabLst>
                <a:tab pos="777875" algn="l"/>
              </a:tabLst>
            </a:pPr>
            <a:r>
              <a:rPr lang="en-US" sz="2600" spc="105" dirty="0">
                <a:latin typeface="+mj-lt"/>
                <a:cs typeface="Tahoma"/>
              </a:rPr>
              <a:t>Broadcast</a:t>
            </a:r>
            <a:r>
              <a:rPr lang="en-US" sz="2600" spc="-65" dirty="0">
                <a:latin typeface="+mj-lt"/>
                <a:cs typeface="Tahoma"/>
              </a:rPr>
              <a:t> </a:t>
            </a:r>
            <a:r>
              <a:rPr lang="en-US" sz="2600" spc="85" dirty="0">
                <a:latin typeface="+mj-lt"/>
                <a:cs typeface="Tahoma"/>
              </a:rPr>
              <a:t>a</a:t>
            </a:r>
            <a:r>
              <a:rPr lang="en-US" sz="2600" spc="-65" dirty="0">
                <a:latin typeface="+mj-lt"/>
                <a:cs typeface="Tahoma"/>
              </a:rPr>
              <a:t> </a:t>
            </a:r>
            <a:r>
              <a:rPr lang="en-US" sz="2600" spc="114" dirty="0">
                <a:latin typeface="+mj-lt"/>
                <a:cs typeface="Tahoma"/>
              </a:rPr>
              <a:t>message</a:t>
            </a:r>
            <a:endParaRPr lang="en-US" sz="2600" dirty="0">
              <a:latin typeface="+mj-lt"/>
              <a:cs typeface="Tahoma"/>
            </a:endParaRPr>
          </a:p>
          <a:p>
            <a:pPr marL="777875" lvl="1" indent="-307975">
              <a:lnSpc>
                <a:spcPct val="100000"/>
              </a:lnSpc>
              <a:spcBef>
                <a:spcPts val="210"/>
              </a:spcBef>
              <a:buSzPct val="75000"/>
              <a:buFont typeface="Arial MT"/>
              <a:buChar char="•"/>
              <a:tabLst>
                <a:tab pos="777875" algn="l"/>
              </a:tabLst>
            </a:pPr>
            <a:r>
              <a:rPr lang="en-US" sz="2600" dirty="0">
                <a:latin typeface="+mj-lt"/>
                <a:cs typeface="Tahoma"/>
              </a:rPr>
              <a:t>Dial</a:t>
            </a:r>
            <a:r>
              <a:rPr lang="en-US" sz="2600" spc="-30" dirty="0">
                <a:latin typeface="+mj-lt"/>
                <a:cs typeface="Tahoma"/>
              </a:rPr>
              <a:t> </a:t>
            </a:r>
            <a:r>
              <a:rPr lang="en-US" sz="2600" spc="85" dirty="0">
                <a:latin typeface="+mj-lt"/>
                <a:cs typeface="Tahoma"/>
              </a:rPr>
              <a:t>a</a:t>
            </a:r>
            <a:r>
              <a:rPr lang="en-US" sz="2600" spc="-30" dirty="0">
                <a:latin typeface="+mj-lt"/>
                <a:cs typeface="Tahoma"/>
              </a:rPr>
              <a:t> </a:t>
            </a:r>
            <a:r>
              <a:rPr lang="en-US" sz="2600" spc="100" dirty="0">
                <a:latin typeface="+mj-lt"/>
                <a:cs typeface="Tahoma"/>
              </a:rPr>
              <a:t>phone</a:t>
            </a:r>
            <a:r>
              <a:rPr lang="en-US" sz="2600" spc="-30" dirty="0">
                <a:latin typeface="+mj-lt"/>
                <a:cs typeface="Tahoma"/>
              </a:rPr>
              <a:t> </a:t>
            </a:r>
            <a:r>
              <a:rPr lang="en-US" sz="2600" spc="80" dirty="0">
                <a:latin typeface="+mj-lt"/>
                <a:cs typeface="Tahoma"/>
              </a:rPr>
              <a:t>call</a:t>
            </a:r>
            <a:r>
              <a:rPr lang="en-US" sz="2600" spc="-25" dirty="0">
                <a:latin typeface="+mj-lt"/>
                <a:cs typeface="Tahoma"/>
              </a:rPr>
              <a:t> </a:t>
            </a:r>
            <a:r>
              <a:rPr lang="en-US" sz="2600" spc="60" dirty="0">
                <a:latin typeface="+mj-lt"/>
                <a:cs typeface="Tahoma"/>
              </a:rPr>
              <a:t>etc.</a:t>
            </a:r>
            <a:endParaRPr lang="en-US" sz="2600" dirty="0">
              <a:latin typeface="+mj-lt"/>
              <a:cs typeface="Tahoma"/>
            </a:endParaRPr>
          </a:p>
          <a:p>
            <a:pPr marL="274320" marR="5080" indent="-342900">
              <a:lnSpc>
                <a:spcPct val="89700"/>
              </a:lnSpc>
              <a:spcBef>
                <a:spcPts val="605"/>
              </a:spcBef>
              <a:tabLst>
                <a:tab pos="694690" algn="l"/>
              </a:tabLst>
            </a:pPr>
            <a:r>
              <a:rPr lang="en-US" spc="-10" dirty="0" smtClean="0">
                <a:solidFill>
                  <a:srgbClr val="1F2123"/>
                </a:solidFill>
                <a:latin typeface="+mj-lt"/>
                <a:cs typeface="Calibri"/>
              </a:rPr>
              <a:t>:</a:t>
            </a:r>
            <a:endParaRPr lang="en-US" dirty="0">
              <a:latin typeface="+mj-lt"/>
              <a:cs typeface="Calibri"/>
            </a:endParaRPr>
          </a:p>
          <a:p>
            <a:pPr marL="693420" marR="5080" lvl="1" indent="-304800">
              <a:lnSpc>
                <a:spcPct val="89700"/>
              </a:lnSpc>
              <a:spcBef>
                <a:spcPts val="605"/>
              </a:spcBef>
              <a:buFont typeface="Arial MT"/>
              <a:buChar char="–"/>
              <a:tabLst>
                <a:tab pos="694690" algn="l"/>
              </a:tabLst>
            </a:pPr>
            <a:endParaRPr lang="en-US" sz="2000" dirty="0">
              <a:latin typeface="+mj-lt"/>
              <a:cs typeface="Calibri"/>
            </a:endParaRPr>
          </a:p>
          <a:p>
            <a:endParaRPr lang="en-US" dirty="0"/>
          </a:p>
        </p:txBody>
      </p:sp>
    </p:spTree>
    <p:extLst>
      <p:ext uri="{BB962C8B-B14F-4D97-AF65-F5344CB8AC3E}">
        <p14:creationId xmlns:p14="http://schemas.microsoft.com/office/powerpoint/2010/main" val="2600424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2800" b="1" dirty="0" smtClean="0"/>
              <a:t>Types of Intent:</a:t>
            </a:r>
          </a:p>
          <a:p>
            <a:pPr marL="457200" indent="-457200"/>
            <a:r>
              <a:rPr lang="en-US" b="1" dirty="0" smtClean="0"/>
              <a:t>Explicit </a:t>
            </a:r>
            <a:r>
              <a:rPr lang="en-US" b="1" dirty="0"/>
              <a:t>Intent: </a:t>
            </a:r>
            <a:r>
              <a:rPr lang="en-US" dirty="0"/>
              <a:t>Used when you explicitly specify the target component (e.g., starting a specific activity or service</a:t>
            </a:r>
            <a:r>
              <a:rPr lang="en-US" dirty="0" smtClean="0"/>
              <a:t>).</a:t>
            </a:r>
            <a:endParaRPr lang="en-US" dirty="0"/>
          </a:p>
          <a:p>
            <a:pPr marL="457200" indent="-457200"/>
            <a:r>
              <a:rPr lang="en-US" dirty="0"/>
              <a:t>Example: Navigating from one activity to another within the same application</a:t>
            </a:r>
            <a:r>
              <a:rPr lang="en-US" dirty="0" smtClean="0"/>
              <a:t>.</a:t>
            </a:r>
            <a:endParaRPr lang="en-US" dirty="0"/>
          </a:p>
          <a:p>
            <a:pPr marL="457200" indent="-457200"/>
            <a:r>
              <a:rPr lang="en-US" b="1" dirty="0"/>
              <a:t>Implicit Intent: </a:t>
            </a:r>
            <a:r>
              <a:rPr lang="en-US" dirty="0"/>
              <a:t>Used when you don’t specify the target component directly. Instead, you declare an action, and the system determines the appropriate component (e.g., opening a web page or sharing content</a:t>
            </a:r>
            <a:r>
              <a:rPr lang="en-US" dirty="0" smtClean="0"/>
              <a:t>).</a:t>
            </a:r>
            <a:endParaRPr lang="en-US" dirty="0"/>
          </a:p>
          <a:p>
            <a:pPr marL="457200" indent="-457200"/>
            <a:r>
              <a:rPr lang="en-US" dirty="0"/>
              <a:t>Example: Opening a web page in the browser.</a:t>
            </a:r>
          </a:p>
          <a:p>
            <a:pPr marL="295910" indent="-283210">
              <a:lnSpc>
                <a:spcPts val="2285"/>
              </a:lnSpc>
              <a:buFont typeface="Arial MT"/>
              <a:buChar char="•"/>
              <a:tabLst>
                <a:tab pos="295910" algn="l"/>
              </a:tabLst>
            </a:pPr>
            <a:endParaRPr lang="en-US" sz="1600" dirty="0">
              <a:latin typeface="+mj-lt"/>
              <a:cs typeface="Calibri"/>
            </a:endParaRPr>
          </a:p>
        </p:txBody>
      </p:sp>
    </p:spTree>
    <p:extLst>
      <p:ext uri="{BB962C8B-B14F-4D97-AF65-F5344CB8AC3E}">
        <p14:creationId xmlns:p14="http://schemas.microsoft.com/office/powerpoint/2010/main" val="2817853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sp>
        <p:nvSpPr>
          <p:cNvPr id="5"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186690" marR="5080" indent="-174625" algn="just">
              <a:lnSpc>
                <a:spcPct val="100000"/>
              </a:lnSpc>
              <a:spcBef>
                <a:spcPts val="100"/>
              </a:spcBef>
              <a:buFont typeface="Arial MT"/>
              <a:buChar char="•"/>
              <a:tabLst>
                <a:tab pos="187960" algn="l"/>
              </a:tabLst>
            </a:pPr>
            <a:r>
              <a:rPr lang="en-US" spc="-100" dirty="0">
                <a:latin typeface="+mj-lt"/>
                <a:cs typeface="Calibri"/>
              </a:rPr>
              <a:t>To</a:t>
            </a:r>
            <a:r>
              <a:rPr lang="en-US" spc="-55" dirty="0">
                <a:latin typeface="+mj-lt"/>
                <a:cs typeface="Calibri"/>
              </a:rPr>
              <a:t> </a:t>
            </a:r>
            <a:r>
              <a:rPr lang="en-US" dirty="0">
                <a:latin typeface="+mj-lt"/>
                <a:cs typeface="Calibri"/>
              </a:rPr>
              <a:t>implement</a:t>
            </a:r>
            <a:r>
              <a:rPr lang="en-US" spc="-55" dirty="0">
                <a:latin typeface="+mj-lt"/>
                <a:cs typeface="Calibri"/>
              </a:rPr>
              <a:t> </a:t>
            </a:r>
            <a:r>
              <a:rPr lang="en-US" dirty="0">
                <a:latin typeface="+mj-lt"/>
                <a:cs typeface="Calibri"/>
              </a:rPr>
              <a:t>activities</a:t>
            </a:r>
            <a:r>
              <a:rPr lang="en-US" spc="-50" dirty="0">
                <a:latin typeface="+mj-lt"/>
                <a:cs typeface="Calibri"/>
              </a:rPr>
              <a:t> </a:t>
            </a:r>
            <a:r>
              <a:rPr lang="en-US" dirty="0">
                <a:latin typeface="+mj-lt"/>
                <a:cs typeface="Calibri"/>
              </a:rPr>
              <a:t>in</a:t>
            </a:r>
            <a:r>
              <a:rPr lang="en-US" spc="-55" dirty="0">
                <a:latin typeface="+mj-lt"/>
                <a:cs typeface="Calibri"/>
              </a:rPr>
              <a:t> </a:t>
            </a:r>
            <a:r>
              <a:rPr lang="en-US" dirty="0">
                <a:latin typeface="+mj-lt"/>
                <a:cs typeface="Calibri"/>
              </a:rPr>
              <a:t>our</a:t>
            </a:r>
            <a:r>
              <a:rPr lang="en-US" spc="-50" dirty="0">
                <a:latin typeface="+mj-lt"/>
                <a:cs typeface="Calibri"/>
              </a:rPr>
              <a:t> </a:t>
            </a:r>
            <a:r>
              <a:rPr lang="en-US" dirty="0">
                <a:latin typeface="+mj-lt"/>
                <a:cs typeface="Calibri"/>
              </a:rPr>
              <a:t>application,</a:t>
            </a:r>
            <a:r>
              <a:rPr lang="en-US" spc="-55" dirty="0">
                <a:latin typeface="+mj-lt"/>
                <a:cs typeface="Calibri"/>
              </a:rPr>
              <a:t> </a:t>
            </a:r>
            <a:r>
              <a:rPr lang="en-US" dirty="0">
                <a:latin typeface="+mj-lt"/>
                <a:cs typeface="Calibri"/>
              </a:rPr>
              <a:t>we</a:t>
            </a:r>
            <a:r>
              <a:rPr lang="en-US" spc="-50" dirty="0">
                <a:latin typeface="+mj-lt"/>
                <a:cs typeface="Calibri"/>
              </a:rPr>
              <a:t> </a:t>
            </a:r>
            <a:r>
              <a:rPr lang="en-US" dirty="0">
                <a:latin typeface="+mj-lt"/>
                <a:cs typeface="Calibri"/>
              </a:rPr>
              <a:t>need</a:t>
            </a:r>
            <a:r>
              <a:rPr lang="en-US" spc="-55" dirty="0">
                <a:latin typeface="+mj-lt"/>
                <a:cs typeface="Calibri"/>
              </a:rPr>
              <a:t> </a:t>
            </a:r>
            <a:r>
              <a:rPr lang="en-US" dirty="0">
                <a:latin typeface="+mj-lt"/>
                <a:cs typeface="Calibri"/>
              </a:rPr>
              <a:t>to</a:t>
            </a:r>
            <a:r>
              <a:rPr lang="en-US" spc="-50" dirty="0">
                <a:latin typeface="+mj-lt"/>
                <a:cs typeface="Calibri"/>
              </a:rPr>
              <a:t> </a:t>
            </a:r>
            <a:r>
              <a:rPr lang="en-US" dirty="0">
                <a:latin typeface="+mj-lt"/>
                <a:cs typeface="Calibri"/>
              </a:rPr>
              <a:t>register</a:t>
            </a:r>
            <a:r>
              <a:rPr lang="en-US" spc="-55" dirty="0">
                <a:latin typeface="+mj-lt"/>
                <a:cs typeface="Calibri"/>
              </a:rPr>
              <a:t> </a:t>
            </a:r>
            <a:r>
              <a:rPr lang="en-US" dirty="0">
                <a:latin typeface="+mj-lt"/>
                <a:cs typeface="Calibri"/>
              </a:rPr>
              <a:t>them </a:t>
            </a:r>
            <a:r>
              <a:rPr lang="en-US" spc="-25" dirty="0">
                <a:latin typeface="+mj-lt"/>
                <a:cs typeface="Calibri"/>
              </a:rPr>
              <a:t>in </a:t>
            </a:r>
            <a:r>
              <a:rPr lang="en-US" dirty="0" smtClean="0">
                <a:latin typeface="+mj-lt"/>
                <a:cs typeface="Calibri"/>
              </a:rPr>
              <a:t>the</a:t>
            </a:r>
            <a:r>
              <a:rPr lang="en-US" spc="-50" dirty="0" smtClean="0">
                <a:latin typeface="+mj-lt"/>
                <a:cs typeface="Calibri"/>
              </a:rPr>
              <a:t> </a:t>
            </a:r>
            <a:r>
              <a:rPr lang="en-US" dirty="0">
                <a:latin typeface="+mj-lt"/>
                <a:cs typeface="Calibri"/>
              </a:rPr>
              <a:t>Manifest</a:t>
            </a:r>
            <a:r>
              <a:rPr lang="en-US" spc="-45" dirty="0">
                <a:latin typeface="+mj-lt"/>
                <a:cs typeface="Calibri"/>
              </a:rPr>
              <a:t> </a:t>
            </a:r>
            <a:r>
              <a:rPr lang="en-US" dirty="0">
                <a:latin typeface="+mj-lt"/>
                <a:cs typeface="Calibri"/>
              </a:rPr>
              <a:t>file.</a:t>
            </a:r>
            <a:r>
              <a:rPr lang="en-US" spc="-45" dirty="0">
                <a:latin typeface="+mj-lt"/>
                <a:cs typeface="Calibri"/>
              </a:rPr>
              <a:t> </a:t>
            </a:r>
            <a:r>
              <a:rPr lang="en-US" dirty="0">
                <a:latin typeface="+mj-lt"/>
                <a:cs typeface="Calibri"/>
              </a:rPr>
              <a:t>For</a:t>
            </a:r>
            <a:r>
              <a:rPr lang="en-US" spc="-45" dirty="0">
                <a:latin typeface="+mj-lt"/>
                <a:cs typeface="Calibri"/>
              </a:rPr>
              <a:t> </a:t>
            </a:r>
            <a:r>
              <a:rPr lang="en-US" dirty="0">
                <a:latin typeface="+mj-lt"/>
                <a:cs typeface="Calibri"/>
              </a:rPr>
              <a:t>the</a:t>
            </a:r>
            <a:r>
              <a:rPr lang="en-US" spc="-45" dirty="0">
                <a:latin typeface="+mj-lt"/>
                <a:cs typeface="Calibri"/>
              </a:rPr>
              <a:t> </a:t>
            </a:r>
            <a:r>
              <a:rPr lang="en-US" dirty="0">
                <a:latin typeface="+mj-lt"/>
                <a:cs typeface="Calibri"/>
              </a:rPr>
              <a:t>activities</a:t>
            </a:r>
            <a:r>
              <a:rPr lang="en-US" spc="-40" dirty="0">
                <a:latin typeface="+mj-lt"/>
                <a:cs typeface="Calibri"/>
              </a:rPr>
              <a:t> </a:t>
            </a:r>
            <a:r>
              <a:rPr lang="en-US" dirty="0">
                <a:latin typeface="+mj-lt"/>
                <a:cs typeface="Calibri"/>
              </a:rPr>
              <a:t>to</a:t>
            </a:r>
            <a:r>
              <a:rPr lang="en-US" spc="-40" dirty="0">
                <a:latin typeface="+mj-lt"/>
                <a:cs typeface="Calibri"/>
              </a:rPr>
              <a:t> </a:t>
            </a:r>
            <a:r>
              <a:rPr lang="en-US" dirty="0">
                <a:latin typeface="+mj-lt"/>
                <a:cs typeface="Calibri"/>
              </a:rPr>
              <a:t>work</a:t>
            </a:r>
            <a:r>
              <a:rPr lang="en-US" spc="-45" dirty="0">
                <a:latin typeface="+mj-lt"/>
                <a:cs typeface="Calibri"/>
              </a:rPr>
              <a:t> </a:t>
            </a:r>
            <a:r>
              <a:rPr lang="en-US" spc="-25" dirty="0">
                <a:latin typeface="+mj-lt"/>
                <a:cs typeface="Calibri"/>
              </a:rPr>
              <a:t>properly,</a:t>
            </a:r>
            <a:r>
              <a:rPr lang="en-US" spc="-45" dirty="0">
                <a:latin typeface="+mj-lt"/>
                <a:cs typeface="Calibri"/>
              </a:rPr>
              <a:t> </a:t>
            </a:r>
            <a:r>
              <a:rPr lang="en-US" dirty="0">
                <a:latin typeface="+mj-lt"/>
                <a:cs typeface="Calibri"/>
              </a:rPr>
              <a:t>we</a:t>
            </a:r>
            <a:r>
              <a:rPr lang="en-US" spc="-45" dirty="0">
                <a:latin typeface="+mj-lt"/>
                <a:cs typeface="Calibri"/>
              </a:rPr>
              <a:t> </a:t>
            </a:r>
            <a:r>
              <a:rPr lang="en-US" dirty="0">
                <a:latin typeface="+mj-lt"/>
                <a:cs typeface="Calibri"/>
              </a:rPr>
              <a:t>must</a:t>
            </a:r>
            <a:r>
              <a:rPr lang="en-US" spc="-45" dirty="0">
                <a:latin typeface="+mj-lt"/>
                <a:cs typeface="Calibri"/>
              </a:rPr>
              <a:t> </a:t>
            </a:r>
            <a:r>
              <a:rPr lang="en-US" spc="-10" dirty="0">
                <a:latin typeface="+mj-lt"/>
                <a:cs typeface="Calibri"/>
              </a:rPr>
              <a:t>manage </a:t>
            </a:r>
            <a:r>
              <a:rPr lang="en-US" dirty="0" smtClean="0">
                <a:latin typeface="+mj-lt"/>
                <a:cs typeface="Calibri"/>
              </a:rPr>
              <a:t>their</a:t>
            </a:r>
            <a:r>
              <a:rPr lang="en-US" spc="-95" dirty="0" smtClean="0">
                <a:latin typeface="+mj-lt"/>
                <a:cs typeface="Calibri"/>
              </a:rPr>
              <a:t> </a:t>
            </a:r>
            <a:r>
              <a:rPr lang="en-US" dirty="0">
                <a:latin typeface="+mj-lt"/>
                <a:cs typeface="Calibri"/>
              </a:rPr>
              <a:t>lifecycle</a:t>
            </a:r>
            <a:r>
              <a:rPr lang="en-US" spc="-85" dirty="0">
                <a:latin typeface="+mj-lt"/>
                <a:cs typeface="Calibri"/>
              </a:rPr>
              <a:t> </a:t>
            </a:r>
            <a:r>
              <a:rPr lang="en-US" spc="-10" dirty="0" smtClean="0">
                <a:latin typeface="+mj-lt"/>
                <a:cs typeface="Calibri"/>
              </a:rPr>
              <a:t>properly.</a:t>
            </a:r>
            <a:endParaRPr lang="en-US" dirty="0" smtClean="0">
              <a:latin typeface="+mj-lt"/>
              <a:cs typeface="Calibri"/>
            </a:endParaRPr>
          </a:p>
          <a:p>
            <a:pPr marL="643890" marR="5080" lvl="1" indent="-174625" algn="just">
              <a:lnSpc>
                <a:spcPct val="100000"/>
              </a:lnSpc>
              <a:spcBef>
                <a:spcPts val="100"/>
              </a:spcBef>
              <a:buFont typeface="Arial MT"/>
              <a:buChar char="•"/>
              <a:tabLst>
                <a:tab pos="187960" algn="l"/>
              </a:tabLst>
            </a:pPr>
            <a:r>
              <a:rPr lang="en-US" spc="-10" dirty="0" smtClean="0">
                <a:latin typeface="+mj-lt"/>
                <a:cs typeface="Calibri"/>
              </a:rPr>
              <a:t>Declare</a:t>
            </a:r>
            <a:r>
              <a:rPr lang="en-US" spc="-45" dirty="0" smtClean="0">
                <a:latin typeface="+mj-lt"/>
                <a:cs typeface="Calibri"/>
              </a:rPr>
              <a:t> </a:t>
            </a:r>
            <a:r>
              <a:rPr lang="en-US" spc="-10" dirty="0" smtClean="0">
                <a:latin typeface="+mj-lt"/>
                <a:cs typeface="Calibri"/>
              </a:rPr>
              <a:t>Activities</a:t>
            </a:r>
            <a:endParaRPr lang="en-US" dirty="0" smtClean="0">
              <a:latin typeface="+mj-lt"/>
              <a:cs typeface="Calibri"/>
            </a:endParaRPr>
          </a:p>
          <a:p>
            <a:pPr marL="643890" marR="5080" lvl="1" indent="-174625" algn="just">
              <a:lnSpc>
                <a:spcPct val="100000"/>
              </a:lnSpc>
              <a:spcBef>
                <a:spcPts val="100"/>
              </a:spcBef>
              <a:buFont typeface="Arial MT"/>
              <a:buChar char="•"/>
              <a:tabLst>
                <a:tab pos="187960" algn="l"/>
              </a:tabLst>
            </a:pPr>
            <a:r>
              <a:rPr lang="en-US" dirty="0" smtClean="0">
                <a:latin typeface="+mj-lt"/>
                <a:cs typeface="Calibri"/>
              </a:rPr>
              <a:t>Declare</a:t>
            </a:r>
            <a:r>
              <a:rPr lang="en-US" spc="305" dirty="0" smtClean="0">
                <a:latin typeface="+mj-lt"/>
                <a:cs typeface="Calibri"/>
              </a:rPr>
              <a:t> </a:t>
            </a:r>
            <a:r>
              <a:rPr lang="en-US" spc="-10" dirty="0">
                <a:latin typeface="+mj-lt"/>
                <a:cs typeface="Calibri"/>
              </a:rPr>
              <a:t>Intent</a:t>
            </a:r>
            <a:r>
              <a:rPr lang="en-US" spc="-55" dirty="0">
                <a:latin typeface="+mj-lt"/>
                <a:cs typeface="Calibri"/>
              </a:rPr>
              <a:t> </a:t>
            </a:r>
            <a:r>
              <a:rPr lang="en-US" spc="-10" dirty="0" smtClean="0">
                <a:latin typeface="+mj-lt"/>
                <a:cs typeface="Calibri"/>
              </a:rPr>
              <a:t>Filters</a:t>
            </a:r>
            <a:endParaRPr lang="en-US" dirty="0" smtClean="0">
              <a:latin typeface="+mj-lt"/>
              <a:cs typeface="Calibri"/>
            </a:endParaRPr>
          </a:p>
          <a:p>
            <a:pPr marL="643890" marR="5080" lvl="1" indent="-174625" algn="just">
              <a:lnSpc>
                <a:spcPct val="100000"/>
              </a:lnSpc>
              <a:spcBef>
                <a:spcPts val="100"/>
              </a:spcBef>
              <a:buFont typeface="Arial MT"/>
              <a:buChar char="•"/>
              <a:tabLst>
                <a:tab pos="187960" algn="l"/>
              </a:tabLst>
            </a:pPr>
            <a:r>
              <a:rPr lang="en-US" spc="-10" dirty="0" smtClean="0">
                <a:latin typeface="+mj-lt"/>
                <a:cs typeface="Calibri"/>
              </a:rPr>
              <a:t>Declare</a:t>
            </a:r>
            <a:r>
              <a:rPr lang="en-US" spc="-45" dirty="0" smtClean="0">
                <a:latin typeface="+mj-lt"/>
                <a:cs typeface="Calibri"/>
              </a:rPr>
              <a:t> </a:t>
            </a:r>
            <a:r>
              <a:rPr lang="en-US" spc="-10" dirty="0">
                <a:latin typeface="+mj-lt"/>
                <a:cs typeface="Calibri"/>
              </a:rPr>
              <a:t>Permission</a:t>
            </a:r>
            <a:endParaRPr lang="en-US" dirty="0">
              <a:latin typeface="+mj-lt"/>
              <a:cs typeface="Calibri"/>
            </a:endParaRPr>
          </a:p>
          <a:p>
            <a:pPr marL="295910" indent="-283210">
              <a:lnSpc>
                <a:spcPts val="2285"/>
              </a:lnSpc>
              <a:buFont typeface="Arial MT"/>
              <a:buChar char="•"/>
              <a:tabLst>
                <a:tab pos="295910" algn="l"/>
              </a:tabLst>
            </a:pPr>
            <a:endParaRPr lang="en-US" sz="1450" dirty="0">
              <a:latin typeface="Calibri"/>
              <a:cs typeface="Calibri"/>
            </a:endParaRPr>
          </a:p>
        </p:txBody>
      </p:sp>
    </p:spTree>
    <p:extLst>
      <p:ext uri="{BB962C8B-B14F-4D97-AF65-F5344CB8AC3E}">
        <p14:creationId xmlns:p14="http://schemas.microsoft.com/office/powerpoint/2010/main" val="26304773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a:t>
            </a:r>
            <a:endParaRPr lang="en-US" dirty="0"/>
          </a:p>
        </p:txBody>
      </p:sp>
      <p:pic>
        <p:nvPicPr>
          <p:cNvPr id="4" name="object 3"/>
          <p:cNvPicPr>
            <a:picLocks/>
          </p:cNvPicPr>
          <p:nvPr/>
        </p:nvPicPr>
        <p:blipFill>
          <a:blip r:embed="rId2" cstate="print"/>
          <a:stretch>
            <a:fillRect/>
          </a:stretch>
        </p:blipFill>
        <p:spPr>
          <a:xfrm>
            <a:off x="2323892" y="2578895"/>
            <a:ext cx="8077200" cy="1866900"/>
          </a:xfrm>
          <a:prstGeom prst="rect">
            <a:avLst/>
          </a:prstGeom>
        </p:spPr>
      </p:pic>
    </p:spTree>
    <p:extLst>
      <p:ext uri="{BB962C8B-B14F-4D97-AF65-F5344CB8AC3E}">
        <p14:creationId xmlns:p14="http://schemas.microsoft.com/office/powerpoint/2010/main" val="19017241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lstStyle/>
          <a:p>
            <a:pPr marL="295910" marR="5080" indent="-283845">
              <a:lnSpc>
                <a:spcPct val="101000"/>
              </a:lnSpc>
              <a:spcBef>
                <a:spcPts val="90"/>
              </a:spcBef>
              <a:buFont typeface="Arial MT"/>
              <a:buChar char="•"/>
              <a:tabLst>
                <a:tab pos="295910" algn="l"/>
              </a:tabLst>
            </a:pPr>
            <a:r>
              <a:rPr lang="en-US" dirty="0">
                <a:latin typeface="+mj-lt"/>
                <a:cs typeface="Calibri"/>
              </a:rPr>
              <a:t>A</a:t>
            </a:r>
            <a:r>
              <a:rPr lang="en-US" spc="5" dirty="0">
                <a:latin typeface="+mj-lt"/>
                <a:cs typeface="Calibri"/>
              </a:rPr>
              <a:t> </a:t>
            </a:r>
            <a:r>
              <a:rPr lang="en-US" dirty="0">
                <a:latin typeface="+mj-lt"/>
                <a:cs typeface="Calibri"/>
              </a:rPr>
              <a:t>service</a:t>
            </a:r>
            <a:r>
              <a:rPr lang="en-US" spc="50" dirty="0">
                <a:latin typeface="+mj-lt"/>
                <a:cs typeface="Calibri"/>
              </a:rPr>
              <a:t> </a:t>
            </a:r>
            <a:r>
              <a:rPr lang="en-US" dirty="0">
                <a:latin typeface="+mj-lt"/>
                <a:cs typeface="Calibri"/>
              </a:rPr>
              <a:t>is</a:t>
            </a:r>
            <a:r>
              <a:rPr lang="en-US" spc="30" dirty="0">
                <a:latin typeface="+mj-lt"/>
                <a:cs typeface="Calibri"/>
              </a:rPr>
              <a:t> </a:t>
            </a:r>
            <a:r>
              <a:rPr lang="en-US" dirty="0">
                <a:latin typeface="+mj-lt"/>
                <a:cs typeface="Calibri"/>
              </a:rPr>
              <a:t>a</a:t>
            </a:r>
            <a:r>
              <a:rPr lang="en-US" spc="25" dirty="0">
                <a:latin typeface="+mj-lt"/>
                <a:cs typeface="Calibri"/>
              </a:rPr>
              <a:t> </a:t>
            </a:r>
            <a:r>
              <a:rPr lang="en-US" dirty="0">
                <a:latin typeface="+mj-lt"/>
                <a:cs typeface="Calibri"/>
              </a:rPr>
              <a:t>component</a:t>
            </a:r>
            <a:r>
              <a:rPr lang="en-US" spc="-20" dirty="0">
                <a:latin typeface="+mj-lt"/>
                <a:cs typeface="Calibri"/>
              </a:rPr>
              <a:t> </a:t>
            </a:r>
            <a:r>
              <a:rPr lang="en-US" dirty="0">
                <a:latin typeface="+mj-lt"/>
                <a:cs typeface="Calibri"/>
              </a:rPr>
              <a:t>that</a:t>
            </a:r>
            <a:r>
              <a:rPr lang="en-US" spc="15" dirty="0">
                <a:latin typeface="+mj-lt"/>
                <a:cs typeface="Calibri"/>
              </a:rPr>
              <a:t> </a:t>
            </a:r>
            <a:r>
              <a:rPr lang="en-US" dirty="0">
                <a:latin typeface="+mj-lt"/>
                <a:cs typeface="Calibri"/>
              </a:rPr>
              <a:t>runs</a:t>
            </a:r>
            <a:r>
              <a:rPr lang="en-US" spc="10" dirty="0">
                <a:latin typeface="+mj-lt"/>
                <a:cs typeface="Calibri"/>
              </a:rPr>
              <a:t> </a:t>
            </a:r>
            <a:r>
              <a:rPr lang="en-US" dirty="0">
                <a:latin typeface="+mj-lt"/>
                <a:cs typeface="Calibri"/>
              </a:rPr>
              <a:t>in</a:t>
            </a:r>
            <a:r>
              <a:rPr lang="en-US" spc="10" dirty="0">
                <a:latin typeface="+mj-lt"/>
                <a:cs typeface="Calibri"/>
              </a:rPr>
              <a:t> </a:t>
            </a:r>
            <a:r>
              <a:rPr lang="en-US" dirty="0">
                <a:latin typeface="+mj-lt"/>
                <a:cs typeface="Calibri"/>
              </a:rPr>
              <a:t>the</a:t>
            </a:r>
            <a:r>
              <a:rPr lang="en-US" spc="20" dirty="0">
                <a:latin typeface="+mj-lt"/>
                <a:cs typeface="Calibri"/>
              </a:rPr>
              <a:t> </a:t>
            </a:r>
            <a:r>
              <a:rPr lang="en-US" dirty="0">
                <a:latin typeface="+mj-lt"/>
                <a:cs typeface="Calibri"/>
              </a:rPr>
              <a:t>background,</a:t>
            </a:r>
            <a:r>
              <a:rPr lang="en-US" spc="15" dirty="0">
                <a:latin typeface="+mj-lt"/>
                <a:cs typeface="Calibri"/>
              </a:rPr>
              <a:t> </a:t>
            </a:r>
            <a:r>
              <a:rPr lang="en-US" dirty="0">
                <a:latin typeface="+mj-lt"/>
                <a:cs typeface="Calibri"/>
              </a:rPr>
              <a:t>it</a:t>
            </a:r>
            <a:r>
              <a:rPr lang="en-US" spc="10" dirty="0">
                <a:latin typeface="+mj-lt"/>
                <a:cs typeface="Calibri"/>
              </a:rPr>
              <a:t> </a:t>
            </a:r>
            <a:r>
              <a:rPr lang="en-US" dirty="0">
                <a:latin typeface="+mj-lt"/>
                <a:cs typeface="Calibri"/>
              </a:rPr>
              <a:t>acts</a:t>
            </a:r>
            <a:r>
              <a:rPr lang="en-US" spc="5" dirty="0">
                <a:latin typeface="+mj-lt"/>
                <a:cs typeface="Calibri"/>
              </a:rPr>
              <a:t> </a:t>
            </a:r>
            <a:r>
              <a:rPr lang="en-US" dirty="0">
                <a:latin typeface="+mj-lt"/>
                <a:cs typeface="Calibri"/>
              </a:rPr>
              <a:t>as</a:t>
            </a:r>
            <a:r>
              <a:rPr lang="en-US" spc="10" dirty="0">
                <a:latin typeface="+mj-lt"/>
                <a:cs typeface="Calibri"/>
              </a:rPr>
              <a:t> </a:t>
            </a:r>
            <a:r>
              <a:rPr lang="en-US" spc="-25" dirty="0">
                <a:latin typeface="+mj-lt"/>
                <a:cs typeface="Calibri"/>
              </a:rPr>
              <a:t>an </a:t>
            </a:r>
            <a:r>
              <a:rPr lang="en-US" dirty="0">
                <a:latin typeface="+mj-lt"/>
                <a:cs typeface="Calibri"/>
              </a:rPr>
              <a:t>invisible</a:t>
            </a:r>
            <a:r>
              <a:rPr lang="en-US" spc="5" dirty="0">
                <a:latin typeface="+mj-lt"/>
                <a:cs typeface="Calibri"/>
              </a:rPr>
              <a:t> </a:t>
            </a:r>
            <a:r>
              <a:rPr lang="en-US" dirty="0">
                <a:latin typeface="+mj-lt"/>
                <a:cs typeface="Calibri"/>
              </a:rPr>
              <a:t>worker of</a:t>
            </a:r>
            <a:r>
              <a:rPr lang="en-US" spc="-5" dirty="0">
                <a:latin typeface="+mj-lt"/>
                <a:cs typeface="Calibri"/>
              </a:rPr>
              <a:t> </a:t>
            </a:r>
            <a:r>
              <a:rPr lang="en-US" dirty="0">
                <a:latin typeface="+mj-lt"/>
                <a:cs typeface="Calibri"/>
              </a:rPr>
              <a:t>our</a:t>
            </a:r>
            <a:r>
              <a:rPr lang="en-US" spc="5" dirty="0">
                <a:latin typeface="+mj-lt"/>
                <a:cs typeface="Calibri"/>
              </a:rPr>
              <a:t> </a:t>
            </a:r>
            <a:r>
              <a:rPr lang="en-US" dirty="0">
                <a:latin typeface="+mj-lt"/>
                <a:cs typeface="Calibri"/>
              </a:rPr>
              <a:t>application.</a:t>
            </a:r>
            <a:r>
              <a:rPr lang="en-US" spc="-30" dirty="0">
                <a:latin typeface="+mj-lt"/>
                <a:cs typeface="Calibri"/>
              </a:rPr>
              <a:t> </a:t>
            </a:r>
            <a:r>
              <a:rPr lang="en-US" dirty="0">
                <a:latin typeface="+mj-lt"/>
                <a:cs typeface="Calibri"/>
              </a:rPr>
              <a:t>It</a:t>
            </a:r>
            <a:r>
              <a:rPr lang="en-US" spc="-5" dirty="0">
                <a:latin typeface="+mj-lt"/>
                <a:cs typeface="Calibri"/>
              </a:rPr>
              <a:t> </a:t>
            </a:r>
            <a:r>
              <a:rPr lang="en-US" dirty="0">
                <a:latin typeface="+mj-lt"/>
                <a:cs typeface="Calibri"/>
              </a:rPr>
              <a:t>keeps</a:t>
            </a:r>
            <a:r>
              <a:rPr lang="en-US" spc="-10" dirty="0">
                <a:latin typeface="+mj-lt"/>
                <a:cs typeface="Calibri"/>
              </a:rPr>
              <a:t> </a:t>
            </a:r>
            <a:r>
              <a:rPr lang="en-US" dirty="0">
                <a:latin typeface="+mj-lt"/>
                <a:cs typeface="Calibri"/>
              </a:rPr>
              <a:t>updating</a:t>
            </a:r>
            <a:r>
              <a:rPr lang="en-US" spc="5" dirty="0">
                <a:latin typeface="+mj-lt"/>
                <a:cs typeface="Calibri"/>
              </a:rPr>
              <a:t> </a:t>
            </a:r>
            <a:r>
              <a:rPr lang="en-US" dirty="0">
                <a:latin typeface="+mj-lt"/>
                <a:cs typeface="Calibri"/>
              </a:rPr>
              <a:t>data</a:t>
            </a:r>
            <a:r>
              <a:rPr lang="en-US" spc="5" dirty="0">
                <a:latin typeface="+mj-lt"/>
                <a:cs typeface="Calibri"/>
              </a:rPr>
              <a:t> </a:t>
            </a:r>
            <a:r>
              <a:rPr lang="en-US" spc="-10" dirty="0">
                <a:latin typeface="+mj-lt"/>
                <a:cs typeface="Calibri"/>
              </a:rPr>
              <a:t>sources </a:t>
            </a:r>
            <a:r>
              <a:rPr lang="en-US" dirty="0">
                <a:latin typeface="+mj-lt"/>
                <a:cs typeface="Calibri"/>
              </a:rPr>
              <a:t>and</a:t>
            </a:r>
            <a:r>
              <a:rPr lang="en-US" spc="10" dirty="0">
                <a:latin typeface="+mj-lt"/>
                <a:cs typeface="Calibri"/>
              </a:rPr>
              <a:t> </a:t>
            </a:r>
            <a:r>
              <a:rPr lang="en-US" dirty="0">
                <a:latin typeface="+mj-lt"/>
                <a:cs typeface="Calibri"/>
              </a:rPr>
              <a:t>activities.</a:t>
            </a:r>
            <a:r>
              <a:rPr lang="en-US" spc="25" dirty="0">
                <a:latin typeface="+mj-lt"/>
                <a:cs typeface="Calibri"/>
              </a:rPr>
              <a:t> </a:t>
            </a:r>
            <a:r>
              <a:rPr lang="en-US" dirty="0">
                <a:latin typeface="+mj-lt"/>
                <a:cs typeface="Calibri"/>
              </a:rPr>
              <a:t>It</a:t>
            </a:r>
            <a:r>
              <a:rPr lang="en-US" spc="-30" dirty="0">
                <a:latin typeface="+mj-lt"/>
                <a:cs typeface="Calibri"/>
              </a:rPr>
              <a:t> </a:t>
            </a:r>
            <a:r>
              <a:rPr lang="en-US" dirty="0">
                <a:latin typeface="+mj-lt"/>
                <a:cs typeface="Calibri"/>
              </a:rPr>
              <a:t>also</a:t>
            </a:r>
            <a:r>
              <a:rPr lang="en-US" spc="-5" dirty="0">
                <a:latin typeface="+mj-lt"/>
                <a:cs typeface="Calibri"/>
              </a:rPr>
              <a:t> </a:t>
            </a:r>
            <a:r>
              <a:rPr lang="en-US" dirty="0">
                <a:latin typeface="+mj-lt"/>
                <a:cs typeface="Calibri"/>
              </a:rPr>
              <a:t>broadcasts</a:t>
            </a:r>
            <a:r>
              <a:rPr lang="en-US" spc="-5" dirty="0">
                <a:latin typeface="+mj-lt"/>
                <a:cs typeface="Calibri"/>
              </a:rPr>
              <a:t> </a:t>
            </a:r>
            <a:r>
              <a:rPr lang="en-US" dirty="0">
                <a:latin typeface="+mj-lt"/>
                <a:cs typeface="Calibri"/>
              </a:rPr>
              <a:t>intents</a:t>
            </a:r>
            <a:r>
              <a:rPr lang="en-US" spc="15" dirty="0">
                <a:latin typeface="+mj-lt"/>
                <a:cs typeface="Calibri"/>
              </a:rPr>
              <a:t> </a:t>
            </a:r>
            <a:r>
              <a:rPr lang="en-US" dirty="0">
                <a:latin typeface="+mj-lt"/>
                <a:cs typeface="Calibri"/>
              </a:rPr>
              <a:t>and</a:t>
            </a:r>
            <a:r>
              <a:rPr lang="en-US" spc="-5" dirty="0">
                <a:latin typeface="+mj-lt"/>
                <a:cs typeface="Calibri"/>
              </a:rPr>
              <a:t> </a:t>
            </a:r>
            <a:r>
              <a:rPr lang="en-US" dirty="0">
                <a:latin typeface="+mj-lt"/>
                <a:cs typeface="Calibri"/>
              </a:rPr>
              <a:t>performs</a:t>
            </a:r>
            <a:r>
              <a:rPr lang="en-US" spc="-5" dirty="0">
                <a:latin typeface="+mj-lt"/>
                <a:cs typeface="Calibri"/>
              </a:rPr>
              <a:t> </a:t>
            </a:r>
            <a:r>
              <a:rPr lang="en-US" dirty="0">
                <a:latin typeface="+mj-lt"/>
                <a:cs typeface="Calibri"/>
              </a:rPr>
              <a:t>tasks</a:t>
            </a:r>
            <a:r>
              <a:rPr lang="en-US" spc="20" dirty="0">
                <a:latin typeface="+mj-lt"/>
                <a:cs typeface="Calibri"/>
              </a:rPr>
              <a:t> </a:t>
            </a:r>
            <a:r>
              <a:rPr lang="en-US" spc="-20" dirty="0">
                <a:latin typeface="+mj-lt"/>
                <a:cs typeface="Calibri"/>
              </a:rPr>
              <a:t>when </a:t>
            </a:r>
            <a:r>
              <a:rPr lang="en-US" dirty="0">
                <a:latin typeface="+mj-lt"/>
                <a:cs typeface="Calibri"/>
              </a:rPr>
              <a:t>applications</a:t>
            </a:r>
            <a:r>
              <a:rPr lang="en-US" spc="-50" dirty="0">
                <a:latin typeface="+mj-lt"/>
                <a:cs typeface="Calibri"/>
              </a:rPr>
              <a:t> </a:t>
            </a:r>
            <a:r>
              <a:rPr lang="en-US" dirty="0">
                <a:latin typeface="+mj-lt"/>
                <a:cs typeface="Calibri"/>
              </a:rPr>
              <a:t>are</a:t>
            </a:r>
            <a:r>
              <a:rPr lang="en-US" spc="10" dirty="0">
                <a:latin typeface="+mj-lt"/>
                <a:cs typeface="Calibri"/>
              </a:rPr>
              <a:t> </a:t>
            </a:r>
            <a:r>
              <a:rPr lang="en-US" dirty="0">
                <a:latin typeface="+mj-lt"/>
                <a:cs typeface="Calibri"/>
              </a:rPr>
              <a:t>not</a:t>
            </a:r>
            <a:r>
              <a:rPr lang="en-US" spc="-10" dirty="0">
                <a:latin typeface="+mj-lt"/>
                <a:cs typeface="Calibri"/>
              </a:rPr>
              <a:t> </a:t>
            </a:r>
            <a:r>
              <a:rPr lang="en-US" dirty="0">
                <a:latin typeface="+mj-lt"/>
                <a:cs typeface="Calibri"/>
              </a:rPr>
              <a:t>active.</a:t>
            </a:r>
            <a:r>
              <a:rPr lang="en-US" spc="25" dirty="0">
                <a:latin typeface="+mj-lt"/>
                <a:cs typeface="Calibri"/>
              </a:rPr>
              <a:t> </a:t>
            </a:r>
            <a:r>
              <a:rPr lang="en-US" dirty="0">
                <a:latin typeface="+mj-lt"/>
                <a:cs typeface="Calibri"/>
              </a:rPr>
              <a:t>An</a:t>
            </a:r>
            <a:r>
              <a:rPr lang="en-US" spc="15" dirty="0">
                <a:latin typeface="+mj-lt"/>
                <a:cs typeface="Calibri"/>
              </a:rPr>
              <a:t> </a:t>
            </a:r>
            <a:r>
              <a:rPr lang="en-US" dirty="0">
                <a:latin typeface="+mj-lt"/>
                <a:cs typeface="Calibri"/>
              </a:rPr>
              <a:t>example</a:t>
            </a:r>
            <a:r>
              <a:rPr lang="en-US" spc="-20" dirty="0">
                <a:latin typeface="+mj-lt"/>
                <a:cs typeface="Calibri"/>
              </a:rPr>
              <a:t> </a:t>
            </a:r>
            <a:r>
              <a:rPr lang="en-US" dirty="0">
                <a:latin typeface="+mj-lt"/>
                <a:cs typeface="Calibri"/>
              </a:rPr>
              <a:t>of</a:t>
            </a:r>
            <a:r>
              <a:rPr lang="en-US" spc="-5" dirty="0">
                <a:latin typeface="+mj-lt"/>
                <a:cs typeface="Calibri"/>
              </a:rPr>
              <a:t> </a:t>
            </a:r>
            <a:r>
              <a:rPr lang="en-US" dirty="0">
                <a:latin typeface="+mj-lt"/>
                <a:cs typeface="Calibri"/>
              </a:rPr>
              <a:t>service</a:t>
            </a:r>
            <a:r>
              <a:rPr lang="en-US" spc="30" dirty="0">
                <a:latin typeface="+mj-lt"/>
                <a:cs typeface="Calibri"/>
              </a:rPr>
              <a:t> </a:t>
            </a:r>
            <a:r>
              <a:rPr lang="en-US" dirty="0">
                <a:latin typeface="+mj-lt"/>
                <a:cs typeface="Calibri"/>
              </a:rPr>
              <a:t>is</a:t>
            </a:r>
            <a:r>
              <a:rPr lang="en-US" spc="15" dirty="0">
                <a:latin typeface="+mj-lt"/>
                <a:cs typeface="Calibri"/>
              </a:rPr>
              <a:t> </a:t>
            </a:r>
            <a:r>
              <a:rPr lang="en-US" dirty="0">
                <a:latin typeface="+mj-lt"/>
                <a:cs typeface="Calibri"/>
              </a:rPr>
              <a:t>we</a:t>
            </a:r>
            <a:r>
              <a:rPr lang="en-US" spc="5" dirty="0">
                <a:latin typeface="+mj-lt"/>
                <a:cs typeface="Calibri"/>
              </a:rPr>
              <a:t> </a:t>
            </a:r>
            <a:r>
              <a:rPr lang="en-US" dirty="0">
                <a:latin typeface="+mj-lt"/>
                <a:cs typeface="Calibri"/>
              </a:rPr>
              <a:t>can</a:t>
            </a:r>
            <a:r>
              <a:rPr lang="en-US" spc="20" dirty="0">
                <a:latin typeface="+mj-lt"/>
                <a:cs typeface="Calibri"/>
              </a:rPr>
              <a:t> </a:t>
            </a:r>
            <a:r>
              <a:rPr lang="en-US" spc="-20" dirty="0">
                <a:latin typeface="+mj-lt"/>
                <a:cs typeface="Calibri"/>
              </a:rPr>
              <a:t>surf </a:t>
            </a:r>
            <a:r>
              <a:rPr lang="en-US" dirty="0">
                <a:latin typeface="+mj-lt"/>
                <a:cs typeface="Calibri"/>
              </a:rPr>
              <a:t>the</a:t>
            </a:r>
            <a:r>
              <a:rPr lang="en-US" spc="25" dirty="0">
                <a:latin typeface="+mj-lt"/>
                <a:cs typeface="Calibri"/>
              </a:rPr>
              <a:t> </a:t>
            </a:r>
            <a:r>
              <a:rPr lang="en-US" dirty="0">
                <a:latin typeface="+mj-lt"/>
                <a:cs typeface="Calibri"/>
              </a:rPr>
              <a:t>internet</a:t>
            </a:r>
            <a:r>
              <a:rPr lang="en-US" spc="-5" dirty="0">
                <a:latin typeface="+mj-lt"/>
                <a:cs typeface="Calibri"/>
              </a:rPr>
              <a:t> </a:t>
            </a:r>
            <a:r>
              <a:rPr lang="en-US" dirty="0">
                <a:latin typeface="+mj-lt"/>
                <a:cs typeface="Calibri"/>
              </a:rPr>
              <a:t>or</a:t>
            </a:r>
            <a:r>
              <a:rPr lang="en-US" spc="10" dirty="0">
                <a:latin typeface="+mj-lt"/>
                <a:cs typeface="Calibri"/>
              </a:rPr>
              <a:t> </a:t>
            </a:r>
            <a:r>
              <a:rPr lang="en-US" dirty="0">
                <a:latin typeface="+mj-lt"/>
                <a:cs typeface="Calibri"/>
              </a:rPr>
              <a:t>use</a:t>
            </a:r>
            <a:r>
              <a:rPr lang="en-US" spc="10" dirty="0">
                <a:latin typeface="+mj-lt"/>
                <a:cs typeface="Calibri"/>
              </a:rPr>
              <a:t> </a:t>
            </a:r>
            <a:r>
              <a:rPr lang="en-US" dirty="0">
                <a:latin typeface="+mj-lt"/>
                <a:cs typeface="Calibri"/>
              </a:rPr>
              <a:t>any</a:t>
            </a:r>
            <a:r>
              <a:rPr lang="en-US" spc="10" dirty="0">
                <a:latin typeface="+mj-lt"/>
                <a:cs typeface="Calibri"/>
              </a:rPr>
              <a:t> </a:t>
            </a:r>
            <a:r>
              <a:rPr lang="en-US" dirty="0">
                <a:latin typeface="+mj-lt"/>
                <a:cs typeface="Calibri"/>
              </a:rPr>
              <a:t>other</a:t>
            </a:r>
            <a:r>
              <a:rPr lang="en-US" spc="5" dirty="0">
                <a:latin typeface="+mj-lt"/>
                <a:cs typeface="Calibri"/>
              </a:rPr>
              <a:t> </a:t>
            </a:r>
            <a:r>
              <a:rPr lang="en-US" dirty="0">
                <a:latin typeface="+mj-lt"/>
                <a:cs typeface="Calibri"/>
              </a:rPr>
              <a:t>application</a:t>
            </a:r>
            <a:r>
              <a:rPr lang="en-US" spc="-30" dirty="0">
                <a:latin typeface="+mj-lt"/>
                <a:cs typeface="Calibri"/>
              </a:rPr>
              <a:t> </a:t>
            </a:r>
            <a:r>
              <a:rPr lang="en-US" dirty="0">
                <a:latin typeface="+mj-lt"/>
                <a:cs typeface="Calibri"/>
              </a:rPr>
              <a:t>while</a:t>
            </a:r>
            <a:r>
              <a:rPr lang="en-US" spc="-15" dirty="0">
                <a:latin typeface="+mj-lt"/>
                <a:cs typeface="Calibri"/>
              </a:rPr>
              <a:t> </a:t>
            </a:r>
            <a:r>
              <a:rPr lang="en-US" dirty="0">
                <a:latin typeface="+mj-lt"/>
                <a:cs typeface="Calibri"/>
              </a:rPr>
              <a:t>listening</a:t>
            </a:r>
            <a:r>
              <a:rPr lang="en-US" spc="10" dirty="0">
                <a:latin typeface="+mj-lt"/>
                <a:cs typeface="Calibri"/>
              </a:rPr>
              <a:t> </a:t>
            </a:r>
            <a:r>
              <a:rPr lang="en-US" dirty="0">
                <a:latin typeface="+mj-lt"/>
                <a:cs typeface="Calibri"/>
              </a:rPr>
              <a:t>to</a:t>
            </a:r>
            <a:r>
              <a:rPr lang="en-US" spc="25" dirty="0">
                <a:latin typeface="+mj-lt"/>
                <a:cs typeface="Calibri"/>
              </a:rPr>
              <a:t> </a:t>
            </a:r>
            <a:r>
              <a:rPr lang="en-US" spc="-10" dirty="0">
                <a:latin typeface="+mj-lt"/>
                <a:cs typeface="Calibri"/>
              </a:rPr>
              <a:t>music.</a:t>
            </a:r>
            <a:endParaRPr lang="en-US" dirty="0">
              <a:latin typeface="+mj-lt"/>
              <a:cs typeface="Calibri"/>
            </a:endParaRPr>
          </a:p>
          <a:p>
            <a:pPr marL="295910" indent="-283210">
              <a:lnSpc>
                <a:spcPct val="100000"/>
              </a:lnSpc>
              <a:spcBef>
                <a:spcPts val="625"/>
              </a:spcBef>
              <a:buFont typeface="Arial MT"/>
              <a:buChar char="•"/>
              <a:tabLst>
                <a:tab pos="295910" algn="l"/>
              </a:tabLst>
            </a:pPr>
            <a:r>
              <a:rPr lang="en-US" spc="-75" dirty="0">
                <a:latin typeface="+mj-lt"/>
                <a:cs typeface="Calibri"/>
              </a:rPr>
              <a:t>To</a:t>
            </a:r>
            <a:r>
              <a:rPr lang="en-US" spc="-10" dirty="0">
                <a:latin typeface="+mj-lt"/>
                <a:cs typeface="Calibri"/>
              </a:rPr>
              <a:t> </a:t>
            </a:r>
            <a:r>
              <a:rPr lang="en-US" dirty="0">
                <a:latin typeface="+mj-lt"/>
                <a:cs typeface="Calibri"/>
              </a:rPr>
              <a:t>execute</a:t>
            </a:r>
            <a:r>
              <a:rPr lang="en-US" spc="5" dirty="0">
                <a:latin typeface="+mj-lt"/>
                <a:cs typeface="Calibri"/>
              </a:rPr>
              <a:t> </a:t>
            </a:r>
            <a:r>
              <a:rPr lang="en-US" dirty="0">
                <a:latin typeface="+mj-lt"/>
                <a:cs typeface="Calibri"/>
              </a:rPr>
              <a:t>services,</a:t>
            </a:r>
            <a:r>
              <a:rPr lang="en-US" spc="15" dirty="0">
                <a:latin typeface="+mj-lt"/>
                <a:cs typeface="Calibri"/>
              </a:rPr>
              <a:t> </a:t>
            </a:r>
            <a:r>
              <a:rPr lang="en-US" dirty="0">
                <a:latin typeface="+mj-lt"/>
                <a:cs typeface="Calibri"/>
              </a:rPr>
              <a:t>extend</a:t>
            </a:r>
            <a:r>
              <a:rPr lang="en-US" spc="-10" dirty="0">
                <a:latin typeface="+mj-lt"/>
                <a:cs typeface="Calibri"/>
              </a:rPr>
              <a:t> </a:t>
            </a:r>
            <a:r>
              <a:rPr lang="en-US" dirty="0">
                <a:latin typeface="+mj-lt"/>
                <a:cs typeface="Calibri"/>
              </a:rPr>
              <a:t>the</a:t>
            </a:r>
            <a:r>
              <a:rPr lang="en-US" spc="5" dirty="0">
                <a:latin typeface="+mj-lt"/>
                <a:cs typeface="Calibri"/>
              </a:rPr>
              <a:t> </a:t>
            </a:r>
            <a:r>
              <a:rPr lang="en-US" dirty="0">
                <a:latin typeface="+mj-lt"/>
                <a:cs typeface="Calibri"/>
              </a:rPr>
              <a:t>Services</a:t>
            </a:r>
            <a:r>
              <a:rPr lang="en-US" spc="15" dirty="0">
                <a:latin typeface="+mj-lt"/>
                <a:cs typeface="Calibri"/>
              </a:rPr>
              <a:t> </a:t>
            </a:r>
            <a:r>
              <a:rPr lang="en-US" dirty="0">
                <a:latin typeface="+mj-lt"/>
                <a:cs typeface="Calibri"/>
              </a:rPr>
              <a:t>class</a:t>
            </a:r>
            <a:r>
              <a:rPr lang="en-US" spc="-15" dirty="0">
                <a:latin typeface="+mj-lt"/>
                <a:cs typeface="Calibri"/>
              </a:rPr>
              <a:t> </a:t>
            </a:r>
            <a:r>
              <a:rPr lang="en-US" dirty="0">
                <a:latin typeface="+mj-lt"/>
                <a:cs typeface="Calibri"/>
              </a:rPr>
              <a:t>in</a:t>
            </a:r>
            <a:r>
              <a:rPr lang="en-US" spc="-10" dirty="0">
                <a:latin typeface="+mj-lt"/>
                <a:cs typeface="Calibri"/>
              </a:rPr>
              <a:t> </a:t>
            </a:r>
            <a:r>
              <a:rPr lang="en-US" dirty="0">
                <a:latin typeface="+mj-lt"/>
                <a:cs typeface="Calibri"/>
              </a:rPr>
              <a:t>your</a:t>
            </a:r>
            <a:r>
              <a:rPr lang="en-US" spc="-25" dirty="0">
                <a:latin typeface="+mj-lt"/>
                <a:cs typeface="Calibri"/>
              </a:rPr>
              <a:t> </a:t>
            </a:r>
            <a:r>
              <a:rPr lang="en-US" dirty="0">
                <a:latin typeface="+mj-lt"/>
                <a:cs typeface="Calibri"/>
              </a:rPr>
              <a:t>sub-</a:t>
            </a:r>
            <a:r>
              <a:rPr lang="en-US" spc="-10" dirty="0">
                <a:latin typeface="+mj-lt"/>
                <a:cs typeface="Calibri"/>
              </a:rPr>
              <a:t>class:</a:t>
            </a:r>
            <a:endParaRPr lang="en-US" dirty="0">
              <a:latin typeface="+mj-lt"/>
              <a:cs typeface="Calibri"/>
            </a:endParaRPr>
          </a:p>
          <a:p>
            <a:endParaRPr lang="en-US" dirty="0"/>
          </a:p>
        </p:txBody>
      </p:sp>
      <p:pic>
        <p:nvPicPr>
          <p:cNvPr id="4" name="object 4"/>
          <p:cNvPicPr/>
          <p:nvPr/>
        </p:nvPicPr>
        <p:blipFill>
          <a:blip r:embed="rId2" cstate="print"/>
          <a:stretch>
            <a:fillRect/>
          </a:stretch>
        </p:blipFill>
        <p:spPr>
          <a:xfrm>
            <a:off x="3301228" y="3973928"/>
            <a:ext cx="5903975" cy="1129283"/>
          </a:xfrm>
          <a:prstGeom prst="rect">
            <a:avLst/>
          </a:prstGeom>
        </p:spPr>
      </p:pic>
    </p:spTree>
    <p:extLst>
      <p:ext uri="{BB962C8B-B14F-4D97-AF65-F5344CB8AC3E}">
        <p14:creationId xmlns:p14="http://schemas.microsoft.com/office/powerpoint/2010/main" val="15737214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pic>
        <p:nvPicPr>
          <p:cNvPr id="4" name="object 3"/>
          <p:cNvPicPr>
            <a:picLocks noGrp="1"/>
          </p:cNvPicPr>
          <p:nvPr>
            <p:ph idx="1"/>
          </p:nvPr>
        </p:nvPicPr>
        <p:blipFill>
          <a:blip r:embed="rId2" cstate="print"/>
          <a:stretch>
            <a:fillRect/>
          </a:stretch>
        </p:blipFill>
        <p:spPr>
          <a:xfrm>
            <a:off x="2497080" y="2792897"/>
            <a:ext cx="7512271" cy="2066580"/>
          </a:xfrm>
          <a:prstGeom prst="rect">
            <a:avLst/>
          </a:prstGeom>
        </p:spPr>
      </p:pic>
      <p:sp>
        <p:nvSpPr>
          <p:cNvPr id="6"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95910" marR="5080" indent="-283845">
              <a:lnSpc>
                <a:spcPts val="1980"/>
              </a:lnSpc>
              <a:spcBef>
                <a:spcPts val="580"/>
              </a:spcBef>
              <a:buFont typeface="Arial MT"/>
              <a:buChar char="•"/>
              <a:tabLst>
                <a:tab pos="295910" algn="l"/>
              </a:tabLst>
            </a:pPr>
            <a:r>
              <a:rPr lang="en-US" dirty="0" smtClean="0">
                <a:latin typeface="+mj-lt"/>
                <a:cs typeface="Calibri"/>
              </a:rPr>
              <a:t>Registering Services in Android Manifest</a:t>
            </a:r>
          </a:p>
          <a:p>
            <a:endParaRPr lang="en-US" dirty="0"/>
          </a:p>
        </p:txBody>
      </p:sp>
    </p:spTree>
    <p:extLst>
      <p:ext uri="{BB962C8B-B14F-4D97-AF65-F5344CB8AC3E}">
        <p14:creationId xmlns:p14="http://schemas.microsoft.com/office/powerpoint/2010/main" val="16803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Context</a:t>
            </a:r>
          </a:p>
          <a:p>
            <a:r>
              <a:rPr lang="en-US" dirty="0" smtClean="0"/>
              <a:t>Activity</a:t>
            </a:r>
          </a:p>
          <a:p>
            <a:r>
              <a:rPr lang="en-US" dirty="0" smtClean="0"/>
              <a:t>Intent</a:t>
            </a:r>
          </a:p>
          <a:p>
            <a:r>
              <a:rPr lang="en-US" dirty="0" smtClean="0"/>
              <a:t>Service</a:t>
            </a:r>
          </a:p>
          <a:p>
            <a:r>
              <a:rPr lang="en-US" dirty="0" smtClean="0"/>
              <a:t>Broadcast Receiver</a:t>
            </a:r>
          </a:p>
          <a:p>
            <a:r>
              <a:rPr lang="en-US" dirty="0"/>
              <a:t>String</a:t>
            </a:r>
          </a:p>
        </p:txBody>
      </p:sp>
    </p:spTree>
    <p:extLst>
      <p:ext uri="{BB962C8B-B14F-4D97-AF65-F5344CB8AC3E}">
        <p14:creationId xmlns:p14="http://schemas.microsoft.com/office/powerpoint/2010/main" val="34172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pic>
        <p:nvPicPr>
          <p:cNvPr id="5" name="object 2"/>
          <p:cNvPicPr/>
          <p:nvPr/>
        </p:nvPicPr>
        <p:blipFill>
          <a:blip r:embed="rId2" cstate="print"/>
          <a:stretch>
            <a:fillRect/>
          </a:stretch>
        </p:blipFill>
        <p:spPr>
          <a:xfrm>
            <a:off x="3732836" y="2126973"/>
            <a:ext cx="5040760" cy="3650618"/>
          </a:xfrm>
          <a:prstGeom prst="rect">
            <a:avLst/>
          </a:prstGeom>
        </p:spPr>
      </p:pic>
    </p:spTree>
    <p:extLst>
      <p:ext uri="{BB962C8B-B14F-4D97-AF65-F5344CB8AC3E}">
        <p14:creationId xmlns:p14="http://schemas.microsoft.com/office/powerpoint/2010/main" val="949131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 Foreground services</a:t>
            </a:r>
            <a:endParaRPr lang="en-US" dirty="0"/>
          </a:p>
        </p:txBody>
      </p:sp>
      <p:sp>
        <p:nvSpPr>
          <p:cNvPr id="3" name="Content Placeholder 2"/>
          <p:cNvSpPr>
            <a:spLocks noGrp="1"/>
          </p:cNvSpPr>
          <p:nvPr>
            <p:ph idx="1"/>
          </p:nvPr>
        </p:nvSpPr>
        <p:spPr>
          <a:xfrm>
            <a:off x="1451579" y="2015732"/>
            <a:ext cx="6479847" cy="3450613"/>
          </a:xfrm>
        </p:spPr>
        <p:txBody>
          <a:bodyPr>
            <a:normAutofit fontScale="70000" lnSpcReduction="20000"/>
          </a:bodyPr>
          <a:lstStyle/>
          <a:p>
            <a:pPr marL="191770" marR="5080" indent="-179705">
              <a:lnSpc>
                <a:spcPts val="2800"/>
              </a:lnSpc>
              <a:spcBef>
                <a:spcPts val="450"/>
              </a:spcBef>
              <a:buFont typeface="Arial MT"/>
              <a:buChar char="•"/>
              <a:tabLst>
                <a:tab pos="191770" algn="l"/>
              </a:tabLst>
            </a:pPr>
            <a:r>
              <a:rPr lang="en-US" dirty="0">
                <a:latin typeface="Calibri"/>
                <a:cs typeface="Calibri"/>
              </a:rPr>
              <a:t>Services</a:t>
            </a:r>
            <a:r>
              <a:rPr lang="en-US" spc="270" dirty="0">
                <a:latin typeface="Calibri"/>
                <a:cs typeface="Calibri"/>
              </a:rPr>
              <a:t> </a:t>
            </a:r>
            <a:r>
              <a:rPr lang="en-US" dirty="0">
                <a:latin typeface="Calibri"/>
                <a:cs typeface="Calibri"/>
              </a:rPr>
              <a:t>that</a:t>
            </a:r>
            <a:r>
              <a:rPr lang="en-US" spc="270" dirty="0">
                <a:latin typeface="Calibri"/>
                <a:cs typeface="Calibri"/>
              </a:rPr>
              <a:t> </a:t>
            </a:r>
            <a:r>
              <a:rPr lang="en-US" dirty="0">
                <a:latin typeface="Calibri"/>
                <a:cs typeface="Calibri"/>
              </a:rPr>
              <a:t>notify</a:t>
            </a:r>
            <a:r>
              <a:rPr lang="en-US" spc="275" dirty="0">
                <a:latin typeface="Calibri"/>
                <a:cs typeface="Calibri"/>
              </a:rPr>
              <a:t> </a:t>
            </a:r>
            <a:r>
              <a:rPr lang="en-US" dirty="0">
                <a:latin typeface="Calibri"/>
                <a:cs typeface="Calibri"/>
              </a:rPr>
              <a:t>the</a:t>
            </a:r>
            <a:r>
              <a:rPr lang="en-US" spc="270" dirty="0">
                <a:latin typeface="Calibri"/>
                <a:cs typeface="Calibri"/>
              </a:rPr>
              <a:t> </a:t>
            </a:r>
            <a:r>
              <a:rPr lang="en-US" dirty="0">
                <a:latin typeface="Calibri"/>
                <a:cs typeface="Calibri"/>
              </a:rPr>
              <a:t>user</a:t>
            </a:r>
            <a:r>
              <a:rPr lang="en-US" spc="275" dirty="0">
                <a:latin typeface="Calibri"/>
                <a:cs typeface="Calibri"/>
              </a:rPr>
              <a:t> </a:t>
            </a:r>
            <a:r>
              <a:rPr lang="en-US" dirty="0">
                <a:latin typeface="Calibri"/>
                <a:cs typeface="Calibri"/>
              </a:rPr>
              <a:t>about</a:t>
            </a:r>
            <a:r>
              <a:rPr lang="en-US" spc="270" dirty="0">
                <a:latin typeface="Calibri"/>
                <a:cs typeface="Calibri"/>
              </a:rPr>
              <a:t> </a:t>
            </a:r>
            <a:r>
              <a:rPr lang="en-US" dirty="0">
                <a:latin typeface="Calibri"/>
                <a:cs typeface="Calibri"/>
              </a:rPr>
              <a:t>its</a:t>
            </a:r>
            <a:r>
              <a:rPr lang="en-US" spc="275" dirty="0">
                <a:latin typeface="Calibri"/>
                <a:cs typeface="Calibri"/>
              </a:rPr>
              <a:t> </a:t>
            </a:r>
            <a:r>
              <a:rPr lang="en-US" dirty="0">
                <a:latin typeface="Calibri"/>
                <a:cs typeface="Calibri"/>
              </a:rPr>
              <a:t>ongoing</a:t>
            </a:r>
            <a:r>
              <a:rPr lang="en-US" spc="270" dirty="0">
                <a:latin typeface="Calibri"/>
                <a:cs typeface="Calibri"/>
              </a:rPr>
              <a:t> </a:t>
            </a:r>
            <a:r>
              <a:rPr lang="en-US" dirty="0">
                <a:latin typeface="Calibri"/>
                <a:cs typeface="Calibri"/>
              </a:rPr>
              <a:t>operations</a:t>
            </a:r>
            <a:r>
              <a:rPr lang="en-US" spc="275" dirty="0">
                <a:latin typeface="Calibri"/>
                <a:cs typeface="Calibri"/>
              </a:rPr>
              <a:t> </a:t>
            </a:r>
            <a:r>
              <a:rPr lang="en-US" dirty="0">
                <a:latin typeface="Calibri"/>
                <a:cs typeface="Calibri"/>
              </a:rPr>
              <a:t>are</a:t>
            </a:r>
            <a:r>
              <a:rPr lang="en-US" spc="270" dirty="0">
                <a:latin typeface="Calibri"/>
                <a:cs typeface="Calibri"/>
              </a:rPr>
              <a:t> </a:t>
            </a:r>
            <a:r>
              <a:rPr lang="en-US" dirty="0">
                <a:latin typeface="Calibri"/>
                <a:cs typeface="Calibri"/>
              </a:rPr>
              <a:t>termed</a:t>
            </a:r>
            <a:r>
              <a:rPr lang="en-US" spc="275" dirty="0">
                <a:latin typeface="Calibri"/>
                <a:cs typeface="Calibri"/>
              </a:rPr>
              <a:t> </a:t>
            </a:r>
            <a:r>
              <a:rPr lang="en-US" spc="-25" dirty="0">
                <a:latin typeface="Calibri"/>
                <a:cs typeface="Calibri"/>
              </a:rPr>
              <a:t>as </a:t>
            </a:r>
            <a:r>
              <a:rPr lang="en-US" spc="-20" dirty="0">
                <a:latin typeface="Calibri"/>
                <a:cs typeface="Calibri"/>
              </a:rPr>
              <a:t>Foreground</a:t>
            </a:r>
            <a:r>
              <a:rPr lang="en-US" spc="-80" dirty="0">
                <a:latin typeface="Calibri"/>
                <a:cs typeface="Calibri"/>
              </a:rPr>
              <a:t> </a:t>
            </a:r>
            <a:r>
              <a:rPr lang="en-US" spc="-10" dirty="0">
                <a:latin typeface="Calibri"/>
                <a:cs typeface="Calibri"/>
              </a:rPr>
              <a:t>Services.</a:t>
            </a:r>
            <a:endParaRPr lang="en-US" dirty="0">
              <a:latin typeface="Calibri"/>
              <a:cs typeface="Calibri"/>
            </a:endParaRPr>
          </a:p>
          <a:p>
            <a:pPr marL="191770" marR="15875" indent="-179705">
              <a:lnSpc>
                <a:spcPts val="2800"/>
              </a:lnSpc>
              <a:spcBef>
                <a:spcPts val="995"/>
              </a:spcBef>
              <a:buFont typeface="Arial MT"/>
              <a:buChar char="•"/>
              <a:tabLst>
                <a:tab pos="191770" algn="l"/>
                <a:tab pos="271145" algn="l"/>
              </a:tabLst>
            </a:pPr>
            <a:r>
              <a:rPr lang="en-US" dirty="0">
                <a:latin typeface="Calibri"/>
                <a:cs typeface="Calibri"/>
              </a:rPr>
              <a:t>	Users</a:t>
            </a:r>
            <a:r>
              <a:rPr lang="en-US" spc="-25" dirty="0">
                <a:latin typeface="Calibri"/>
                <a:cs typeface="Calibri"/>
              </a:rPr>
              <a:t> </a:t>
            </a:r>
            <a:r>
              <a:rPr lang="en-US" dirty="0">
                <a:latin typeface="Calibri"/>
                <a:cs typeface="Calibri"/>
              </a:rPr>
              <a:t>can</a:t>
            </a:r>
            <a:r>
              <a:rPr lang="en-US" spc="-25" dirty="0">
                <a:latin typeface="Calibri"/>
                <a:cs typeface="Calibri"/>
              </a:rPr>
              <a:t> </a:t>
            </a:r>
            <a:r>
              <a:rPr lang="en-US" dirty="0">
                <a:latin typeface="Calibri"/>
                <a:cs typeface="Calibri"/>
              </a:rPr>
              <a:t>interact</a:t>
            </a:r>
            <a:r>
              <a:rPr lang="en-US" spc="-25" dirty="0">
                <a:latin typeface="Calibri"/>
                <a:cs typeface="Calibri"/>
              </a:rPr>
              <a:t> </a:t>
            </a:r>
            <a:r>
              <a:rPr lang="en-US" dirty="0">
                <a:latin typeface="Calibri"/>
                <a:cs typeface="Calibri"/>
              </a:rPr>
              <a:t>with</a:t>
            </a:r>
            <a:r>
              <a:rPr lang="en-US" spc="-25" dirty="0">
                <a:latin typeface="Calibri"/>
                <a:cs typeface="Calibri"/>
              </a:rPr>
              <a:t> </a:t>
            </a:r>
            <a:r>
              <a:rPr lang="en-US" dirty="0">
                <a:latin typeface="Calibri"/>
                <a:cs typeface="Calibri"/>
              </a:rPr>
              <a:t>the</a:t>
            </a:r>
            <a:r>
              <a:rPr lang="en-US" spc="-25" dirty="0">
                <a:latin typeface="Calibri"/>
                <a:cs typeface="Calibri"/>
              </a:rPr>
              <a:t> </a:t>
            </a:r>
            <a:r>
              <a:rPr lang="en-US" dirty="0">
                <a:latin typeface="Calibri"/>
                <a:cs typeface="Calibri"/>
              </a:rPr>
              <a:t>service</a:t>
            </a:r>
            <a:r>
              <a:rPr lang="en-US" spc="-25" dirty="0">
                <a:latin typeface="Calibri"/>
                <a:cs typeface="Calibri"/>
              </a:rPr>
              <a:t> </a:t>
            </a:r>
            <a:r>
              <a:rPr lang="en-US" dirty="0">
                <a:latin typeface="Calibri"/>
                <a:cs typeface="Calibri"/>
              </a:rPr>
              <a:t>by</a:t>
            </a:r>
            <a:r>
              <a:rPr lang="en-US" spc="-25" dirty="0">
                <a:latin typeface="Calibri"/>
                <a:cs typeface="Calibri"/>
              </a:rPr>
              <a:t> </a:t>
            </a:r>
            <a:r>
              <a:rPr lang="en-US" dirty="0">
                <a:latin typeface="Calibri"/>
                <a:cs typeface="Calibri"/>
              </a:rPr>
              <a:t>the</a:t>
            </a:r>
            <a:r>
              <a:rPr lang="en-US" spc="-25" dirty="0">
                <a:latin typeface="Calibri"/>
                <a:cs typeface="Calibri"/>
              </a:rPr>
              <a:t> </a:t>
            </a:r>
            <a:r>
              <a:rPr lang="en-US" dirty="0">
                <a:latin typeface="Calibri"/>
                <a:cs typeface="Calibri"/>
              </a:rPr>
              <a:t>notifications</a:t>
            </a:r>
            <a:r>
              <a:rPr lang="en-US" spc="-20" dirty="0">
                <a:latin typeface="Calibri"/>
                <a:cs typeface="Calibri"/>
              </a:rPr>
              <a:t> </a:t>
            </a:r>
            <a:r>
              <a:rPr lang="en-US" dirty="0">
                <a:latin typeface="Calibri"/>
                <a:cs typeface="Calibri"/>
              </a:rPr>
              <a:t>provided</a:t>
            </a:r>
            <a:r>
              <a:rPr lang="en-US" spc="-25" dirty="0">
                <a:latin typeface="Calibri"/>
                <a:cs typeface="Calibri"/>
              </a:rPr>
              <a:t> </a:t>
            </a:r>
            <a:r>
              <a:rPr lang="en-US" dirty="0">
                <a:latin typeface="Calibri"/>
                <a:cs typeface="Calibri"/>
              </a:rPr>
              <a:t>about</a:t>
            </a:r>
            <a:r>
              <a:rPr lang="en-US" spc="-25" dirty="0">
                <a:latin typeface="Calibri"/>
                <a:cs typeface="Calibri"/>
              </a:rPr>
              <a:t> the </a:t>
            </a:r>
            <a:r>
              <a:rPr lang="en-US" dirty="0">
                <a:latin typeface="Calibri"/>
                <a:cs typeface="Calibri"/>
              </a:rPr>
              <a:t>ongoing</a:t>
            </a:r>
            <a:r>
              <a:rPr lang="en-US" spc="70" dirty="0">
                <a:latin typeface="Calibri"/>
                <a:cs typeface="Calibri"/>
              </a:rPr>
              <a:t> </a:t>
            </a:r>
            <a:r>
              <a:rPr lang="en-US" dirty="0">
                <a:latin typeface="Calibri"/>
                <a:cs typeface="Calibri"/>
              </a:rPr>
              <a:t>task.</a:t>
            </a:r>
            <a:r>
              <a:rPr lang="en-US" spc="70" dirty="0">
                <a:latin typeface="Calibri"/>
                <a:cs typeface="Calibri"/>
              </a:rPr>
              <a:t> </a:t>
            </a:r>
            <a:r>
              <a:rPr lang="en-US" dirty="0">
                <a:latin typeface="Calibri"/>
                <a:cs typeface="Calibri"/>
              </a:rPr>
              <a:t>Such</a:t>
            </a:r>
            <a:r>
              <a:rPr lang="en-US" spc="70" dirty="0">
                <a:latin typeface="Calibri"/>
                <a:cs typeface="Calibri"/>
              </a:rPr>
              <a:t> </a:t>
            </a:r>
            <a:r>
              <a:rPr lang="en-US" dirty="0">
                <a:latin typeface="Calibri"/>
                <a:cs typeface="Calibri"/>
              </a:rPr>
              <a:t>as</a:t>
            </a:r>
            <a:r>
              <a:rPr lang="en-US" spc="70" dirty="0">
                <a:latin typeface="Calibri"/>
                <a:cs typeface="Calibri"/>
              </a:rPr>
              <a:t> </a:t>
            </a:r>
            <a:r>
              <a:rPr lang="en-US" dirty="0">
                <a:latin typeface="Calibri"/>
                <a:cs typeface="Calibri"/>
              </a:rPr>
              <a:t>in</a:t>
            </a:r>
            <a:r>
              <a:rPr lang="en-US" spc="70" dirty="0">
                <a:latin typeface="Calibri"/>
                <a:cs typeface="Calibri"/>
              </a:rPr>
              <a:t> </a:t>
            </a:r>
            <a:r>
              <a:rPr lang="en-US" dirty="0">
                <a:latin typeface="Calibri"/>
                <a:cs typeface="Calibri"/>
              </a:rPr>
              <a:t>downloading</a:t>
            </a:r>
            <a:r>
              <a:rPr lang="en-US" spc="70" dirty="0">
                <a:latin typeface="Calibri"/>
                <a:cs typeface="Calibri"/>
              </a:rPr>
              <a:t> </a:t>
            </a:r>
            <a:r>
              <a:rPr lang="en-US" dirty="0">
                <a:latin typeface="Calibri"/>
                <a:cs typeface="Calibri"/>
              </a:rPr>
              <a:t>a</a:t>
            </a:r>
            <a:r>
              <a:rPr lang="en-US" spc="70" dirty="0">
                <a:latin typeface="Calibri"/>
                <a:cs typeface="Calibri"/>
              </a:rPr>
              <a:t> </a:t>
            </a:r>
            <a:r>
              <a:rPr lang="en-US" dirty="0">
                <a:latin typeface="Calibri"/>
                <a:cs typeface="Calibri"/>
              </a:rPr>
              <a:t>file,</a:t>
            </a:r>
            <a:r>
              <a:rPr lang="en-US" spc="70" dirty="0">
                <a:latin typeface="Calibri"/>
                <a:cs typeface="Calibri"/>
              </a:rPr>
              <a:t> </a:t>
            </a:r>
            <a:r>
              <a:rPr lang="en-US" dirty="0">
                <a:latin typeface="Calibri"/>
                <a:cs typeface="Calibri"/>
              </a:rPr>
              <a:t>the</a:t>
            </a:r>
            <a:r>
              <a:rPr lang="en-US" spc="75" dirty="0">
                <a:latin typeface="Calibri"/>
                <a:cs typeface="Calibri"/>
              </a:rPr>
              <a:t> </a:t>
            </a:r>
            <a:r>
              <a:rPr lang="en-US" dirty="0">
                <a:latin typeface="Calibri"/>
                <a:cs typeface="Calibri"/>
              </a:rPr>
              <a:t>user</a:t>
            </a:r>
            <a:r>
              <a:rPr lang="en-US" spc="70"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keep</a:t>
            </a:r>
            <a:r>
              <a:rPr lang="en-US" spc="70" dirty="0">
                <a:latin typeface="Calibri"/>
                <a:cs typeface="Calibri"/>
              </a:rPr>
              <a:t> </a:t>
            </a:r>
            <a:r>
              <a:rPr lang="en-US" dirty="0">
                <a:latin typeface="Calibri"/>
                <a:cs typeface="Calibri"/>
              </a:rPr>
              <a:t>track</a:t>
            </a:r>
            <a:r>
              <a:rPr lang="en-US" spc="70" dirty="0">
                <a:latin typeface="Calibri"/>
                <a:cs typeface="Calibri"/>
              </a:rPr>
              <a:t> </a:t>
            </a:r>
            <a:r>
              <a:rPr lang="en-US" dirty="0">
                <a:latin typeface="Calibri"/>
                <a:cs typeface="Calibri"/>
              </a:rPr>
              <a:t>of</a:t>
            </a:r>
            <a:r>
              <a:rPr lang="en-US" spc="70" dirty="0">
                <a:latin typeface="Calibri"/>
                <a:cs typeface="Calibri"/>
              </a:rPr>
              <a:t> </a:t>
            </a:r>
            <a:r>
              <a:rPr lang="en-US" spc="-25" dirty="0">
                <a:latin typeface="Calibri"/>
                <a:cs typeface="Calibri"/>
              </a:rPr>
              <a:t>the </a:t>
            </a:r>
            <a:r>
              <a:rPr lang="en-US" spc="-10" dirty="0">
                <a:latin typeface="Calibri"/>
                <a:cs typeface="Calibri"/>
              </a:rPr>
              <a:t>progress</a:t>
            </a:r>
            <a:r>
              <a:rPr lang="en-US" spc="-70" dirty="0">
                <a:latin typeface="Calibri"/>
                <a:cs typeface="Calibri"/>
              </a:rPr>
              <a:t> </a:t>
            </a:r>
            <a:r>
              <a:rPr lang="en-US" dirty="0">
                <a:latin typeface="Calibri"/>
                <a:cs typeface="Calibri"/>
              </a:rPr>
              <a:t>in</a:t>
            </a:r>
            <a:r>
              <a:rPr lang="en-US" spc="-70" dirty="0">
                <a:latin typeface="Calibri"/>
                <a:cs typeface="Calibri"/>
              </a:rPr>
              <a:t> </a:t>
            </a:r>
            <a:r>
              <a:rPr lang="en-US" spc="-10" dirty="0">
                <a:latin typeface="Calibri"/>
                <a:cs typeface="Calibri"/>
              </a:rPr>
              <a:t>downloading</a:t>
            </a:r>
            <a:r>
              <a:rPr lang="en-US" spc="-70" dirty="0">
                <a:latin typeface="Calibri"/>
                <a:cs typeface="Calibri"/>
              </a:rPr>
              <a:t> </a:t>
            </a:r>
            <a:r>
              <a:rPr lang="en-US" dirty="0">
                <a:latin typeface="Calibri"/>
                <a:cs typeface="Calibri"/>
              </a:rPr>
              <a:t>and</a:t>
            </a:r>
            <a:r>
              <a:rPr lang="en-US" spc="-65"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also</a:t>
            </a:r>
            <a:r>
              <a:rPr lang="en-US" spc="-70" dirty="0">
                <a:latin typeface="Calibri"/>
                <a:cs typeface="Calibri"/>
              </a:rPr>
              <a:t> </a:t>
            </a:r>
            <a:r>
              <a:rPr lang="en-US" dirty="0">
                <a:latin typeface="Calibri"/>
                <a:cs typeface="Calibri"/>
              </a:rPr>
              <a:t>pause</a:t>
            </a:r>
            <a:r>
              <a:rPr lang="en-US" spc="-65" dirty="0">
                <a:latin typeface="Calibri"/>
                <a:cs typeface="Calibri"/>
              </a:rPr>
              <a:t> </a:t>
            </a:r>
            <a:r>
              <a:rPr lang="en-US" dirty="0">
                <a:latin typeface="Calibri"/>
                <a:cs typeface="Calibri"/>
              </a:rPr>
              <a:t>and</a:t>
            </a:r>
            <a:r>
              <a:rPr lang="en-US" spc="-70" dirty="0">
                <a:latin typeface="Calibri"/>
                <a:cs typeface="Calibri"/>
              </a:rPr>
              <a:t> </a:t>
            </a:r>
            <a:r>
              <a:rPr lang="en-US" spc="-10" dirty="0">
                <a:latin typeface="Calibri"/>
                <a:cs typeface="Calibri"/>
              </a:rPr>
              <a:t>resume</a:t>
            </a:r>
            <a:r>
              <a:rPr lang="en-US" spc="-70" dirty="0">
                <a:latin typeface="Calibri"/>
                <a:cs typeface="Calibri"/>
              </a:rPr>
              <a:t> </a:t>
            </a:r>
            <a:r>
              <a:rPr lang="en-US" dirty="0">
                <a:latin typeface="Calibri"/>
                <a:cs typeface="Calibri"/>
              </a:rPr>
              <a:t>the</a:t>
            </a:r>
            <a:r>
              <a:rPr lang="en-US" spc="-70" dirty="0">
                <a:latin typeface="Calibri"/>
                <a:cs typeface="Calibri"/>
              </a:rPr>
              <a:t> </a:t>
            </a:r>
            <a:r>
              <a:rPr lang="en-US" spc="-10" dirty="0">
                <a:latin typeface="Calibri"/>
                <a:cs typeface="Calibri"/>
              </a:rPr>
              <a:t>process.</a:t>
            </a:r>
            <a:endParaRPr lang="en-US" dirty="0">
              <a:latin typeface="Calibri"/>
              <a:cs typeface="Calibri"/>
            </a:endParaRPr>
          </a:p>
          <a:p>
            <a:pPr marL="191770" indent="-179070">
              <a:lnSpc>
                <a:spcPct val="100000"/>
              </a:lnSpc>
              <a:spcBef>
                <a:spcPts val="630"/>
              </a:spcBef>
              <a:buFont typeface="Arial MT"/>
              <a:buChar char="•"/>
              <a:tabLst>
                <a:tab pos="191770" algn="l"/>
              </a:tabLst>
            </a:pPr>
            <a:r>
              <a:rPr lang="en-US" spc="-20" dirty="0">
                <a:latin typeface="Calibri"/>
                <a:cs typeface="Calibri"/>
              </a:rPr>
              <a:t>Foreground</a:t>
            </a:r>
            <a:r>
              <a:rPr lang="en-US" spc="-80" dirty="0">
                <a:latin typeface="Calibri"/>
                <a:cs typeface="Calibri"/>
              </a:rPr>
              <a:t> </a:t>
            </a:r>
            <a:r>
              <a:rPr lang="en-US" dirty="0">
                <a:latin typeface="Calibri"/>
                <a:cs typeface="Calibri"/>
              </a:rPr>
              <a:t>services</a:t>
            </a:r>
            <a:r>
              <a:rPr lang="en-US" spc="-80" dirty="0">
                <a:latin typeface="Calibri"/>
                <a:cs typeface="Calibri"/>
              </a:rPr>
              <a:t> </a:t>
            </a:r>
            <a:r>
              <a:rPr lang="en-US" dirty="0">
                <a:latin typeface="Calibri"/>
                <a:cs typeface="Calibri"/>
              </a:rPr>
              <a:t>are</a:t>
            </a:r>
            <a:r>
              <a:rPr lang="en-US" spc="-80" dirty="0">
                <a:latin typeface="Calibri"/>
                <a:cs typeface="Calibri"/>
              </a:rPr>
              <a:t> </a:t>
            </a:r>
            <a:r>
              <a:rPr lang="en-US" dirty="0">
                <a:latin typeface="Calibri"/>
                <a:cs typeface="Calibri"/>
              </a:rPr>
              <a:t>those</a:t>
            </a:r>
            <a:r>
              <a:rPr lang="en-US" spc="-75" dirty="0">
                <a:latin typeface="Calibri"/>
                <a:cs typeface="Calibri"/>
              </a:rPr>
              <a:t> </a:t>
            </a:r>
            <a:r>
              <a:rPr lang="en-US" dirty="0">
                <a:latin typeface="Calibri"/>
                <a:cs typeface="Calibri"/>
              </a:rPr>
              <a:t>services</a:t>
            </a:r>
            <a:r>
              <a:rPr lang="en-US" spc="-80" dirty="0">
                <a:latin typeface="Calibri"/>
                <a:cs typeface="Calibri"/>
              </a:rPr>
              <a:t> </a:t>
            </a:r>
            <a:r>
              <a:rPr lang="en-US" dirty="0">
                <a:latin typeface="Calibri"/>
                <a:cs typeface="Calibri"/>
              </a:rPr>
              <a:t>that</a:t>
            </a:r>
            <a:r>
              <a:rPr lang="en-US" spc="-80" dirty="0">
                <a:latin typeface="Calibri"/>
                <a:cs typeface="Calibri"/>
              </a:rPr>
              <a:t> </a:t>
            </a:r>
            <a:r>
              <a:rPr lang="en-US" dirty="0">
                <a:latin typeface="Calibri"/>
                <a:cs typeface="Calibri"/>
              </a:rPr>
              <a:t>are</a:t>
            </a:r>
            <a:r>
              <a:rPr lang="en-US" spc="-80" dirty="0">
                <a:latin typeface="Calibri"/>
                <a:cs typeface="Calibri"/>
              </a:rPr>
              <a:t> </a:t>
            </a:r>
            <a:r>
              <a:rPr lang="en-US" dirty="0">
                <a:latin typeface="Calibri"/>
                <a:cs typeface="Calibri"/>
              </a:rPr>
              <a:t>visible</a:t>
            </a:r>
            <a:r>
              <a:rPr lang="en-US" spc="-75" dirty="0">
                <a:latin typeface="Calibri"/>
                <a:cs typeface="Calibri"/>
              </a:rPr>
              <a:t> </a:t>
            </a:r>
            <a:r>
              <a:rPr lang="en-US" dirty="0">
                <a:latin typeface="Calibri"/>
                <a:cs typeface="Calibri"/>
              </a:rPr>
              <a:t>to</a:t>
            </a:r>
            <a:r>
              <a:rPr lang="en-US" spc="-80" dirty="0">
                <a:latin typeface="Calibri"/>
                <a:cs typeface="Calibri"/>
              </a:rPr>
              <a:t> </a:t>
            </a:r>
            <a:r>
              <a:rPr lang="en-US" dirty="0">
                <a:latin typeface="Calibri"/>
                <a:cs typeface="Calibri"/>
              </a:rPr>
              <a:t>the</a:t>
            </a:r>
            <a:r>
              <a:rPr lang="en-US" spc="-80" dirty="0">
                <a:latin typeface="Calibri"/>
                <a:cs typeface="Calibri"/>
              </a:rPr>
              <a:t> </a:t>
            </a:r>
            <a:r>
              <a:rPr lang="en-US" spc="-10" dirty="0">
                <a:latin typeface="Calibri"/>
                <a:cs typeface="Calibri"/>
              </a:rPr>
              <a:t>users.</a:t>
            </a:r>
            <a:endParaRPr lang="en-US" dirty="0">
              <a:latin typeface="Calibri"/>
              <a:cs typeface="Calibri"/>
            </a:endParaRPr>
          </a:p>
          <a:p>
            <a:pPr marL="299085" indent="-286385">
              <a:lnSpc>
                <a:spcPct val="100000"/>
              </a:lnSpc>
              <a:spcBef>
                <a:spcPts val="675"/>
              </a:spcBef>
              <a:buFont typeface="Arial MT"/>
              <a:buChar char="•"/>
              <a:tabLst>
                <a:tab pos="299085" algn="l"/>
              </a:tabLst>
            </a:pPr>
            <a:r>
              <a:rPr lang="en-US" dirty="0">
                <a:latin typeface="Calibri"/>
                <a:cs typeface="Calibri"/>
              </a:rPr>
              <a:t>The</a:t>
            </a:r>
            <a:r>
              <a:rPr lang="en-US" spc="415" dirty="0">
                <a:latin typeface="Calibri"/>
                <a:cs typeface="Calibri"/>
              </a:rPr>
              <a:t> </a:t>
            </a:r>
            <a:r>
              <a:rPr lang="en-US" dirty="0">
                <a:latin typeface="Calibri"/>
                <a:cs typeface="Calibri"/>
              </a:rPr>
              <a:t>users</a:t>
            </a:r>
            <a:r>
              <a:rPr lang="en-US" spc="425" dirty="0">
                <a:latin typeface="Calibri"/>
                <a:cs typeface="Calibri"/>
              </a:rPr>
              <a:t> </a:t>
            </a:r>
            <a:r>
              <a:rPr lang="en-US" dirty="0">
                <a:latin typeface="Calibri"/>
                <a:cs typeface="Calibri"/>
              </a:rPr>
              <a:t>can</a:t>
            </a:r>
            <a:r>
              <a:rPr lang="en-US" spc="415" dirty="0">
                <a:latin typeface="Calibri"/>
                <a:cs typeface="Calibri"/>
              </a:rPr>
              <a:t> </a:t>
            </a:r>
            <a:r>
              <a:rPr lang="en-US" dirty="0">
                <a:latin typeface="Calibri"/>
                <a:cs typeface="Calibri"/>
              </a:rPr>
              <a:t>interact</a:t>
            </a:r>
            <a:r>
              <a:rPr lang="en-US" spc="420" dirty="0">
                <a:latin typeface="Calibri"/>
                <a:cs typeface="Calibri"/>
              </a:rPr>
              <a:t> </a:t>
            </a:r>
            <a:r>
              <a:rPr lang="en-US" dirty="0">
                <a:latin typeface="Calibri"/>
                <a:cs typeface="Calibri"/>
              </a:rPr>
              <a:t>with</a:t>
            </a:r>
            <a:r>
              <a:rPr lang="en-US" spc="415" dirty="0">
                <a:latin typeface="Calibri"/>
                <a:cs typeface="Calibri"/>
              </a:rPr>
              <a:t> </a:t>
            </a:r>
            <a:r>
              <a:rPr lang="en-US" dirty="0">
                <a:latin typeface="Calibri"/>
                <a:cs typeface="Calibri"/>
              </a:rPr>
              <a:t>them</a:t>
            </a:r>
            <a:r>
              <a:rPr lang="en-US" spc="420" dirty="0">
                <a:latin typeface="Calibri"/>
                <a:cs typeface="Calibri"/>
              </a:rPr>
              <a:t> </a:t>
            </a:r>
            <a:r>
              <a:rPr lang="en-US" dirty="0">
                <a:latin typeface="Calibri"/>
                <a:cs typeface="Calibri"/>
              </a:rPr>
              <a:t>at</a:t>
            </a:r>
            <a:r>
              <a:rPr lang="en-US" spc="415" dirty="0">
                <a:latin typeface="Calibri"/>
                <a:cs typeface="Calibri"/>
              </a:rPr>
              <a:t> </a:t>
            </a:r>
            <a:r>
              <a:rPr lang="en-US" dirty="0">
                <a:latin typeface="Calibri"/>
                <a:cs typeface="Calibri"/>
              </a:rPr>
              <a:t>ease</a:t>
            </a:r>
            <a:r>
              <a:rPr lang="en-US" spc="420" dirty="0">
                <a:latin typeface="Calibri"/>
                <a:cs typeface="Calibri"/>
              </a:rPr>
              <a:t> </a:t>
            </a:r>
            <a:r>
              <a:rPr lang="en-US" dirty="0">
                <a:latin typeface="Calibri"/>
                <a:cs typeface="Calibri"/>
              </a:rPr>
              <a:t>and</a:t>
            </a:r>
            <a:r>
              <a:rPr lang="en-US" spc="415" dirty="0">
                <a:latin typeface="Calibri"/>
                <a:cs typeface="Calibri"/>
              </a:rPr>
              <a:t> </a:t>
            </a:r>
            <a:r>
              <a:rPr lang="en-US" dirty="0">
                <a:latin typeface="Calibri"/>
                <a:cs typeface="Calibri"/>
              </a:rPr>
              <a:t>track</a:t>
            </a:r>
            <a:r>
              <a:rPr lang="en-US" spc="420" dirty="0">
                <a:latin typeface="Calibri"/>
                <a:cs typeface="Calibri"/>
              </a:rPr>
              <a:t> </a:t>
            </a:r>
            <a:r>
              <a:rPr lang="en-US" dirty="0">
                <a:latin typeface="Calibri"/>
                <a:cs typeface="Calibri"/>
              </a:rPr>
              <a:t>what’s</a:t>
            </a:r>
            <a:r>
              <a:rPr lang="en-US" spc="420" dirty="0">
                <a:latin typeface="Calibri"/>
                <a:cs typeface="Calibri"/>
              </a:rPr>
              <a:t> </a:t>
            </a:r>
            <a:r>
              <a:rPr lang="en-US" spc="-10" dirty="0">
                <a:latin typeface="Calibri"/>
                <a:cs typeface="Calibri"/>
              </a:rPr>
              <a:t>happening.</a:t>
            </a:r>
            <a:endParaRPr lang="en-US" dirty="0">
              <a:latin typeface="Calibri"/>
              <a:cs typeface="Calibri"/>
            </a:endParaRPr>
          </a:p>
          <a:p>
            <a:r>
              <a:rPr lang="en-US" spc="-10" dirty="0">
                <a:latin typeface="Calibri"/>
                <a:cs typeface="Calibri"/>
              </a:rPr>
              <a:t>These</a:t>
            </a:r>
            <a:r>
              <a:rPr lang="en-US" dirty="0">
                <a:latin typeface="Calibri"/>
                <a:cs typeface="Calibri"/>
              </a:rPr>
              <a:t>	</a:t>
            </a:r>
            <a:r>
              <a:rPr lang="en-US" spc="-10" dirty="0" smtClean="0">
                <a:latin typeface="Calibri"/>
                <a:cs typeface="Calibri"/>
              </a:rPr>
              <a:t>services</a:t>
            </a:r>
            <a:r>
              <a:rPr lang="en-US" dirty="0" smtClean="0">
                <a:latin typeface="Calibri"/>
                <a:cs typeface="Calibri"/>
              </a:rPr>
              <a:t> </a:t>
            </a:r>
            <a:r>
              <a:rPr lang="en-US" spc="-10" dirty="0" smtClean="0">
                <a:latin typeface="Calibri"/>
                <a:cs typeface="Calibri"/>
              </a:rPr>
              <a:t>continue</a:t>
            </a:r>
            <a:r>
              <a:rPr lang="en-US" dirty="0" smtClean="0">
                <a:latin typeface="Calibri"/>
                <a:cs typeface="Calibri"/>
              </a:rPr>
              <a:t> </a:t>
            </a:r>
            <a:r>
              <a:rPr lang="en-US" spc="-25" dirty="0" smtClean="0">
                <a:latin typeface="Calibri"/>
                <a:cs typeface="Calibri"/>
              </a:rPr>
              <a:t>to</a:t>
            </a:r>
            <a:r>
              <a:rPr lang="en-US" dirty="0" smtClean="0">
                <a:latin typeface="Calibri"/>
                <a:cs typeface="Calibri"/>
              </a:rPr>
              <a:t> </a:t>
            </a:r>
            <a:r>
              <a:rPr lang="en-US" spc="-25" dirty="0" smtClean="0">
                <a:latin typeface="Calibri"/>
                <a:cs typeface="Calibri"/>
              </a:rPr>
              <a:t>run</a:t>
            </a:r>
            <a:r>
              <a:rPr lang="en-US" dirty="0" smtClean="0">
                <a:latin typeface="Calibri"/>
                <a:cs typeface="Calibri"/>
              </a:rPr>
              <a:t> </a:t>
            </a:r>
            <a:r>
              <a:rPr lang="en-US" spc="-20" dirty="0" smtClean="0">
                <a:latin typeface="Calibri"/>
                <a:cs typeface="Calibri"/>
              </a:rPr>
              <a:t>even</a:t>
            </a:r>
            <a:r>
              <a:rPr lang="en-US" dirty="0" smtClean="0">
                <a:latin typeface="Calibri"/>
                <a:cs typeface="Calibri"/>
              </a:rPr>
              <a:t> </a:t>
            </a:r>
            <a:r>
              <a:rPr lang="en-US" spc="-20" dirty="0" smtClean="0">
                <a:latin typeface="Calibri"/>
                <a:cs typeface="Calibri"/>
              </a:rPr>
              <a:t>when </a:t>
            </a:r>
            <a:r>
              <a:rPr lang="en-US" spc="-10" dirty="0" smtClean="0">
                <a:latin typeface="Calibri"/>
                <a:cs typeface="Calibri"/>
              </a:rPr>
              <a:t>users</a:t>
            </a:r>
            <a:r>
              <a:rPr lang="en-US" dirty="0" smtClean="0">
                <a:latin typeface="Calibri"/>
                <a:cs typeface="Calibri"/>
              </a:rPr>
              <a:t> </a:t>
            </a:r>
            <a:r>
              <a:rPr lang="en-US" spc="-25" dirty="0" smtClean="0">
                <a:latin typeface="Calibri"/>
                <a:cs typeface="Calibri"/>
              </a:rPr>
              <a:t>are</a:t>
            </a:r>
            <a:r>
              <a:rPr lang="en-US" dirty="0" smtClean="0">
                <a:latin typeface="Calibri"/>
                <a:cs typeface="Calibri"/>
              </a:rPr>
              <a:t> </a:t>
            </a:r>
            <a:r>
              <a:rPr lang="en-US" spc="-10" dirty="0" smtClean="0">
                <a:latin typeface="Calibri"/>
                <a:cs typeface="Calibri"/>
              </a:rPr>
              <a:t>using</a:t>
            </a:r>
            <a:r>
              <a:rPr lang="en-US" dirty="0" smtClean="0">
                <a:latin typeface="Calibri"/>
                <a:cs typeface="Calibri"/>
              </a:rPr>
              <a:t> </a:t>
            </a:r>
            <a:r>
              <a:rPr lang="en-US" spc="-10" dirty="0" smtClean="0">
                <a:latin typeface="Calibri"/>
                <a:cs typeface="Calibri"/>
              </a:rPr>
              <a:t>other applications</a:t>
            </a:r>
          </a:p>
          <a:p>
            <a:r>
              <a:rPr lang="en-US" i="1" dirty="0">
                <a:latin typeface="Calibri"/>
                <a:cs typeface="Calibri"/>
              </a:rPr>
              <a:t>The</a:t>
            </a:r>
            <a:r>
              <a:rPr lang="en-US" i="1" spc="-70" dirty="0">
                <a:latin typeface="Calibri"/>
                <a:cs typeface="Calibri"/>
              </a:rPr>
              <a:t> </a:t>
            </a:r>
            <a:r>
              <a:rPr lang="en-US" i="1" dirty="0">
                <a:latin typeface="Calibri"/>
                <a:cs typeface="Calibri"/>
              </a:rPr>
              <a:t>perfect</a:t>
            </a:r>
            <a:r>
              <a:rPr lang="en-US" i="1" spc="-70" dirty="0">
                <a:latin typeface="Calibri"/>
                <a:cs typeface="Calibri"/>
              </a:rPr>
              <a:t> </a:t>
            </a:r>
            <a:r>
              <a:rPr lang="en-US" i="1" spc="-20" dirty="0">
                <a:latin typeface="Calibri"/>
                <a:cs typeface="Calibri"/>
              </a:rPr>
              <a:t>example</a:t>
            </a:r>
            <a:r>
              <a:rPr lang="en-US" i="1" spc="-70" dirty="0">
                <a:latin typeface="Calibri"/>
                <a:cs typeface="Calibri"/>
              </a:rPr>
              <a:t> </a:t>
            </a:r>
            <a:r>
              <a:rPr lang="en-US" i="1" dirty="0">
                <a:latin typeface="Calibri"/>
                <a:cs typeface="Calibri"/>
              </a:rPr>
              <a:t>of</a:t>
            </a:r>
            <a:r>
              <a:rPr lang="en-US" i="1" spc="-70" dirty="0">
                <a:latin typeface="Calibri"/>
                <a:cs typeface="Calibri"/>
              </a:rPr>
              <a:t> </a:t>
            </a:r>
            <a:r>
              <a:rPr lang="en-US" i="1" dirty="0">
                <a:latin typeface="Calibri"/>
                <a:cs typeface="Calibri"/>
              </a:rPr>
              <a:t>this</a:t>
            </a:r>
            <a:r>
              <a:rPr lang="en-US" i="1" spc="-70" dirty="0">
                <a:latin typeface="Calibri"/>
                <a:cs typeface="Calibri"/>
              </a:rPr>
              <a:t> </a:t>
            </a:r>
            <a:r>
              <a:rPr lang="en-US" i="1" dirty="0">
                <a:latin typeface="Calibri"/>
                <a:cs typeface="Calibri"/>
              </a:rPr>
              <a:t>is</a:t>
            </a:r>
            <a:r>
              <a:rPr lang="en-US" i="1" spc="-65" dirty="0">
                <a:latin typeface="Calibri"/>
                <a:cs typeface="Calibri"/>
              </a:rPr>
              <a:t> </a:t>
            </a:r>
            <a:r>
              <a:rPr lang="en-US" i="1" dirty="0">
                <a:latin typeface="Calibri"/>
                <a:cs typeface="Calibri"/>
              </a:rPr>
              <a:t>Music</a:t>
            </a:r>
            <a:r>
              <a:rPr lang="en-US" i="1" spc="-70" dirty="0">
                <a:latin typeface="Calibri"/>
                <a:cs typeface="Calibri"/>
              </a:rPr>
              <a:t> </a:t>
            </a:r>
            <a:r>
              <a:rPr lang="en-US" i="1" dirty="0">
                <a:latin typeface="Calibri"/>
                <a:cs typeface="Calibri"/>
              </a:rPr>
              <a:t>Player</a:t>
            </a:r>
            <a:r>
              <a:rPr lang="en-US" i="1" spc="-70" dirty="0">
                <a:latin typeface="Calibri"/>
                <a:cs typeface="Calibri"/>
              </a:rPr>
              <a:t> </a:t>
            </a:r>
            <a:r>
              <a:rPr lang="en-US" i="1" dirty="0">
                <a:latin typeface="Calibri"/>
                <a:cs typeface="Calibri"/>
              </a:rPr>
              <a:t>and</a:t>
            </a:r>
            <a:r>
              <a:rPr lang="en-US" i="1" spc="-70" dirty="0">
                <a:latin typeface="Calibri"/>
                <a:cs typeface="Calibri"/>
              </a:rPr>
              <a:t> </a:t>
            </a:r>
            <a:r>
              <a:rPr lang="en-US" i="1" spc="-10" dirty="0">
                <a:latin typeface="Calibri"/>
                <a:cs typeface="Calibri"/>
              </a:rPr>
              <a:t>Downloading.</a:t>
            </a:r>
            <a:endParaRPr lang="en-US" dirty="0">
              <a:latin typeface="Calibri"/>
              <a:cs typeface="Calibri"/>
            </a:endParaRPr>
          </a:p>
          <a:p>
            <a:endParaRPr lang="en-US" dirty="0">
              <a:latin typeface="Calibri"/>
              <a:cs typeface="Calibri"/>
            </a:endParaRPr>
          </a:p>
          <a:p>
            <a:endParaRPr lang="en-US" dirty="0"/>
          </a:p>
        </p:txBody>
      </p:sp>
      <p:pic>
        <p:nvPicPr>
          <p:cNvPr id="5" name="object 3"/>
          <p:cNvPicPr/>
          <p:nvPr/>
        </p:nvPicPr>
        <p:blipFill>
          <a:blip r:embed="rId2" cstate="print"/>
          <a:stretch>
            <a:fillRect/>
          </a:stretch>
        </p:blipFill>
        <p:spPr>
          <a:xfrm>
            <a:off x="8130207" y="2216426"/>
            <a:ext cx="3544957" cy="3481769"/>
          </a:xfrm>
          <a:prstGeom prst="rect">
            <a:avLst/>
          </a:prstGeom>
        </p:spPr>
      </p:pic>
    </p:spTree>
    <p:extLst>
      <p:ext uri="{BB962C8B-B14F-4D97-AF65-F5344CB8AC3E}">
        <p14:creationId xmlns:p14="http://schemas.microsoft.com/office/powerpoint/2010/main" val="1934705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 background services</a:t>
            </a:r>
            <a:endParaRPr lang="en-US" dirty="0"/>
          </a:p>
        </p:txBody>
      </p:sp>
      <p:sp>
        <p:nvSpPr>
          <p:cNvPr id="3" name="Content Placeholder 2"/>
          <p:cNvSpPr>
            <a:spLocks noGrp="1"/>
          </p:cNvSpPr>
          <p:nvPr>
            <p:ph idx="1"/>
          </p:nvPr>
        </p:nvSpPr>
        <p:spPr/>
        <p:txBody>
          <a:bodyPr/>
          <a:lstStyle/>
          <a:p>
            <a:pPr marL="196215" marR="5080" indent="-179705">
              <a:lnSpc>
                <a:spcPts val="2800"/>
              </a:lnSpc>
              <a:spcBef>
                <a:spcPts val="450"/>
              </a:spcBef>
              <a:buFont typeface="Arial MT"/>
              <a:buChar char="•"/>
              <a:tabLst>
                <a:tab pos="196215" algn="l"/>
              </a:tabLst>
            </a:pPr>
            <a:r>
              <a:rPr lang="en-US" dirty="0"/>
              <a:t>These</a:t>
            </a:r>
            <a:r>
              <a:rPr lang="en-US" spc="-60" dirty="0"/>
              <a:t> </a:t>
            </a:r>
            <a:r>
              <a:rPr lang="en-US" dirty="0"/>
              <a:t>services</a:t>
            </a:r>
            <a:r>
              <a:rPr lang="en-US" spc="-60" dirty="0"/>
              <a:t> </a:t>
            </a:r>
            <a:r>
              <a:rPr lang="en-US" dirty="0"/>
              <a:t>run</a:t>
            </a:r>
            <a:r>
              <a:rPr lang="en-US" spc="-60" dirty="0"/>
              <a:t> </a:t>
            </a:r>
            <a:r>
              <a:rPr lang="en-US" dirty="0"/>
              <a:t>in</a:t>
            </a:r>
            <a:r>
              <a:rPr lang="en-US" spc="-60" dirty="0"/>
              <a:t> </a:t>
            </a:r>
            <a:r>
              <a:rPr lang="en-US" dirty="0"/>
              <a:t>the</a:t>
            </a:r>
            <a:r>
              <a:rPr lang="en-US" spc="-60" dirty="0"/>
              <a:t> </a:t>
            </a:r>
            <a:r>
              <a:rPr lang="en-US" spc="-10" dirty="0"/>
              <a:t>background,</a:t>
            </a:r>
            <a:r>
              <a:rPr lang="en-US" spc="-60" dirty="0"/>
              <a:t> </a:t>
            </a:r>
            <a:r>
              <a:rPr lang="en-US" dirty="0"/>
              <a:t>such</a:t>
            </a:r>
            <a:r>
              <a:rPr lang="en-US" spc="-60" dirty="0"/>
              <a:t> </a:t>
            </a:r>
            <a:r>
              <a:rPr lang="en-US" dirty="0"/>
              <a:t>that</a:t>
            </a:r>
            <a:r>
              <a:rPr lang="en-US" spc="-60" dirty="0"/>
              <a:t> </a:t>
            </a:r>
            <a:r>
              <a:rPr lang="en-US" dirty="0"/>
              <a:t>the</a:t>
            </a:r>
            <a:r>
              <a:rPr lang="en-US" spc="-60" dirty="0"/>
              <a:t> </a:t>
            </a:r>
            <a:r>
              <a:rPr lang="en-US" dirty="0"/>
              <a:t>user</a:t>
            </a:r>
            <a:r>
              <a:rPr lang="en-US" spc="-60" dirty="0"/>
              <a:t> </a:t>
            </a:r>
            <a:r>
              <a:rPr lang="en-US" dirty="0"/>
              <a:t>can’t</a:t>
            </a:r>
            <a:r>
              <a:rPr lang="en-US" spc="-60" dirty="0"/>
              <a:t> </a:t>
            </a:r>
            <a:r>
              <a:rPr lang="en-US" dirty="0"/>
              <a:t>see</a:t>
            </a:r>
            <a:r>
              <a:rPr lang="en-US" spc="-60" dirty="0"/>
              <a:t> </a:t>
            </a:r>
            <a:r>
              <a:rPr lang="en-US" dirty="0"/>
              <a:t>or</a:t>
            </a:r>
            <a:r>
              <a:rPr lang="en-US" spc="-55" dirty="0"/>
              <a:t> </a:t>
            </a:r>
            <a:r>
              <a:rPr lang="en-US" spc="-10" dirty="0"/>
              <a:t>access them.</a:t>
            </a:r>
          </a:p>
          <a:p>
            <a:pPr marL="196215" indent="-179070">
              <a:lnSpc>
                <a:spcPct val="100000"/>
              </a:lnSpc>
              <a:spcBef>
                <a:spcPts val="635"/>
              </a:spcBef>
              <a:buFont typeface="Arial MT"/>
              <a:buChar char="•"/>
              <a:tabLst>
                <a:tab pos="196215" algn="l"/>
              </a:tabLst>
            </a:pPr>
            <a:r>
              <a:rPr lang="en-US" dirty="0"/>
              <a:t>These</a:t>
            </a:r>
            <a:r>
              <a:rPr lang="en-US" spc="-70" dirty="0"/>
              <a:t> </a:t>
            </a:r>
            <a:r>
              <a:rPr lang="en-US" dirty="0"/>
              <a:t>are</a:t>
            </a:r>
            <a:r>
              <a:rPr lang="en-US" spc="-70" dirty="0"/>
              <a:t> </a:t>
            </a:r>
            <a:r>
              <a:rPr lang="en-US" dirty="0"/>
              <a:t>the</a:t>
            </a:r>
            <a:r>
              <a:rPr lang="en-US" spc="-65" dirty="0"/>
              <a:t> </a:t>
            </a:r>
            <a:r>
              <a:rPr lang="en-US" dirty="0"/>
              <a:t>tasks</a:t>
            </a:r>
            <a:r>
              <a:rPr lang="en-US" spc="-70" dirty="0"/>
              <a:t> </a:t>
            </a:r>
            <a:r>
              <a:rPr lang="en-US" dirty="0"/>
              <a:t>that</a:t>
            </a:r>
            <a:r>
              <a:rPr lang="en-US" spc="-70" dirty="0"/>
              <a:t> </a:t>
            </a:r>
            <a:r>
              <a:rPr lang="en-US" dirty="0"/>
              <a:t>don’t</a:t>
            </a:r>
            <a:r>
              <a:rPr lang="en-US" spc="-65" dirty="0"/>
              <a:t> </a:t>
            </a:r>
            <a:r>
              <a:rPr lang="en-US" dirty="0"/>
              <a:t>need</a:t>
            </a:r>
            <a:r>
              <a:rPr lang="en-US" spc="-70" dirty="0"/>
              <a:t> </a:t>
            </a:r>
            <a:r>
              <a:rPr lang="en-US" dirty="0"/>
              <a:t>the</a:t>
            </a:r>
            <a:r>
              <a:rPr lang="en-US" spc="-65" dirty="0"/>
              <a:t> </a:t>
            </a:r>
            <a:r>
              <a:rPr lang="en-US" dirty="0"/>
              <a:t>user</a:t>
            </a:r>
            <a:r>
              <a:rPr lang="en-US" spc="-70" dirty="0"/>
              <a:t> </a:t>
            </a:r>
            <a:r>
              <a:rPr lang="en-US" dirty="0"/>
              <a:t>to</a:t>
            </a:r>
            <a:r>
              <a:rPr lang="en-US" spc="-70" dirty="0"/>
              <a:t> </a:t>
            </a:r>
            <a:r>
              <a:rPr lang="en-US" dirty="0"/>
              <a:t>know</a:t>
            </a:r>
            <a:r>
              <a:rPr lang="en-US" spc="-65" dirty="0"/>
              <a:t> </a:t>
            </a:r>
            <a:r>
              <a:rPr lang="en-US" spc="-10" dirty="0"/>
              <a:t>them.</a:t>
            </a:r>
          </a:p>
          <a:p>
            <a:pPr marL="196215" indent="-179070">
              <a:lnSpc>
                <a:spcPct val="100000"/>
              </a:lnSpc>
              <a:spcBef>
                <a:spcPts val="675"/>
              </a:spcBef>
              <a:buFont typeface="Arial MT"/>
              <a:buChar char="•"/>
              <a:tabLst>
                <a:tab pos="196215" algn="l"/>
              </a:tabLst>
            </a:pPr>
            <a:r>
              <a:rPr lang="en-US" spc="-10" dirty="0">
                <a:solidFill>
                  <a:srgbClr val="273138"/>
                </a:solidFill>
              </a:rPr>
              <a:t>Background</a:t>
            </a:r>
            <a:r>
              <a:rPr lang="en-US" spc="-95" dirty="0">
                <a:solidFill>
                  <a:srgbClr val="273138"/>
                </a:solidFill>
              </a:rPr>
              <a:t> </a:t>
            </a:r>
            <a:r>
              <a:rPr lang="en-US" dirty="0">
                <a:solidFill>
                  <a:srgbClr val="273138"/>
                </a:solidFill>
              </a:rPr>
              <a:t>services</a:t>
            </a:r>
            <a:r>
              <a:rPr lang="en-US" spc="-80" dirty="0">
                <a:solidFill>
                  <a:srgbClr val="273138"/>
                </a:solidFill>
              </a:rPr>
              <a:t> </a:t>
            </a:r>
            <a:r>
              <a:rPr lang="en-US" dirty="0">
                <a:solidFill>
                  <a:srgbClr val="273138"/>
                </a:solidFill>
              </a:rPr>
              <a:t>do</a:t>
            </a:r>
            <a:r>
              <a:rPr lang="en-US" spc="-85" dirty="0">
                <a:solidFill>
                  <a:srgbClr val="273138"/>
                </a:solidFill>
              </a:rPr>
              <a:t> </a:t>
            </a:r>
            <a:r>
              <a:rPr lang="en-US" dirty="0">
                <a:solidFill>
                  <a:srgbClr val="273138"/>
                </a:solidFill>
              </a:rPr>
              <a:t>not</a:t>
            </a:r>
            <a:r>
              <a:rPr lang="en-US" spc="-80" dirty="0">
                <a:solidFill>
                  <a:srgbClr val="273138"/>
                </a:solidFill>
              </a:rPr>
              <a:t> </a:t>
            </a:r>
            <a:r>
              <a:rPr lang="en-US" spc="-10" dirty="0">
                <a:solidFill>
                  <a:srgbClr val="273138"/>
                </a:solidFill>
              </a:rPr>
              <a:t>require</a:t>
            </a:r>
            <a:r>
              <a:rPr lang="en-US" spc="-85" dirty="0">
                <a:solidFill>
                  <a:srgbClr val="273138"/>
                </a:solidFill>
              </a:rPr>
              <a:t> </a:t>
            </a:r>
            <a:r>
              <a:rPr lang="en-US" dirty="0">
                <a:solidFill>
                  <a:srgbClr val="273138"/>
                </a:solidFill>
              </a:rPr>
              <a:t>any</a:t>
            </a:r>
            <a:r>
              <a:rPr lang="en-US" spc="-80" dirty="0">
                <a:solidFill>
                  <a:srgbClr val="273138"/>
                </a:solidFill>
              </a:rPr>
              <a:t> </a:t>
            </a:r>
            <a:r>
              <a:rPr lang="en-US" dirty="0">
                <a:solidFill>
                  <a:srgbClr val="273138"/>
                </a:solidFill>
              </a:rPr>
              <a:t>user</a:t>
            </a:r>
            <a:r>
              <a:rPr lang="en-US" spc="-80" dirty="0">
                <a:solidFill>
                  <a:srgbClr val="273138"/>
                </a:solidFill>
              </a:rPr>
              <a:t> </a:t>
            </a:r>
            <a:r>
              <a:rPr lang="en-US" spc="-10" dirty="0">
                <a:solidFill>
                  <a:srgbClr val="273138"/>
                </a:solidFill>
              </a:rPr>
              <a:t>intervention.</a:t>
            </a:r>
          </a:p>
          <a:p>
            <a:pPr marL="196215" marR="194310" indent="-179705">
              <a:lnSpc>
                <a:spcPts val="2800"/>
              </a:lnSpc>
              <a:spcBef>
                <a:spcPts val="1035"/>
              </a:spcBef>
              <a:buFont typeface="Arial MT"/>
              <a:buChar char="•"/>
              <a:tabLst>
                <a:tab pos="196215" algn="l"/>
              </a:tabLst>
            </a:pPr>
            <a:r>
              <a:rPr lang="en-US" dirty="0">
                <a:solidFill>
                  <a:srgbClr val="273138"/>
                </a:solidFill>
              </a:rPr>
              <a:t>These</a:t>
            </a:r>
            <a:r>
              <a:rPr lang="en-US" spc="-80" dirty="0">
                <a:solidFill>
                  <a:srgbClr val="273138"/>
                </a:solidFill>
              </a:rPr>
              <a:t> </a:t>
            </a:r>
            <a:r>
              <a:rPr lang="en-US" dirty="0">
                <a:solidFill>
                  <a:srgbClr val="273138"/>
                </a:solidFill>
              </a:rPr>
              <a:t>services</a:t>
            </a:r>
            <a:r>
              <a:rPr lang="en-US" spc="-80" dirty="0">
                <a:solidFill>
                  <a:srgbClr val="273138"/>
                </a:solidFill>
              </a:rPr>
              <a:t> </a:t>
            </a:r>
            <a:r>
              <a:rPr lang="en-US" dirty="0">
                <a:solidFill>
                  <a:srgbClr val="273138"/>
                </a:solidFill>
              </a:rPr>
              <a:t>do</a:t>
            </a:r>
            <a:r>
              <a:rPr lang="en-US" spc="-80" dirty="0">
                <a:solidFill>
                  <a:srgbClr val="273138"/>
                </a:solidFill>
              </a:rPr>
              <a:t> </a:t>
            </a:r>
            <a:r>
              <a:rPr lang="en-US" dirty="0">
                <a:solidFill>
                  <a:srgbClr val="273138"/>
                </a:solidFill>
              </a:rPr>
              <a:t>not</a:t>
            </a:r>
            <a:r>
              <a:rPr lang="en-US" spc="-75" dirty="0">
                <a:solidFill>
                  <a:srgbClr val="273138"/>
                </a:solidFill>
              </a:rPr>
              <a:t> </a:t>
            </a:r>
            <a:r>
              <a:rPr lang="en-US" dirty="0">
                <a:solidFill>
                  <a:srgbClr val="273138"/>
                </a:solidFill>
              </a:rPr>
              <a:t>notify</a:t>
            </a:r>
            <a:r>
              <a:rPr lang="en-US" spc="-80" dirty="0">
                <a:solidFill>
                  <a:srgbClr val="273138"/>
                </a:solidFill>
              </a:rPr>
              <a:t> </a:t>
            </a:r>
            <a:r>
              <a:rPr lang="en-US" dirty="0">
                <a:solidFill>
                  <a:srgbClr val="273138"/>
                </a:solidFill>
              </a:rPr>
              <a:t>the</a:t>
            </a:r>
            <a:r>
              <a:rPr lang="en-US" spc="-80" dirty="0">
                <a:solidFill>
                  <a:srgbClr val="273138"/>
                </a:solidFill>
              </a:rPr>
              <a:t> </a:t>
            </a:r>
            <a:r>
              <a:rPr lang="en-US" dirty="0">
                <a:solidFill>
                  <a:srgbClr val="273138"/>
                </a:solidFill>
              </a:rPr>
              <a:t>user</a:t>
            </a:r>
            <a:r>
              <a:rPr lang="en-US" spc="-80" dirty="0">
                <a:solidFill>
                  <a:srgbClr val="273138"/>
                </a:solidFill>
              </a:rPr>
              <a:t> </a:t>
            </a:r>
            <a:r>
              <a:rPr lang="en-US" dirty="0">
                <a:solidFill>
                  <a:srgbClr val="273138"/>
                </a:solidFill>
              </a:rPr>
              <a:t>about</a:t>
            </a:r>
            <a:r>
              <a:rPr lang="en-US" spc="-75" dirty="0">
                <a:solidFill>
                  <a:srgbClr val="273138"/>
                </a:solidFill>
              </a:rPr>
              <a:t> </a:t>
            </a:r>
            <a:r>
              <a:rPr lang="en-US" dirty="0">
                <a:solidFill>
                  <a:srgbClr val="273138"/>
                </a:solidFill>
              </a:rPr>
              <a:t>ongoing</a:t>
            </a:r>
            <a:r>
              <a:rPr lang="en-US" spc="-80" dirty="0">
                <a:solidFill>
                  <a:srgbClr val="273138"/>
                </a:solidFill>
              </a:rPr>
              <a:t> </a:t>
            </a:r>
            <a:r>
              <a:rPr lang="en-US" spc="-10" dirty="0">
                <a:solidFill>
                  <a:srgbClr val="273138"/>
                </a:solidFill>
              </a:rPr>
              <a:t>background</a:t>
            </a:r>
            <a:r>
              <a:rPr lang="en-US" spc="-80" dirty="0">
                <a:solidFill>
                  <a:srgbClr val="273138"/>
                </a:solidFill>
              </a:rPr>
              <a:t> </a:t>
            </a:r>
            <a:r>
              <a:rPr lang="en-US" dirty="0">
                <a:solidFill>
                  <a:srgbClr val="273138"/>
                </a:solidFill>
              </a:rPr>
              <a:t>tasks</a:t>
            </a:r>
            <a:r>
              <a:rPr lang="en-US" spc="-80" dirty="0">
                <a:solidFill>
                  <a:srgbClr val="273138"/>
                </a:solidFill>
              </a:rPr>
              <a:t> </a:t>
            </a:r>
            <a:r>
              <a:rPr lang="en-US" spc="-25" dirty="0">
                <a:solidFill>
                  <a:srgbClr val="273138"/>
                </a:solidFill>
              </a:rPr>
              <a:t>and </a:t>
            </a:r>
            <a:r>
              <a:rPr lang="en-US" dirty="0">
                <a:solidFill>
                  <a:srgbClr val="273138"/>
                </a:solidFill>
              </a:rPr>
              <a:t>users</a:t>
            </a:r>
            <a:r>
              <a:rPr lang="en-US" spc="-100" dirty="0">
                <a:solidFill>
                  <a:srgbClr val="273138"/>
                </a:solidFill>
              </a:rPr>
              <a:t> </a:t>
            </a:r>
            <a:r>
              <a:rPr lang="en-US" dirty="0">
                <a:solidFill>
                  <a:srgbClr val="273138"/>
                </a:solidFill>
              </a:rPr>
              <a:t>also</a:t>
            </a:r>
            <a:r>
              <a:rPr lang="en-US" spc="-100" dirty="0">
                <a:solidFill>
                  <a:srgbClr val="273138"/>
                </a:solidFill>
              </a:rPr>
              <a:t> </a:t>
            </a:r>
            <a:r>
              <a:rPr lang="en-US" dirty="0">
                <a:solidFill>
                  <a:srgbClr val="273138"/>
                </a:solidFill>
              </a:rPr>
              <a:t>cannot</a:t>
            </a:r>
            <a:r>
              <a:rPr lang="en-US" spc="-100" dirty="0">
                <a:solidFill>
                  <a:srgbClr val="273138"/>
                </a:solidFill>
              </a:rPr>
              <a:t> </a:t>
            </a:r>
            <a:r>
              <a:rPr lang="en-US" dirty="0">
                <a:solidFill>
                  <a:srgbClr val="273138"/>
                </a:solidFill>
              </a:rPr>
              <a:t>access</a:t>
            </a:r>
            <a:r>
              <a:rPr lang="en-US" spc="-100" dirty="0">
                <a:solidFill>
                  <a:srgbClr val="273138"/>
                </a:solidFill>
              </a:rPr>
              <a:t> </a:t>
            </a:r>
            <a:r>
              <a:rPr lang="en-US" spc="-10" dirty="0">
                <a:solidFill>
                  <a:srgbClr val="273138"/>
                </a:solidFill>
              </a:rPr>
              <a:t>them.</a:t>
            </a:r>
          </a:p>
          <a:p>
            <a:pPr marL="196215" marR="274320" indent="-179705">
              <a:lnSpc>
                <a:spcPts val="2800"/>
              </a:lnSpc>
              <a:spcBef>
                <a:spcPts val="994"/>
              </a:spcBef>
              <a:tabLst>
                <a:tab pos="196215" algn="l"/>
                <a:tab pos="270510" algn="l"/>
              </a:tabLst>
            </a:pPr>
            <a:r>
              <a:rPr lang="en-US" dirty="0">
                <a:solidFill>
                  <a:srgbClr val="273138"/>
                </a:solidFill>
                <a:latin typeface="Arial MT"/>
                <a:cs typeface="Arial MT"/>
              </a:rPr>
              <a:t>	</a:t>
            </a:r>
            <a:r>
              <a:rPr lang="en-US" dirty="0">
                <a:solidFill>
                  <a:srgbClr val="273138"/>
                </a:solidFill>
              </a:rPr>
              <a:t>The</a:t>
            </a:r>
            <a:r>
              <a:rPr lang="en-US" spc="-85" dirty="0">
                <a:solidFill>
                  <a:srgbClr val="273138"/>
                </a:solidFill>
              </a:rPr>
              <a:t> </a:t>
            </a:r>
            <a:r>
              <a:rPr lang="en-US" spc="-10" dirty="0">
                <a:solidFill>
                  <a:srgbClr val="273138"/>
                </a:solidFill>
              </a:rPr>
              <a:t>process</a:t>
            </a:r>
            <a:r>
              <a:rPr lang="en-US" spc="-80" dirty="0">
                <a:solidFill>
                  <a:srgbClr val="273138"/>
                </a:solidFill>
              </a:rPr>
              <a:t> </a:t>
            </a:r>
            <a:r>
              <a:rPr lang="en-US" dirty="0">
                <a:solidFill>
                  <a:srgbClr val="273138"/>
                </a:solidFill>
              </a:rPr>
              <a:t>like</a:t>
            </a:r>
            <a:r>
              <a:rPr lang="en-US" spc="-80" dirty="0">
                <a:solidFill>
                  <a:srgbClr val="273138"/>
                </a:solidFill>
              </a:rPr>
              <a:t> </a:t>
            </a:r>
            <a:r>
              <a:rPr lang="en-US" dirty="0">
                <a:solidFill>
                  <a:srgbClr val="273138"/>
                </a:solidFill>
              </a:rPr>
              <a:t>schedule</a:t>
            </a:r>
            <a:r>
              <a:rPr lang="en-US" spc="-80" dirty="0">
                <a:solidFill>
                  <a:srgbClr val="273138"/>
                </a:solidFill>
              </a:rPr>
              <a:t> </a:t>
            </a:r>
            <a:r>
              <a:rPr lang="en-US" spc="-10" dirty="0">
                <a:solidFill>
                  <a:srgbClr val="273138"/>
                </a:solidFill>
              </a:rPr>
              <a:t>syncing</a:t>
            </a:r>
            <a:r>
              <a:rPr lang="en-US" spc="-80" dirty="0">
                <a:solidFill>
                  <a:srgbClr val="273138"/>
                </a:solidFill>
              </a:rPr>
              <a:t> </a:t>
            </a:r>
            <a:r>
              <a:rPr lang="en-US" dirty="0">
                <a:solidFill>
                  <a:srgbClr val="273138"/>
                </a:solidFill>
              </a:rPr>
              <a:t>of</a:t>
            </a:r>
            <a:r>
              <a:rPr lang="en-US" spc="-85" dirty="0">
                <a:solidFill>
                  <a:srgbClr val="273138"/>
                </a:solidFill>
              </a:rPr>
              <a:t> </a:t>
            </a:r>
            <a:r>
              <a:rPr lang="en-US" dirty="0">
                <a:solidFill>
                  <a:srgbClr val="273138"/>
                </a:solidFill>
              </a:rPr>
              <a:t>data</a:t>
            </a:r>
            <a:r>
              <a:rPr lang="en-US" spc="-80" dirty="0">
                <a:solidFill>
                  <a:srgbClr val="273138"/>
                </a:solidFill>
              </a:rPr>
              <a:t> </a:t>
            </a:r>
            <a:r>
              <a:rPr lang="en-US" dirty="0">
                <a:solidFill>
                  <a:srgbClr val="273138"/>
                </a:solidFill>
              </a:rPr>
              <a:t>or</a:t>
            </a:r>
            <a:r>
              <a:rPr lang="en-US" spc="-80" dirty="0">
                <a:solidFill>
                  <a:srgbClr val="273138"/>
                </a:solidFill>
              </a:rPr>
              <a:t> </a:t>
            </a:r>
            <a:r>
              <a:rPr lang="en-US" spc="-10" dirty="0">
                <a:solidFill>
                  <a:srgbClr val="273138"/>
                </a:solidFill>
              </a:rPr>
              <a:t>storing</a:t>
            </a:r>
            <a:r>
              <a:rPr lang="en-US" spc="-80" dirty="0">
                <a:solidFill>
                  <a:srgbClr val="273138"/>
                </a:solidFill>
              </a:rPr>
              <a:t> </a:t>
            </a:r>
            <a:r>
              <a:rPr lang="en-US" dirty="0">
                <a:solidFill>
                  <a:srgbClr val="273138"/>
                </a:solidFill>
              </a:rPr>
              <a:t>of</a:t>
            </a:r>
            <a:r>
              <a:rPr lang="en-US" spc="-80" dirty="0">
                <a:solidFill>
                  <a:srgbClr val="273138"/>
                </a:solidFill>
              </a:rPr>
              <a:t> </a:t>
            </a:r>
            <a:r>
              <a:rPr lang="en-US" dirty="0">
                <a:solidFill>
                  <a:srgbClr val="273138"/>
                </a:solidFill>
              </a:rPr>
              <a:t>data</a:t>
            </a:r>
            <a:r>
              <a:rPr lang="en-US" spc="-85" dirty="0">
                <a:solidFill>
                  <a:srgbClr val="273138"/>
                </a:solidFill>
              </a:rPr>
              <a:t> </a:t>
            </a:r>
            <a:r>
              <a:rPr lang="en-US" dirty="0">
                <a:solidFill>
                  <a:srgbClr val="273138"/>
                </a:solidFill>
              </a:rPr>
              <a:t>fall</a:t>
            </a:r>
            <a:r>
              <a:rPr lang="en-US" spc="-80" dirty="0">
                <a:solidFill>
                  <a:srgbClr val="273138"/>
                </a:solidFill>
              </a:rPr>
              <a:t> </a:t>
            </a:r>
            <a:r>
              <a:rPr lang="en-US" dirty="0">
                <a:solidFill>
                  <a:srgbClr val="273138"/>
                </a:solidFill>
              </a:rPr>
              <a:t>under</a:t>
            </a:r>
            <a:r>
              <a:rPr lang="en-US" spc="-80" dirty="0">
                <a:solidFill>
                  <a:srgbClr val="273138"/>
                </a:solidFill>
              </a:rPr>
              <a:t> </a:t>
            </a:r>
            <a:r>
              <a:rPr lang="en-US" spc="-20" dirty="0">
                <a:solidFill>
                  <a:srgbClr val="273138"/>
                </a:solidFill>
              </a:rPr>
              <a:t>this </a:t>
            </a:r>
            <a:r>
              <a:rPr lang="en-US" spc="-10" dirty="0">
                <a:solidFill>
                  <a:srgbClr val="273138"/>
                </a:solidFill>
              </a:rPr>
              <a:t>service.</a:t>
            </a:r>
          </a:p>
          <a:p>
            <a:endParaRPr lang="en-US" dirty="0"/>
          </a:p>
        </p:txBody>
      </p:sp>
    </p:spTree>
    <p:extLst>
      <p:ext uri="{BB962C8B-B14F-4D97-AF65-F5344CB8AC3E}">
        <p14:creationId xmlns:p14="http://schemas.microsoft.com/office/powerpoint/2010/main" val="94997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t>
            </a:r>
            <a:r>
              <a:rPr lang="en-US" dirty="0" smtClean="0"/>
              <a:t>– </a:t>
            </a:r>
            <a:r>
              <a:rPr lang="en-US" dirty="0"/>
              <a:t>background services</a:t>
            </a:r>
            <a:endParaRPr lang="en-US" dirty="0"/>
          </a:p>
        </p:txBody>
      </p:sp>
      <p:sp>
        <p:nvSpPr>
          <p:cNvPr id="3" name="Content Placeholder 2"/>
          <p:cNvSpPr>
            <a:spLocks noGrp="1"/>
          </p:cNvSpPr>
          <p:nvPr>
            <p:ph idx="1"/>
          </p:nvPr>
        </p:nvSpPr>
        <p:spPr>
          <a:xfrm>
            <a:off x="1451579" y="2015732"/>
            <a:ext cx="5128125" cy="4713059"/>
          </a:xfrm>
        </p:spPr>
        <p:txBody>
          <a:bodyPr>
            <a:normAutofit fontScale="47500" lnSpcReduction="20000"/>
          </a:bodyPr>
          <a:lstStyle/>
          <a:p>
            <a:pPr marL="12700">
              <a:lnSpc>
                <a:spcPct val="100000"/>
              </a:lnSpc>
              <a:spcBef>
                <a:spcPts val="100"/>
              </a:spcBef>
            </a:pPr>
            <a:r>
              <a:rPr lang="en-US" sz="3600" spc="-10" dirty="0">
                <a:solidFill>
                  <a:srgbClr val="202124"/>
                </a:solidFill>
                <a:latin typeface="+mj-lt"/>
                <a:cs typeface="Calibri"/>
              </a:rPr>
              <a:t>Background</a:t>
            </a:r>
            <a:r>
              <a:rPr lang="en-US" sz="3600" spc="-45" dirty="0">
                <a:solidFill>
                  <a:srgbClr val="202124"/>
                </a:solidFill>
                <a:latin typeface="+mj-lt"/>
                <a:cs typeface="Calibri"/>
              </a:rPr>
              <a:t> </a:t>
            </a:r>
            <a:r>
              <a:rPr lang="en-US" sz="3600" dirty="0">
                <a:solidFill>
                  <a:srgbClr val="202124"/>
                </a:solidFill>
                <a:latin typeface="+mj-lt"/>
                <a:cs typeface="Calibri"/>
              </a:rPr>
              <a:t>work</a:t>
            </a:r>
            <a:r>
              <a:rPr lang="en-US" sz="3600" spc="-45" dirty="0">
                <a:solidFill>
                  <a:srgbClr val="202124"/>
                </a:solidFill>
                <a:latin typeface="+mj-lt"/>
                <a:cs typeface="Calibri"/>
              </a:rPr>
              <a:t> </a:t>
            </a:r>
            <a:r>
              <a:rPr lang="en-US" sz="3600" dirty="0">
                <a:solidFill>
                  <a:srgbClr val="202124"/>
                </a:solidFill>
                <a:latin typeface="+mj-lt"/>
                <a:cs typeface="Calibri"/>
              </a:rPr>
              <a:t>falls</a:t>
            </a:r>
            <a:r>
              <a:rPr lang="en-US" sz="3600" spc="-45" dirty="0">
                <a:solidFill>
                  <a:srgbClr val="202124"/>
                </a:solidFill>
                <a:latin typeface="+mj-lt"/>
                <a:cs typeface="Calibri"/>
              </a:rPr>
              <a:t> </a:t>
            </a:r>
            <a:r>
              <a:rPr lang="en-US" sz="3600" dirty="0">
                <a:solidFill>
                  <a:srgbClr val="202124"/>
                </a:solidFill>
                <a:latin typeface="+mj-lt"/>
                <a:cs typeface="Calibri"/>
              </a:rPr>
              <a:t>into</a:t>
            </a:r>
            <a:r>
              <a:rPr lang="en-US" sz="3600" spc="-45" dirty="0">
                <a:solidFill>
                  <a:srgbClr val="202124"/>
                </a:solidFill>
                <a:latin typeface="+mj-lt"/>
                <a:cs typeface="Calibri"/>
              </a:rPr>
              <a:t> </a:t>
            </a:r>
            <a:r>
              <a:rPr lang="en-US" sz="3600" dirty="0">
                <a:solidFill>
                  <a:srgbClr val="202124"/>
                </a:solidFill>
                <a:latin typeface="+mj-lt"/>
                <a:cs typeface="Calibri"/>
              </a:rPr>
              <a:t>one</a:t>
            </a:r>
            <a:r>
              <a:rPr lang="en-US" sz="3600" spc="-40" dirty="0">
                <a:solidFill>
                  <a:srgbClr val="202124"/>
                </a:solidFill>
                <a:latin typeface="+mj-lt"/>
                <a:cs typeface="Calibri"/>
              </a:rPr>
              <a:t> </a:t>
            </a:r>
            <a:r>
              <a:rPr lang="en-US" sz="3600" dirty="0">
                <a:solidFill>
                  <a:srgbClr val="202124"/>
                </a:solidFill>
                <a:latin typeface="+mj-lt"/>
                <a:cs typeface="Calibri"/>
              </a:rPr>
              <a:t>of</a:t>
            </a:r>
            <a:r>
              <a:rPr lang="en-US" sz="3600" spc="-45" dirty="0">
                <a:solidFill>
                  <a:srgbClr val="202124"/>
                </a:solidFill>
                <a:latin typeface="+mj-lt"/>
                <a:cs typeface="Calibri"/>
              </a:rPr>
              <a:t> </a:t>
            </a:r>
            <a:r>
              <a:rPr lang="en-US" sz="3600" dirty="0">
                <a:solidFill>
                  <a:srgbClr val="202124"/>
                </a:solidFill>
                <a:latin typeface="+mj-lt"/>
                <a:cs typeface="Calibri"/>
              </a:rPr>
              <a:t>three</a:t>
            </a:r>
            <a:r>
              <a:rPr lang="en-US" sz="3600" spc="-45" dirty="0">
                <a:solidFill>
                  <a:srgbClr val="202124"/>
                </a:solidFill>
                <a:latin typeface="+mj-lt"/>
                <a:cs typeface="Calibri"/>
              </a:rPr>
              <a:t> </a:t>
            </a:r>
            <a:r>
              <a:rPr lang="en-US" sz="3600" dirty="0">
                <a:solidFill>
                  <a:srgbClr val="202124"/>
                </a:solidFill>
                <a:latin typeface="+mj-lt"/>
                <a:cs typeface="Calibri"/>
              </a:rPr>
              <a:t>primary</a:t>
            </a:r>
            <a:r>
              <a:rPr lang="en-US" sz="3600" spc="-45" dirty="0">
                <a:solidFill>
                  <a:srgbClr val="202124"/>
                </a:solidFill>
                <a:latin typeface="+mj-lt"/>
                <a:cs typeface="Calibri"/>
              </a:rPr>
              <a:t> </a:t>
            </a:r>
            <a:r>
              <a:rPr lang="en-US" sz="3600" spc="-10" dirty="0">
                <a:solidFill>
                  <a:srgbClr val="202124"/>
                </a:solidFill>
                <a:latin typeface="+mj-lt"/>
                <a:cs typeface="Calibri"/>
              </a:rPr>
              <a:t>categories</a:t>
            </a:r>
            <a:r>
              <a:rPr lang="en-US" sz="3600" spc="-10" dirty="0" smtClean="0">
                <a:solidFill>
                  <a:srgbClr val="202124"/>
                </a:solidFill>
                <a:latin typeface="+mj-lt"/>
                <a:cs typeface="Calibri"/>
              </a:rPr>
              <a:t>:</a:t>
            </a:r>
            <a:endParaRPr lang="en-US" sz="3600" dirty="0">
              <a:latin typeface="+mj-lt"/>
              <a:cs typeface="Calibri"/>
            </a:endParaRPr>
          </a:p>
          <a:p>
            <a:pPr marL="697230" indent="-193675">
              <a:lnSpc>
                <a:spcPct val="100000"/>
              </a:lnSpc>
              <a:buFont typeface="Arial"/>
              <a:buChar char="•"/>
              <a:tabLst>
                <a:tab pos="697230" algn="l"/>
              </a:tabLst>
            </a:pPr>
            <a:r>
              <a:rPr lang="en-US" sz="3600" b="1" spc="-10" dirty="0">
                <a:solidFill>
                  <a:srgbClr val="202124"/>
                </a:solidFill>
                <a:latin typeface="+mj-lt"/>
                <a:cs typeface="Calibri"/>
              </a:rPr>
              <a:t>Immediate:</a:t>
            </a:r>
            <a:endParaRPr lang="en-US" sz="3600" dirty="0">
              <a:latin typeface="+mj-lt"/>
              <a:cs typeface="Calibri"/>
            </a:endParaRPr>
          </a:p>
          <a:p>
            <a:pPr marL="1037590">
              <a:lnSpc>
                <a:spcPct val="100000"/>
              </a:lnSpc>
              <a:spcBef>
                <a:spcPts val="500"/>
              </a:spcBef>
            </a:pPr>
            <a:r>
              <a:rPr lang="en-US" sz="3600" dirty="0">
                <a:solidFill>
                  <a:srgbClr val="202124"/>
                </a:solidFill>
                <a:latin typeface="+mj-lt"/>
                <a:cs typeface="Calibri"/>
              </a:rPr>
              <a:t>Needs</a:t>
            </a:r>
            <a:r>
              <a:rPr lang="en-US" sz="3600" spc="-55" dirty="0">
                <a:solidFill>
                  <a:srgbClr val="202124"/>
                </a:solidFill>
                <a:latin typeface="+mj-lt"/>
                <a:cs typeface="Calibri"/>
              </a:rPr>
              <a:t> </a:t>
            </a:r>
            <a:r>
              <a:rPr lang="en-US" sz="3600" dirty="0">
                <a:solidFill>
                  <a:srgbClr val="202124"/>
                </a:solidFill>
                <a:latin typeface="+mj-lt"/>
                <a:cs typeface="Calibri"/>
              </a:rPr>
              <a:t>to</a:t>
            </a:r>
            <a:r>
              <a:rPr lang="en-US" sz="3600" spc="-55" dirty="0">
                <a:solidFill>
                  <a:srgbClr val="202124"/>
                </a:solidFill>
                <a:latin typeface="+mj-lt"/>
                <a:cs typeface="Calibri"/>
              </a:rPr>
              <a:t> </a:t>
            </a:r>
            <a:r>
              <a:rPr lang="en-US" sz="3600" spc="-20" dirty="0">
                <a:solidFill>
                  <a:srgbClr val="202124"/>
                </a:solidFill>
                <a:latin typeface="+mj-lt"/>
                <a:cs typeface="Calibri"/>
              </a:rPr>
              <a:t>execute</a:t>
            </a:r>
            <a:r>
              <a:rPr lang="en-US" sz="3600" spc="-55" dirty="0">
                <a:solidFill>
                  <a:srgbClr val="202124"/>
                </a:solidFill>
                <a:latin typeface="+mj-lt"/>
                <a:cs typeface="Calibri"/>
              </a:rPr>
              <a:t> </a:t>
            </a:r>
            <a:r>
              <a:rPr lang="en-US" sz="3600" dirty="0">
                <a:solidFill>
                  <a:srgbClr val="202124"/>
                </a:solidFill>
                <a:latin typeface="+mj-lt"/>
                <a:cs typeface="Calibri"/>
              </a:rPr>
              <a:t>right</a:t>
            </a:r>
            <a:r>
              <a:rPr lang="en-US" sz="3600" spc="-50" dirty="0">
                <a:solidFill>
                  <a:srgbClr val="202124"/>
                </a:solidFill>
                <a:latin typeface="+mj-lt"/>
                <a:cs typeface="Calibri"/>
              </a:rPr>
              <a:t> </a:t>
            </a:r>
            <a:r>
              <a:rPr lang="en-US" sz="3600" spc="-10" dirty="0">
                <a:solidFill>
                  <a:srgbClr val="202124"/>
                </a:solidFill>
                <a:latin typeface="+mj-lt"/>
                <a:cs typeface="Calibri"/>
              </a:rPr>
              <a:t>away</a:t>
            </a:r>
            <a:r>
              <a:rPr lang="en-US" sz="3600" spc="-55" dirty="0">
                <a:solidFill>
                  <a:srgbClr val="202124"/>
                </a:solidFill>
                <a:latin typeface="+mj-lt"/>
                <a:cs typeface="Calibri"/>
              </a:rPr>
              <a:t> </a:t>
            </a:r>
            <a:r>
              <a:rPr lang="en-US" sz="3600" dirty="0">
                <a:solidFill>
                  <a:srgbClr val="202124"/>
                </a:solidFill>
                <a:latin typeface="+mj-lt"/>
                <a:cs typeface="Calibri"/>
              </a:rPr>
              <a:t>and</a:t>
            </a:r>
            <a:r>
              <a:rPr lang="en-US" sz="3600" spc="-55" dirty="0">
                <a:solidFill>
                  <a:srgbClr val="202124"/>
                </a:solidFill>
                <a:latin typeface="+mj-lt"/>
                <a:cs typeface="Calibri"/>
              </a:rPr>
              <a:t> </a:t>
            </a:r>
            <a:r>
              <a:rPr lang="en-US" sz="3600" spc="-10" dirty="0">
                <a:solidFill>
                  <a:srgbClr val="202124"/>
                </a:solidFill>
                <a:latin typeface="+mj-lt"/>
                <a:cs typeface="Calibri"/>
              </a:rPr>
              <a:t>complete</a:t>
            </a:r>
            <a:r>
              <a:rPr lang="en-US" sz="3600" spc="-50" dirty="0">
                <a:solidFill>
                  <a:srgbClr val="202124"/>
                </a:solidFill>
                <a:latin typeface="+mj-lt"/>
                <a:cs typeface="Calibri"/>
              </a:rPr>
              <a:t> </a:t>
            </a:r>
            <a:r>
              <a:rPr lang="en-US" sz="3600" spc="-10" dirty="0">
                <a:solidFill>
                  <a:srgbClr val="202124"/>
                </a:solidFill>
                <a:latin typeface="+mj-lt"/>
                <a:cs typeface="Calibri"/>
              </a:rPr>
              <a:t>soon.</a:t>
            </a:r>
            <a:endParaRPr lang="en-US" sz="3600" dirty="0">
              <a:latin typeface="+mj-lt"/>
              <a:cs typeface="Calibri"/>
            </a:endParaRPr>
          </a:p>
          <a:p>
            <a:pPr marL="697230" indent="-193675">
              <a:lnSpc>
                <a:spcPct val="100000"/>
              </a:lnSpc>
              <a:spcBef>
                <a:spcPts val="500"/>
              </a:spcBef>
              <a:buFont typeface="Arial"/>
              <a:buChar char="•"/>
              <a:tabLst>
                <a:tab pos="697230" algn="l"/>
              </a:tabLst>
            </a:pPr>
            <a:r>
              <a:rPr lang="en-US" sz="3600" b="1" dirty="0">
                <a:solidFill>
                  <a:srgbClr val="202124"/>
                </a:solidFill>
                <a:latin typeface="+mj-lt"/>
                <a:cs typeface="Calibri"/>
              </a:rPr>
              <a:t>Long</a:t>
            </a:r>
            <a:r>
              <a:rPr lang="en-US" sz="3600" b="1" spc="-20" dirty="0">
                <a:solidFill>
                  <a:srgbClr val="202124"/>
                </a:solidFill>
                <a:latin typeface="+mj-lt"/>
                <a:cs typeface="Calibri"/>
              </a:rPr>
              <a:t> </a:t>
            </a:r>
            <a:r>
              <a:rPr lang="en-US" sz="3600" b="1" spc="-10" dirty="0">
                <a:solidFill>
                  <a:srgbClr val="202124"/>
                </a:solidFill>
                <a:latin typeface="+mj-lt"/>
                <a:cs typeface="Calibri"/>
              </a:rPr>
              <a:t>Running:</a:t>
            </a:r>
            <a:endParaRPr lang="en-US" sz="3600" dirty="0">
              <a:latin typeface="+mj-lt"/>
              <a:cs typeface="Calibri"/>
            </a:endParaRPr>
          </a:p>
          <a:p>
            <a:pPr marL="1037590">
              <a:lnSpc>
                <a:spcPct val="100000"/>
              </a:lnSpc>
              <a:spcBef>
                <a:spcPts val="500"/>
              </a:spcBef>
            </a:pPr>
            <a:r>
              <a:rPr lang="en-US" sz="3600" dirty="0">
                <a:solidFill>
                  <a:srgbClr val="202124"/>
                </a:solidFill>
                <a:latin typeface="+mj-lt"/>
                <a:cs typeface="Calibri"/>
              </a:rPr>
              <a:t>May</a:t>
            </a:r>
            <a:r>
              <a:rPr lang="en-US" sz="3600" spc="-55" dirty="0">
                <a:solidFill>
                  <a:srgbClr val="202124"/>
                </a:solidFill>
                <a:latin typeface="+mj-lt"/>
                <a:cs typeface="Calibri"/>
              </a:rPr>
              <a:t> </a:t>
            </a:r>
            <a:r>
              <a:rPr lang="en-US" sz="3600" spc="-10" dirty="0">
                <a:solidFill>
                  <a:srgbClr val="202124"/>
                </a:solidFill>
                <a:latin typeface="+mj-lt"/>
                <a:cs typeface="Calibri"/>
              </a:rPr>
              <a:t>take</a:t>
            </a:r>
            <a:r>
              <a:rPr lang="en-US" sz="3600" spc="-50" dirty="0">
                <a:solidFill>
                  <a:srgbClr val="202124"/>
                </a:solidFill>
                <a:latin typeface="+mj-lt"/>
                <a:cs typeface="Calibri"/>
              </a:rPr>
              <a:t> </a:t>
            </a:r>
            <a:r>
              <a:rPr lang="en-US" sz="3600" dirty="0">
                <a:solidFill>
                  <a:srgbClr val="202124"/>
                </a:solidFill>
                <a:latin typeface="+mj-lt"/>
                <a:cs typeface="Calibri"/>
              </a:rPr>
              <a:t>some</a:t>
            </a:r>
            <a:r>
              <a:rPr lang="en-US" sz="3600" spc="-50" dirty="0">
                <a:solidFill>
                  <a:srgbClr val="202124"/>
                </a:solidFill>
                <a:latin typeface="+mj-lt"/>
                <a:cs typeface="Calibri"/>
              </a:rPr>
              <a:t> </a:t>
            </a:r>
            <a:r>
              <a:rPr lang="en-US" sz="3600" dirty="0">
                <a:solidFill>
                  <a:srgbClr val="202124"/>
                </a:solidFill>
                <a:latin typeface="+mj-lt"/>
                <a:cs typeface="Calibri"/>
              </a:rPr>
              <a:t>time</a:t>
            </a:r>
            <a:r>
              <a:rPr lang="en-US" sz="3600" spc="-50" dirty="0">
                <a:solidFill>
                  <a:srgbClr val="202124"/>
                </a:solidFill>
                <a:latin typeface="+mj-lt"/>
                <a:cs typeface="Calibri"/>
              </a:rPr>
              <a:t> </a:t>
            </a:r>
            <a:r>
              <a:rPr lang="en-US" sz="3600" dirty="0">
                <a:solidFill>
                  <a:srgbClr val="202124"/>
                </a:solidFill>
                <a:latin typeface="+mj-lt"/>
                <a:cs typeface="Calibri"/>
              </a:rPr>
              <a:t>to</a:t>
            </a:r>
            <a:r>
              <a:rPr lang="en-US" sz="3600" spc="-50" dirty="0">
                <a:solidFill>
                  <a:srgbClr val="202124"/>
                </a:solidFill>
                <a:latin typeface="+mj-lt"/>
                <a:cs typeface="Calibri"/>
              </a:rPr>
              <a:t> </a:t>
            </a:r>
            <a:r>
              <a:rPr lang="en-US" sz="3600" spc="-10" dirty="0">
                <a:solidFill>
                  <a:srgbClr val="202124"/>
                </a:solidFill>
                <a:latin typeface="+mj-lt"/>
                <a:cs typeface="Calibri"/>
              </a:rPr>
              <a:t>complete.</a:t>
            </a:r>
            <a:endParaRPr lang="en-US" sz="3600" dirty="0">
              <a:latin typeface="+mj-lt"/>
              <a:cs typeface="Calibri"/>
            </a:endParaRPr>
          </a:p>
          <a:p>
            <a:pPr marL="697230" indent="-193675">
              <a:lnSpc>
                <a:spcPct val="100000"/>
              </a:lnSpc>
              <a:spcBef>
                <a:spcPts val="500"/>
              </a:spcBef>
              <a:buFont typeface="Arial"/>
              <a:buChar char="•"/>
              <a:tabLst>
                <a:tab pos="697230" algn="l"/>
              </a:tabLst>
            </a:pPr>
            <a:r>
              <a:rPr lang="en-US" sz="3600" b="1" spc="-10" dirty="0">
                <a:solidFill>
                  <a:srgbClr val="202124"/>
                </a:solidFill>
                <a:latin typeface="+mj-lt"/>
                <a:cs typeface="Calibri"/>
              </a:rPr>
              <a:t>Deferrable:</a:t>
            </a:r>
            <a:endParaRPr lang="en-US" sz="3600" dirty="0">
              <a:latin typeface="+mj-lt"/>
              <a:cs typeface="Calibri"/>
            </a:endParaRPr>
          </a:p>
          <a:p>
            <a:pPr marL="1037590">
              <a:lnSpc>
                <a:spcPct val="100000"/>
              </a:lnSpc>
              <a:spcBef>
                <a:spcPts val="500"/>
              </a:spcBef>
            </a:pPr>
            <a:r>
              <a:rPr lang="en-US" sz="3600" dirty="0">
                <a:solidFill>
                  <a:srgbClr val="202124"/>
                </a:solidFill>
                <a:latin typeface="+mj-lt"/>
                <a:cs typeface="Calibri"/>
              </a:rPr>
              <a:t>Does</a:t>
            </a:r>
            <a:r>
              <a:rPr lang="en-US" sz="3600" spc="-50" dirty="0">
                <a:solidFill>
                  <a:srgbClr val="202124"/>
                </a:solidFill>
                <a:latin typeface="+mj-lt"/>
                <a:cs typeface="Calibri"/>
              </a:rPr>
              <a:t> </a:t>
            </a:r>
            <a:r>
              <a:rPr lang="en-US" sz="3600" dirty="0">
                <a:solidFill>
                  <a:srgbClr val="202124"/>
                </a:solidFill>
                <a:latin typeface="+mj-lt"/>
                <a:cs typeface="Calibri"/>
              </a:rPr>
              <a:t>not</a:t>
            </a:r>
            <a:r>
              <a:rPr lang="en-US" sz="3600" spc="-50" dirty="0">
                <a:solidFill>
                  <a:srgbClr val="202124"/>
                </a:solidFill>
                <a:latin typeface="+mj-lt"/>
                <a:cs typeface="Calibri"/>
              </a:rPr>
              <a:t> </a:t>
            </a:r>
            <a:r>
              <a:rPr lang="en-US" sz="3600" dirty="0">
                <a:solidFill>
                  <a:srgbClr val="202124"/>
                </a:solidFill>
                <a:latin typeface="+mj-lt"/>
                <a:cs typeface="Calibri"/>
              </a:rPr>
              <a:t>need</a:t>
            </a:r>
            <a:r>
              <a:rPr lang="en-US" sz="3600" spc="-50" dirty="0">
                <a:solidFill>
                  <a:srgbClr val="202124"/>
                </a:solidFill>
                <a:latin typeface="+mj-lt"/>
                <a:cs typeface="Calibri"/>
              </a:rPr>
              <a:t> </a:t>
            </a:r>
            <a:r>
              <a:rPr lang="en-US" sz="3600" dirty="0">
                <a:solidFill>
                  <a:srgbClr val="202124"/>
                </a:solidFill>
                <a:latin typeface="+mj-lt"/>
                <a:cs typeface="Calibri"/>
              </a:rPr>
              <a:t>to</a:t>
            </a:r>
            <a:r>
              <a:rPr lang="en-US" sz="3600" spc="-50" dirty="0">
                <a:solidFill>
                  <a:srgbClr val="202124"/>
                </a:solidFill>
                <a:latin typeface="+mj-lt"/>
                <a:cs typeface="Calibri"/>
              </a:rPr>
              <a:t> </a:t>
            </a:r>
            <a:r>
              <a:rPr lang="en-US" sz="3600" dirty="0">
                <a:solidFill>
                  <a:srgbClr val="202124"/>
                </a:solidFill>
                <a:latin typeface="+mj-lt"/>
                <a:cs typeface="Calibri"/>
              </a:rPr>
              <a:t>run</a:t>
            </a:r>
            <a:r>
              <a:rPr lang="en-US" sz="3600" spc="-50" dirty="0">
                <a:solidFill>
                  <a:srgbClr val="202124"/>
                </a:solidFill>
                <a:latin typeface="+mj-lt"/>
                <a:cs typeface="Calibri"/>
              </a:rPr>
              <a:t> </a:t>
            </a:r>
            <a:r>
              <a:rPr lang="en-US" sz="3600" dirty="0">
                <a:solidFill>
                  <a:srgbClr val="202124"/>
                </a:solidFill>
                <a:latin typeface="+mj-lt"/>
                <a:cs typeface="Calibri"/>
              </a:rPr>
              <a:t>right</a:t>
            </a:r>
            <a:r>
              <a:rPr lang="en-US" sz="3600" spc="-50" dirty="0">
                <a:solidFill>
                  <a:srgbClr val="202124"/>
                </a:solidFill>
                <a:latin typeface="+mj-lt"/>
                <a:cs typeface="Calibri"/>
              </a:rPr>
              <a:t> </a:t>
            </a:r>
            <a:r>
              <a:rPr lang="en-US" sz="3600" spc="-20" dirty="0" smtClean="0">
                <a:solidFill>
                  <a:srgbClr val="202124"/>
                </a:solidFill>
                <a:latin typeface="+mj-lt"/>
                <a:cs typeface="Calibri"/>
              </a:rPr>
              <a:t>away</a:t>
            </a:r>
          </a:p>
          <a:p>
            <a:pPr marL="1037590">
              <a:lnSpc>
                <a:spcPct val="100000"/>
              </a:lnSpc>
              <a:spcBef>
                <a:spcPts val="500"/>
              </a:spcBef>
            </a:pPr>
            <a:endParaRPr lang="en-US" sz="3600" dirty="0">
              <a:latin typeface="+mj-lt"/>
              <a:cs typeface="Calibri"/>
            </a:endParaRPr>
          </a:p>
          <a:p>
            <a:pPr>
              <a:lnSpc>
                <a:spcPct val="100000"/>
              </a:lnSpc>
              <a:spcBef>
                <a:spcPts val="500"/>
              </a:spcBef>
            </a:pPr>
            <a:r>
              <a:rPr lang="en-US" sz="3600" spc="-10" dirty="0" smtClean="0">
                <a:solidFill>
                  <a:srgbClr val="202124"/>
                </a:solidFill>
                <a:latin typeface="+mj-lt"/>
                <a:cs typeface="Calibri"/>
              </a:rPr>
              <a:t>Likewise</a:t>
            </a:r>
            <a:r>
              <a:rPr lang="en-US" sz="3600" spc="-10" dirty="0">
                <a:solidFill>
                  <a:srgbClr val="202124"/>
                </a:solidFill>
                <a:latin typeface="+mj-lt"/>
                <a:cs typeface="Calibri"/>
              </a:rPr>
              <a:t>,</a:t>
            </a:r>
            <a:r>
              <a:rPr lang="en-US" sz="3600" spc="-45" dirty="0">
                <a:solidFill>
                  <a:srgbClr val="202124"/>
                </a:solidFill>
                <a:latin typeface="+mj-lt"/>
                <a:cs typeface="Calibri"/>
              </a:rPr>
              <a:t> </a:t>
            </a:r>
            <a:r>
              <a:rPr lang="en-US" sz="3600" spc="-10" dirty="0">
                <a:solidFill>
                  <a:srgbClr val="202124"/>
                </a:solidFill>
                <a:latin typeface="+mj-lt"/>
                <a:cs typeface="Calibri"/>
              </a:rPr>
              <a:t>background</a:t>
            </a:r>
            <a:r>
              <a:rPr lang="en-US" sz="3600" spc="-45" dirty="0">
                <a:solidFill>
                  <a:srgbClr val="202124"/>
                </a:solidFill>
                <a:latin typeface="+mj-lt"/>
                <a:cs typeface="Calibri"/>
              </a:rPr>
              <a:t> </a:t>
            </a:r>
            <a:r>
              <a:rPr lang="en-US" sz="3600" dirty="0">
                <a:solidFill>
                  <a:srgbClr val="202124"/>
                </a:solidFill>
                <a:latin typeface="+mj-lt"/>
                <a:cs typeface="Calibri"/>
              </a:rPr>
              <a:t>work</a:t>
            </a:r>
            <a:r>
              <a:rPr lang="en-US" sz="3600" spc="-45" dirty="0">
                <a:solidFill>
                  <a:srgbClr val="202124"/>
                </a:solidFill>
                <a:latin typeface="+mj-lt"/>
                <a:cs typeface="Calibri"/>
              </a:rPr>
              <a:t> </a:t>
            </a:r>
            <a:r>
              <a:rPr lang="en-US" sz="3600" dirty="0">
                <a:solidFill>
                  <a:srgbClr val="202124"/>
                </a:solidFill>
                <a:latin typeface="+mj-lt"/>
                <a:cs typeface="Calibri"/>
              </a:rPr>
              <a:t>in</a:t>
            </a:r>
            <a:r>
              <a:rPr lang="en-US" sz="3600" spc="-45" dirty="0">
                <a:solidFill>
                  <a:srgbClr val="202124"/>
                </a:solidFill>
                <a:latin typeface="+mj-lt"/>
                <a:cs typeface="Calibri"/>
              </a:rPr>
              <a:t> </a:t>
            </a:r>
            <a:r>
              <a:rPr lang="en-US" sz="3600" dirty="0">
                <a:solidFill>
                  <a:srgbClr val="202124"/>
                </a:solidFill>
                <a:latin typeface="+mj-lt"/>
                <a:cs typeface="Calibri"/>
              </a:rPr>
              <a:t>each</a:t>
            </a:r>
            <a:r>
              <a:rPr lang="en-US" sz="3600" spc="-45" dirty="0">
                <a:solidFill>
                  <a:srgbClr val="202124"/>
                </a:solidFill>
                <a:latin typeface="+mj-lt"/>
                <a:cs typeface="Calibri"/>
              </a:rPr>
              <a:t> </a:t>
            </a:r>
            <a:r>
              <a:rPr lang="en-US" sz="3600" dirty="0">
                <a:solidFill>
                  <a:srgbClr val="202124"/>
                </a:solidFill>
                <a:latin typeface="+mj-lt"/>
                <a:cs typeface="Calibri"/>
              </a:rPr>
              <a:t>of</a:t>
            </a:r>
            <a:r>
              <a:rPr lang="en-US" sz="3600" spc="-45" dirty="0">
                <a:solidFill>
                  <a:srgbClr val="202124"/>
                </a:solidFill>
                <a:latin typeface="+mj-lt"/>
                <a:cs typeface="Calibri"/>
              </a:rPr>
              <a:t> </a:t>
            </a:r>
            <a:r>
              <a:rPr lang="en-US" sz="3600" dirty="0">
                <a:solidFill>
                  <a:srgbClr val="202124"/>
                </a:solidFill>
                <a:latin typeface="+mj-lt"/>
                <a:cs typeface="Calibri"/>
              </a:rPr>
              <a:t>these</a:t>
            </a:r>
            <a:r>
              <a:rPr lang="en-US" sz="3600" spc="-45" dirty="0">
                <a:solidFill>
                  <a:srgbClr val="202124"/>
                </a:solidFill>
                <a:latin typeface="+mj-lt"/>
                <a:cs typeface="Calibri"/>
              </a:rPr>
              <a:t> </a:t>
            </a:r>
            <a:r>
              <a:rPr lang="en-US" sz="3600" dirty="0">
                <a:solidFill>
                  <a:srgbClr val="202124"/>
                </a:solidFill>
                <a:latin typeface="+mj-lt"/>
                <a:cs typeface="Calibri"/>
              </a:rPr>
              <a:t>three</a:t>
            </a:r>
            <a:r>
              <a:rPr lang="en-US" sz="3600" spc="-45" dirty="0">
                <a:solidFill>
                  <a:srgbClr val="202124"/>
                </a:solidFill>
                <a:latin typeface="+mj-lt"/>
                <a:cs typeface="Calibri"/>
              </a:rPr>
              <a:t> </a:t>
            </a:r>
            <a:r>
              <a:rPr lang="en-US" sz="3600" spc="-10" dirty="0">
                <a:solidFill>
                  <a:srgbClr val="202124"/>
                </a:solidFill>
                <a:latin typeface="+mj-lt"/>
                <a:cs typeface="Calibri"/>
              </a:rPr>
              <a:t>categories</a:t>
            </a:r>
            <a:r>
              <a:rPr lang="en-US" sz="3600" spc="-45" dirty="0">
                <a:solidFill>
                  <a:srgbClr val="202124"/>
                </a:solidFill>
                <a:latin typeface="+mj-lt"/>
                <a:cs typeface="Calibri"/>
              </a:rPr>
              <a:t> </a:t>
            </a:r>
            <a:r>
              <a:rPr lang="en-US" sz="3600" dirty="0">
                <a:solidFill>
                  <a:srgbClr val="202124"/>
                </a:solidFill>
                <a:latin typeface="+mj-lt"/>
                <a:cs typeface="Calibri"/>
              </a:rPr>
              <a:t>can</a:t>
            </a:r>
            <a:r>
              <a:rPr lang="en-US" sz="3600" spc="-45" dirty="0">
                <a:solidFill>
                  <a:srgbClr val="202124"/>
                </a:solidFill>
                <a:latin typeface="+mj-lt"/>
                <a:cs typeface="Calibri"/>
              </a:rPr>
              <a:t> </a:t>
            </a:r>
            <a:r>
              <a:rPr lang="en-US" sz="3600" dirty="0">
                <a:solidFill>
                  <a:srgbClr val="202124"/>
                </a:solidFill>
                <a:latin typeface="+mj-lt"/>
                <a:cs typeface="Calibri"/>
              </a:rPr>
              <a:t>be</a:t>
            </a:r>
            <a:r>
              <a:rPr lang="en-US" sz="3600" spc="-45" dirty="0">
                <a:solidFill>
                  <a:srgbClr val="202124"/>
                </a:solidFill>
                <a:latin typeface="+mj-lt"/>
                <a:cs typeface="Calibri"/>
              </a:rPr>
              <a:t> </a:t>
            </a:r>
            <a:r>
              <a:rPr lang="en-US" sz="3600" dirty="0">
                <a:solidFill>
                  <a:srgbClr val="202124"/>
                </a:solidFill>
                <a:latin typeface="+mj-lt"/>
                <a:cs typeface="Calibri"/>
              </a:rPr>
              <a:t>either</a:t>
            </a:r>
            <a:r>
              <a:rPr lang="en-US" sz="3600" spc="-45" dirty="0">
                <a:solidFill>
                  <a:srgbClr val="202124"/>
                </a:solidFill>
                <a:latin typeface="+mj-lt"/>
                <a:cs typeface="Calibri"/>
              </a:rPr>
              <a:t> </a:t>
            </a:r>
            <a:r>
              <a:rPr lang="en-US" sz="3600" spc="-10" dirty="0">
                <a:solidFill>
                  <a:srgbClr val="202124"/>
                </a:solidFill>
                <a:latin typeface="+mj-lt"/>
                <a:cs typeface="Calibri"/>
              </a:rPr>
              <a:t>persistent</a:t>
            </a:r>
            <a:r>
              <a:rPr lang="en-US" sz="3600" spc="-45" dirty="0">
                <a:solidFill>
                  <a:srgbClr val="202124"/>
                </a:solidFill>
                <a:latin typeface="+mj-lt"/>
                <a:cs typeface="Calibri"/>
              </a:rPr>
              <a:t> </a:t>
            </a:r>
            <a:r>
              <a:rPr lang="en-US" sz="3600" dirty="0">
                <a:solidFill>
                  <a:srgbClr val="202124"/>
                </a:solidFill>
                <a:latin typeface="+mj-lt"/>
                <a:cs typeface="Calibri"/>
              </a:rPr>
              <a:t>or</a:t>
            </a:r>
            <a:r>
              <a:rPr lang="en-US" sz="3600" spc="-45" dirty="0">
                <a:solidFill>
                  <a:srgbClr val="202124"/>
                </a:solidFill>
                <a:latin typeface="+mj-lt"/>
                <a:cs typeface="Calibri"/>
              </a:rPr>
              <a:t> </a:t>
            </a:r>
            <a:r>
              <a:rPr lang="en-US" sz="3600" spc="-10" dirty="0" err="1">
                <a:solidFill>
                  <a:srgbClr val="202124"/>
                </a:solidFill>
                <a:latin typeface="+mj-lt"/>
                <a:cs typeface="Calibri"/>
              </a:rPr>
              <a:t>impersistent</a:t>
            </a:r>
            <a:r>
              <a:rPr lang="en-US" sz="3600" spc="-10" dirty="0" smtClean="0">
                <a:solidFill>
                  <a:srgbClr val="202124"/>
                </a:solidFill>
                <a:latin typeface="+mj-lt"/>
                <a:cs typeface="Calibri"/>
              </a:rPr>
              <a:t>:</a:t>
            </a:r>
            <a:endParaRPr lang="en-US" sz="3600" dirty="0">
              <a:latin typeface="+mj-lt"/>
              <a:cs typeface="Calibri"/>
            </a:endParaRPr>
          </a:p>
          <a:p>
            <a:pPr marL="1154430" lvl="1" indent="-193675">
              <a:lnSpc>
                <a:spcPct val="100000"/>
              </a:lnSpc>
              <a:buFont typeface="Arial"/>
              <a:buChar char="•"/>
              <a:tabLst>
                <a:tab pos="1154430" algn="l"/>
              </a:tabLst>
            </a:pPr>
            <a:r>
              <a:rPr lang="en-US" sz="3600" b="1" spc="-10" dirty="0">
                <a:solidFill>
                  <a:srgbClr val="202124"/>
                </a:solidFill>
                <a:latin typeface="+mj-lt"/>
                <a:cs typeface="Calibri"/>
              </a:rPr>
              <a:t>Persistent</a:t>
            </a:r>
            <a:r>
              <a:rPr lang="en-US" sz="3600" b="1" spc="-75" dirty="0">
                <a:solidFill>
                  <a:srgbClr val="202124"/>
                </a:solidFill>
                <a:latin typeface="+mj-lt"/>
                <a:cs typeface="Calibri"/>
              </a:rPr>
              <a:t> </a:t>
            </a:r>
            <a:r>
              <a:rPr lang="en-US" sz="3600" b="1" spc="-20" dirty="0">
                <a:solidFill>
                  <a:srgbClr val="202124"/>
                </a:solidFill>
                <a:latin typeface="+mj-lt"/>
                <a:cs typeface="Calibri"/>
              </a:rPr>
              <a:t>work</a:t>
            </a:r>
            <a:r>
              <a:rPr lang="en-US" sz="3600" spc="-20" dirty="0">
                <a:solidFill>
                  <a:srgbClr val="202124"/>
                </a:solidFill>
                <a:latin typeface="+mj-lt"/>
                <a:cs typeface="Calibri"/>
              </a:rPr>
              <a:t>:</a:t>
            </a:r>
            <a:endParaRPr lang="en-US" sz="3600" dirty="0">
              <a:latin typeface="+mj-lt"/>
              <a:cs typeface="Calibri"/>
            </a:endParaRPr>
          </a:p>
          <a:p>
            <a:pPr marL="1546860">
              <a:lnSpc>
                <a:spcPct val="100000"/>
              </a:lnSpc>
              <a:spcBef>
                <a:spcPts val="500"/>
              </a:spcBef>
            </a:pPr>
            <a:r>
              <a:rPr lang="en-US" sz="3600" spc="-10" dirty="0">
                <a:solidFill>
                  <a:srgbClr val="202124"/>
                </a:solidFill>
                <a:latin typeface="+mj-lt"/>
                <a:cs typeface="Calibri"/>
              </a:rPr>
              <a:t>Remains</a:t>
            </a:r>
            <a:r>
              <a:rPr lang="en-US" sz="3600" spc="-55" dirty="0">
                <a:solidFill>
                  <a:srgbClr val="202124"/>
                </a:solidFill>
                <a:latin typeface="+mj-lt"/>
                <a:cs typeface="Calibri"/>
              </a:rPr>
              <a:t> </a:t>
            </a:r>
            <a:r>
              <a:rPr lang="en-US" sz="3600" spc="-10" dirty="0">
                <a:solidFill>
                  <a:srgbClr val="202124"/>
                </a:solidFill>
                <a:latin typeface="+mj-lt"/>
                <a:cs typeface="Calibri"/>
              </a:rPr>
              <a:t>scheduled</a:t>
            </a:r>
            <a:r>
              <a:rPr lang="en-US" sz="3600" spc="-55" dirty="0">
                <a:solidFill>
                  <a:srgbClr val="202124"/>
                </a:solidFill>
                <a:latin typeface="+mj-lt"/>
                <a:cs typeface="Calibri"/>
              </a:rPr>
              <a:t> </a:t>
            </a:r>
            <a:r>
              <a:rPr lang="en-US" sz="3600" dirty="0">
                <a:solidFill>
                  <a:srgbClr val="202124"/>
                </a:solidFill>
                <a:latin typeface="+mj-lt"/>
                <a:cs typeface="Calibri"/>
              </a:rPr>
              <a:t>through</a:t>
            </a:r>
            <a:r>
              <a:rPr lang="en-US" sz="3600" spc="-50" dirty="0">
                <a:solidFill>
                  <a:srgbClr val="202124"/>
                </a:solidFill>
                <a:latin typeface="+mj-lt"/>
                <a:cs typeface="Calibri"/>
              </a:rPr>
              <a:t> </a:t>
            </a:r>
            <a:r>
              <a:rPr lang="en-US" sz="3600" dirty="0">
                <a:solidFill>
                  <a:srgbClr val="202124"/>
                </a:solidFill>
                <a:latin typeface="+mj-lt"/>
                <a:cs typeface="Calibri"/>
              </a:rPr>
              <a:t>app</a:t>
            </a:r>
            <a:r>
              <a:rPr lang="en-US" sz="3600" spc="-55" dirty="0">
                <a:solidFill>
                  <a:srgbClr val="202124"/>
                </a:solidFill>
                <a:latin typeface="+mj-lt"/>
                <a:cs typeface="Calibri"/>
              </a:rPr>
              <a:t> </a:t>
            </a:r>
            <a:r>
              <a:rPr lang="en-US" sz="3600" spc="-10" dirty="0">
                <a:solidFill>
                  <a:srgbClr val="202124"/>
                </a:solidFill>
                <a:latin typeface="+mj-lt"/>
                <a:cs typeface="Calibri"/>
              </a:rPr>
              <a:t>restarts</a:t>
            </a:r>
            <a:r>
              <a:rPr lang="en-US" sz="3600" spc="-55" dirty="0">
                <a:solidFill>
                  <a:srgbClr val="202124"/>
                </a:solidFill>
                <a:latin typeface="+mj-lt"/>
                <a:cs typeface="Calibri"/>
              </a:rPr>
              <a:t> </a:t>
            </a:r>
            <a:r>
              <a:rPr lang="en-US" sz="3600" dirty="0">
                <a:solidFill>
                  <a:srgbClr val="202124"/>
                </a:solidFill>
                <a:latin typeface="+mj-lt"/>
                <a:cs typeface="Calibri"/>
              </a:rPr>
              <a:t>and</a:t>
            </a:r>
            <a:r>
              <a:rPr lang="en-US" sz="3600" spc="-50" dirty="0">
                <a:solidFill>
                  <a:srgbClr val="202124"/>
                </a:solidFill>
                <a:latin typeface="+mj-lt"/>
                <a:cs typeface="Calibri"/>
              </a:rPr>
              <a:t> </a:t>
            </a:r>
            <a:r>
              <a:rPr lang="en-US" sz="3600" dirty="0">
                <a:solidFill>
                  <a:srgbClr val="202124"/>
                </a:solidFill>
                <a:latin typeface="+mj-lt"/>
                <a:cs typeface="Calibri"/>
              </a:rPr>
              <a:t>device</a:t>
            </a:r>
            <a:r>
              <a:rPr lang="en-US" sz="3600" spc="-55" dirty="0">
                <a:solidFill>
                  <a:srgbClr val="202124"/>
                </a:solidFill>
                <a:latin typeface="+mj-lt"/>
                <a:cs typeface="Calibri"/>
              </a:rPr>
              <a:t> </a:t>
            </a:r>
            <a:r>
              <a:rPr lang="en-US" sz="3600" spc="-10" dirty="0">
                <a:solidFill>
                  <a:srgbClr val="202124"/>
                </a:solidFill>
                <a:latin typeface="+mj-lt"/>
                <a:cs typeface="Calibri"/>
              </a:rPr>
              <a:t>reboots.</a:t>
            </a:r>
            <a:endParaRPr lang="en-US" sz="3600" dirty="0">
              <a:latin typeface="+mj-lt"/>
              <a:cs typeface="Calibri"/>
            </a:endParaRPr>
          </a:p>
          <a:p>
            <a:pPr marL="1154430" lvl="1" indent="-193675">
              <a:lnSpc>
                <a:spcPct val="100000"/>
              </a:lnSpc>
              <a:buFont typeface="Arial"/>
              <a:buChar char="•"/>
              <a:tabLst>
                <a:tab pos="1154430" algn="l"/>
              </a:tabLst>
            </a:pPr>
            <a:r>
              <a:rPr lang="en-US" sz="3600" b="1" spc="-10" dirty="0" err="1">
                <a:solidFill>
                  <a:srgbClr val="202124"/>
                </a:solidFill>
                <a:latin typeface="+mj-lt"/>
                <a:cs typeface="Calibri"/>
              </a:rPr>
              <a:t>Impersistent</a:t>
            </a:r>
            <a:r>
              <a:rPr lang="en-US" sz="3600" b="1" spc="-30" dirty="0">
                <a:solidFill>
                  <a:srgbClr val="202124"/>
                </a:solidFill>
                <a:latin typeface="+mj-lt"/>
                <a:cs typeface="Calibri"/>
              </a:rPr>
              <a:t> </a:t>
            </a:r>
            <a:r>
              <a:rPr lang="en-US" sz="3600" b="1" spc="-10" dirty="0">
                <a:solidFill>
                  <a:srgbClr val="202124"/>
                </a:solidFill>
                <a:latin typeface="+mj-lt"/>
                <a:cs typeface="Calibri"/>
              </a:rPr>
              <a:t>work:</a:t>
            </a:r>
            <a:endParaRPr lang="en-US" sz="3600" dirty="0">
              <a:latin typeface="+mj-lt"/>
              <a:cs typeface="Calibri"/>
            </a:endParaRPr>
          </a:p>
          <a:p>
            <a:pPr marL="1598295">
              <a:lnSpc>
                <a:spcPct val="100000"/>
              </a:lnSpc>
              <a:spcBef>
                <a:spcPts val="500"/>
              </a:spcBef>
            </a:pPr>
            <a:r>
              <a:rPr lang="en-US" sz="3600" dirty="0">
                <a:solidFill>
                  <a:srgbClr val="202124"/>
                </a:solidFill>
                <a:latin typeface="+mj-lt"/>
                <a:cs typeface="Calibri"/>
              </a:rPr>
              <a:t>No</a:t>
            </a:r>
            <a:r>
              <a:rPr lang="en-US" sz="3600" spc="-60" dirty="0">
                <a:solidFill>
                  <a:srgbClr val="202124"/>
                </a:solidFill>
                <a:latin typeface="+mj-lt"/>
                <a:cs typeface="Calibri"/>
              </a:rPr>
              <a:t> </a:t>
            </a:r>
            <a:r>
              <a:rPr lang="en-US" sz="3600" dirty="0">
                <a:solidFill>
                  <a:srgbClr val="202124"/>
                </a:solidFill>
                <a:latin typeface="+mj-lt"/>
                <a:cs typeface="Calibri"/>
              </a:rPr>
              <a:t>longer</a:t>
            </a:r>
            <a:r>
              <a:rPr lang="en-US" sz="3600" spc="-55" dirty="0">
                <a:solidFill>
                  <a:srgbClr val="202124"/>
                </a:solidFill>
                <a:latin typeface="+mj-lt"/>
                <a:cs typeface="Calibri"/>
              </a:rPr>
              <a:t> </a:t>
            </a:r>
            <a:r>
              <a:rPr lang="en-US" sz="3600" spc="-10" dirty="0">
                <a:solidFill>
                  <a:srgbClr val="202124"/>
                </a:solidFill>
                <a:latin typeface="+mj-lt"/>
                <a:cs typeface="Calibri"/>
              </a:rPr>
              <a:t>scheduled</a:t>
            </a:r>
            <a:r>
              <a:rPr lang="en-US" sz="3600" spc="-55" dirty="0">
                <a:solidFill>
                  <a:srgbClr val="202124"/>
                </a:solidFill>
                <a:latin typeface="+mj-lt"/>
                <a:cs typeface="Calibri"/>
              </a:rPr>
              <a:t> </a:t>
            </a:r>
            <a:r>
              <a:rPr lang="en-US" sz="3600" dirty="0">
                <a:solidFill>
                  <a:srgbClr val="202124"/>
                </a:solidFill>
                <a:latin typeface="+mj-lt"/>
                <a:cs typeface="Calibri"/>
              </a:rPr>
              <a:t>after</a:t>
            </a:r>
            <a:r>
              <a:rPr lang="en-US" sz="3600" spc="-55" dirty="0">
                <a:solidFill>
                  <a:srgbClr val="202124"/>
                </a:solidFill>
                <a:latin typeface="+mj-lt"/>
                <a:cs typeface="Calibri"/>
              </a:rPr>
              <a:t> </a:t>
            </a:r>
            <a:r>
              <a:rPr lang="en-US" sz="3600" dirty="0">
                <a:solidFill>
                  <a:srgbClr val="202124"/>
                </a:solidFill>
                <a:latin typeface="+mj-lt"/>
                <a:cs typeface="Calibri"/>
              </a:rPr>
              <a:t>the</a:t>
            </a:r>
            <a:r>
              <a:rPr lang="en-US" sz="3600" spc="-60" dirty="0">
                <a:solidFill>
                  <a:srgbClr val="202124"/>
                </a:solidFill>
                <a:latin typeface="+mj-lt"/>
                <a:cs typeface="Calibri"/>
              </a:rPr>
              <a:t> </a:t>
            </a:r>
            <a:r>
              <a:rPr lang="en-US" sz="3600" dirty="0">
                <a:solidFill>
                  <a:srgbClr val="202124"/>
                </a:solidFill>
                <a:latin typeface="+mj-lt"/>
                <a:cs typeface="Calibri"/>
              </a:rPr>
              <a:t>process</a:t>
            </a:r>
            <a:r>
              <a:rPr lang="en-US" sz="3600" spc="-55" dirty="0">
                <a:solidFill>
                  <a:srgbClr val="202124"/>
                </a:solidFill>
                <a:latin typeface="+mj-lt"/>
                <a:cs typeface="Calibri"/>
              </a:rPr>
              <a:t> </a:t>
            </a:r>
            <a:r>
              <a:rPr lang="en-US" sz="3600" spc="-10" dirty="0">
                <a:solidFill>
                  <a:srgbClr val="202124"/>
                </a:solidFill>
                <a:latin typeface="+mj-lt"/>
                <a:cs typeface="Calibri"/>
              </a:rPr>
              <a:t>ends.</a:t>
            </a:r>
            <a:endParaRPr lang="en-US" sz="3600" dirty="0">
              <a:latin typeface="+mj-lt"/>
              <a:cs typeface="Calibri"/>
            </a:endParaRPr>
          </a:p>
          <a:p>
            <a:endParaRPr lang="en-US" dirty="0"/>
          </a:p>
        </p:txBody>
      </p:sp>
      <p:pic>
        <p:nvPicPr>
          <p:cNvPr id="4" name="object 3"/>
          <p:cNvPicPr/>
          <p:nvPr/>
        </p:nvPicPr>
        <p:blipFill>
          <a:blip r:embed="rId2" cstate="print"/>
          <a:stretch>
            <a:fillRect/>
          </a:stretch>
        </p:blipFill>
        <p:spPr>
          <a:xfrm>
            <a:off x="6922554" y="2096901"/>
            <a:ext cx="4132300" cy="3369444"/>
          </a:xfrm>
          <a:prstGeom prst="rect">
            <a:avLst/>
          </a:prstGeom>
        </p:spPr>
      </p:pic>
    </p:spTree>
    <p:extLst>
      <p:ext uri="{BB962C8B-B14F-4D97-AF65-F5344CB8AC3E}">
        <p14:creationId xmlns:p14="http://schemas.microsoft.com/office/powerpoint/2010/main" val="266820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 background services</a:t>
            </a:r>
            <a:endParaRPr lang="en-US" dirty="0"/>
          </a:p>
        </p:txBody>
      </p:sp>
      <p:sp>
        <p:nvSpPr>
          <p:cNvPr id="3" name="Content Placeholder 2"/>
          <p:cNvSpPr>
            <a:spLocks noGrp="1"/>
          </p:cNvSpPr>
          <p:nvPr>
            <p:ph idx="1"/>
          </p:nvPr>
        </p:nvSpPr>
        <p:spPr>
          <a:xfrm>
            <a:off x="1451579" y="2015732"/>
            <a:ext cx="9603275" cy="3907990"/>
          </a:xfrm>
        </p:spPr>
        <p:txBody>
          <a:bodyPr>
            <a:normAutofit fontScale="92500"/>
          </a:bodyPr>
          <a:lstStyle/>
          <a:p>
            <a:pPr marL="65404" marR="28575" indent="0" algn="just">
              <a:lnSpc>
                <a:spcPts val="3020"/>
              </a:lnSpc>
              <a:spcBef>
                <a:spcPts val="480"/>
              </a:spcBef>
              <a:buNone/>
              <a:tabLst>
                <a:tab pos="241300" algn="l"/>
              </a:tabLst>
            </a:pPr>
            <a:r>
              <a:rPr lang="en-US" sz="2200" b="1" u="sng" dirty="0" smtClean="0">
                <a:latin typeface="+mj-lt"/>
                <a:cs typeface="Calibri"/>
              </a:rPr>
              <a:t>Immediate Working</a:t>
            </a:r>
          </a:p>
          <a:p>
            <a:pPr marL="240029" marR="28575" indent="-174625" algn="just">
              <a:lnSpc>
                <a:spcPts val="3020"/>
              </a:lnSpc>
              <a:spcBef>
                <a:spcPts val="480"/>
              </a:spcBef>
              <a:buFont typeface="Arial MT"/>
              <a:buChar char="•"/>
              <a:tabLst>
                <a:tab pos="241300" algn="l"/>
              </a:tabLst>
            </a:pPr>
            <a:r>
              <a:rPr lang="en-US" sz="2200" dirty="0" smtClean="0">
                <a:latin typeface="+mj-lt"/>
                <a:cs typeface="Calibri"/>
              </a:rPr>
              <a:t>Immediate</a:t>
            </a:r>
            <a:r>
              <a:rPr lang="en-US" sz="2200" spc="285" dirty="0" smtClean="0">
                <a:latin typeface="+mj-lt"/>
                <a:cs typeface="Calibri"/>
              </a:rPr>
              <a:t> </a:t>
            </a:r>
            <a:r>
              <a:rPr lang="en-US" sz="2200" dirty="0">
                <a:latin typeface="+mj-lt"/>
                <a:cs typeface="Calibri"/>
              </a:rPr>
              <a:t>work</a:t>
            </a:r>
            <a:r>
              <a:rPr lang="en-US" sz="2200" spc="290" dirty="0">
                <a:latin typeface="+mj-lt"/>
                <a:cs typeface="Calibri"/>
              </a:rPr>
              <a:t> </a:t>
            </a:r>
            <a:r>
              <a:rPr lang="en-US" sz="2200" dirty="0">
                <a:latin typeface="+mj-lt"/>
                <a:cs typeface="Calibri"/>
              </a:rPr>
              <a:t>includes</a:t>
            </a:r>
            <a:r>
              <a:rPr lang="en-US" sz="2200" spc="285" dirty="0">
                <a:latin typeface="+mj-lt"/>
                <a:cs typeface="Calibri"/>
              </a:rPr>
              <a:t> </a:t>
            </a:r>
            <a:r>
              <a:rPr lang="en-US" sz="2200" dirty="0">
                <a:latin typeface="+mj-lt"/>
                <a:cs typeface="Calibri"/>
              </a:rPr>
              <a:t>tasks</a:t>
            </a:r>
            <a:r>
              <a:rPr lang="en-US" sz="2200" spc="290" dirty="0">
                <a:latin typeface="+mj-lt"/>
                <a:cs typeface="Calibri"/>
              </a:rPr>
              <a:t> </a:t>
            </a:r>
            <a:r>
              <a:rPr lang="en-US" sz="2200" dirty="0">
                <a:latin typeface="+mj-lt"/>
                <a:cs typeface="Calibri"/>
              </a:rPr>
              <a:t>that</a:t>
            </a:r>
            <a:r>
              <a:rPr lang="en-US" sz="2200" spc="285" dirty="0">
                <a:latin typeface="+mj-lt"/>
                <a:cs typeface="Calibri"/>
              </a:rPr>
              <a:t> </a:t>
            </a:r>
            <a:r>
              <a:rPr lang="en-US" sz="2200" dirty="0">
                <a:latin typeface="+mj-lt"/>
                <a:cs typeface="Calibri"/>
              </a:rPr>
              <a:t>must</a:t>
            </a:r>
            <a:r>
              <a:rPr lang="en-US" sz="2200" spc="290" dirty="0">
                <a:latin typeface="+mj-lt"/>
                <a:cs typeface="Calibri"/>
              </a:rPr>
              <a:t> </a:t>
            </a:r>
            <a:r>
              <a:rPr lang="en-US" sz="2200" dirty="0">
                <a:latin typeface="+mj-lt"/>
                <a:cs typeface="Calibri"/>
              </a:rPr>
              <a:t>be</a:t>
            </a:r>
            <a:r>
              <a:rPr lang="en-US" sz="2200" spc="285" dirty="0">
                <a:latin typeface="+mj-lt"/>
                <a:cs typeface="Calibri"/>
              </a:rPr>
              <a:t> </a:t>
            </a:r>
            <a:r>
              <a:rPr lang="en-US" sz="2200" dirty="0">
                <a:latin typeface="+mj-lt"/>
                <a:cs typeface="Calibri"/>
              </a:rPr>
              <a:t>completed</a:t>
            </a:r>
            <a:r>
              <a:rPr lang="en-US" sz="2200" spc="290" dirty="0">
                <a:latin typeface="+mj-lt"/>
                <a:cs typeface="Calibri"/>
              </a:rPr>
              <a:t> </a:t>
            </a:r>
            <a:r>
              <a:rPr lang="en-US" sz="2200" dirty="0">
                <a:latin typeface="+mj-lt"/>
                <a:cs typeface="Calibri"/>
              </a:rPr>
              <a:t>right</a:t>
            </a:r>
            <a:r>
              <a:rPr lang="en-US" sz="2200" spc="285" dirty="0">
                <a:latin typeface="+mj-lt"/>
                <a:cs typeface="Calibri"/>
              </a:rPr>
              <a:t> </a:t>
            </a:r>
            <a:r>
              <a:rPr lang="en-US" sz="2200" spc="-10" dirty="0">
                <a:latin typeface="+mj-lt"/>
                <a:cs typeface="Calibri"/>
              </a:rPr>
              <a:t>away. 	</a:t>
            </a:r>
            <a:r>
              <a:rPr lang="en-US" sz="2200" dirty="0">
                <a:latin typeface="+mj-lt"/>
                <a:cs typeface="Calibri"/>
              </a:rPr>
              <a:t>These</a:t>
            </a:r>
            <a:r>
              <a:rPr lang="en-US" sz="2200" spc="409" dirty="0">
                <a:latin typeface="+mj-lt"/>
                <a:cs typeface="Calibri"/>
              </a:rPr>
              <a:t> </a:t>
            </a:r>
            <a:r>
              <a:rPr lang="en-US" sz="2200" dirty="0">
                <a:latin typeface="+mj-lt"/>
                <a:cs typeface="Calibri"/>
              </a:rPr>
              <a:t>are</a:t>
            </a:r>
            <a:r>
              <a:rPr lang="en-US" sz="2200" spc="415" dirty="0">
                <a:latin typeface="+mj-lt"/>
                <a:cs typeface="Calibri"/>
              </a:rPr>
              <a:t> </a:t>
            </a:r>
            <a:r>
              <a:rPr lang="en-US" sz="2200" dirty="0">
                <a:latin typeface="+mj-lt"/>
                <a:cs typeface="Calibri"/>
              </a:rPr>
              <a:t>tasks</a:t>
            </a:r>
            <a:r>
              <a:rPr lang="en-US" sz="2200" spc="415" dirty="0">
                <a:latin typeface="+mj-lt"/>
                <a:cs typeface="Calibri"/>
              </a:rPr>
              <a:t> </a:t>
            </a:r>
            <a:r>
              <a:rPr lang="en-US" sz="2200" dirty="0">
                <a:latin typeface="+mj-lt"/>
                <a:cs typeface="Calibri"/>
              </a:rPr>
              <a:t>that</a:t>
            </a:r>
            <a:r>
              <a:rPr lang="en-US" sz="2200" spc="415" dirty="0">
                <a:latin typeface="+mj-lt"/>
                <a:cs typeface="Calibri"/>
              </a:rPr>
              <a:t> </a:t>
            </a:r>
            <a:r>
              <a:rPr lang="en-US" sz="2200" dirty="0">
                <a:latin typeface="+mj-lt"/>
                <a:cs typeface="Calibri"/>
              </a:rPr>
              <a:t>are</a:t>
            </a:r>
            <a:r>
              <a:rPr lang="en-US" sz="2200" spc="415" dirty="0">
                <a:latin typeface="+mj-lt"/>
                <a:cs typeface="Calibri"/>
              </a:rPr>
              <a:t> </a:t>
            </a:r>
            <a:r>
              <a:rPr lang="en-US" sz="2200" dirty="0">
                <a:latin typeface="+mj-lt"/>
                <a:cs typeface="Calibri"/>
              </a:rPr>
              <a:t>important</a:t>
            </a:r>
            <a:r>
              <a:rPr lang="en-US" sz="2200" spc="415" dirty="0">
                <a:latin typeface="+mj-lt"/>
                <a:cs typeface="Calibri"/>
              </a:rPr>
              <a:t> </a:t>
            </a:r>
            <a:r>
              <a:rPr lang="en-US" sz="2200" dirty="0">
                <a:latin typeface="+mj-lt"/>
                <a:cs typeface="Calibri"/>
              </a:rPr>
              <a:t>to</a:t>
            </a:r>
            <a:r>
              <a:rPr lang="en-US" sz="2200" spc="415" dirty="0">
                <a:latin typeface="+mj-lt"/>
                <a:cs typeface="Calibri"/>
              </a:rPr>
              <a:t> </a:t>
            </a:r>
            <a:r>
              <a:rPr lang="en-US" sz="2200" dirty="0">
                <a:latin typeface="+mj-lt"/>
                <a:cs typeface="Calibri"/>
              </a:rPr>
              <a:t>the</a:t>
            </a:r>
            <a:r>
              <a:rPr lang="en-US" sz="2200" spc="415" dirty="0">
                <a:latin typeface="+mj-lt"/>
                <a:cs typeface="Calibri"/>
              </a:rPr>
              <a:t> </a:t>
            </a:r>
            <a:r>
              <a:rPr lang="en-US" sz="2200" dirty="0">
                <a:latin typeface="+mj-lt"/>
                <a:cs typeface="Calibri"/>
              </a:rPr>
              <a:t>user</a:t>
            </a:r>
            <a:r>
              <a:rPr lang="en-US" sz="2200" spc="415" dirty="0">
                <a:latin typeface="+mj-lt"/>
                <a:cs typeface="Calibri"/>
              </a:rPr>
              <a:t> </a:t>
            </a:r>
            <a:r>
              <a:rPr lang="en-US" sz="2200" dirty="0">
                <a:latin typeface="+mj-lt"/>
                <a:cs typeface="Calibri"/>
              </a:rPr>
              <a:t>or</a:t>
            </a:r>
            <a:r>
              <a:rPr lang="en-US" sz="2200" spc="415" dirty="0">
                <a:latin typeface="+mj-lt"/>
                <a:cs typeface="Calibri"/>
              </a:rPr>
              <a:t> </a:t>
            </a:r>
            <a:r>
              <a:rPr lang="en-US" sz="2200" dirty="0">
                <a:latin typeface="+mj-lt"/>
                <a:cs typeface="Calibri"/>
              </a:rPr>
              <a:t>that</a:t>
            </a:r>
            <a:r>
              <a:rPr lang="en-US" sz="2200" spc="415" dirty="0">
                <a:latin typeface="+mj-lt"/>
                <a:cs typeface="Calibri"/>
              </a:rPr>
              <a:t> </a:t>
            </a:r>
            <a:r>
              <a:rPr lang="en-US" sz="2200" dirty="0">
                <a:latin typeface="+mj-lt"/>
                <a:cs typeface="Calibri"/>
              </a:rPr>
              <a:t>you</a:t>
            </a:r>
            <a:r>
              <a:rPr lang="en-US" sz="2200" spc="409" dirty="0">
                <a:latin typeface="+mj-lt"/>
                <a:cs typeface="Calibri"/>
              </a:rPr>
              <a:t> </a:t>
            </a:r>
            <a:r>
              <a:rPr lang="en-US" sz="2200" spc="-10" dirty="0">
                <a:latin typeface="+mj-lt"/>
                <a:cs typeface="Calibri"/>
              </a:rPr>
              <a:t>cannot 	</a:t>
            </a:r>
            <a:r>
              <a:rPr lang="en-US" sz="2200" dirty="0">
                <a:latin typeface="+mj-lt"/>
                <a:cs typeface="Calibri"/>
              </a:rPr>
              <a:t>otherwise</a:t>
            </a:r>
            <a:r>
              <a:rPr lang="en-US" sz="2200" spc="300" dirty="0">
                <a:latin typeface="+mj-lt"/>
                <a:cs typeface="Calibri"/>
              </a:rPr>
              <a:t> </a:t>
            </a:r>
            <a:r>
              <a:rPr lang="en-US" sz="2200" dirty="0">
                <a:latin typeface="+mj-lt"/>
                <a:cs typeface="Calibri"/>
              </a:rPr>
              <a:t>schedule</a:t>
            </a:r>
            <a:r>
              <a:rPr lang="en-US" sz="2200" spc="300" dirty="0">
                <a:latin typeface="+mj-lt"/>
                <a:cs typeface="Calibri"/>
              </a:rPr>
              <a:t> </a:t>
            </a:r>
            <a:r>
              <a:rPr lang="en-US" sz="2200" dirty="0">
                <a:latin typeface="+mj-lt"/>
                <a:cs typeface="Calibri"/>
              </a:rPr>
              <a:t>for</a:t>
            </a:r>
            <a:r>
              <a:rPr lang="en-US" sz="2200" spc="305" dirty="0">
                <a:latin typeface="+mj-lt"/>
                <a:cs typeface="Calibri"/>
              </a:rPr>
              <a:t> </a:t>
            </a:r>
            <a:r>
              <a:rPr lang="en-US" sz="2200" dirty="0">
                <a:latin typeface="+mj-lt"/>
                <a:cs typeface="Calibri"/>
              </a:rPr>
              <a:t>later</a:t>
            </a:r>
            <a:r>
              <a:rPr lang="en-US" sz="2200" spc="300" dirty="0">
                <a:latin typeface="+mj-lt"/>
                <a:cs typeface="Calibri"/>
              </a:rPr>
              <a:t> </a:t>
            </a:r>
            <a:r>
              <a:rPr lang="en-US" sz="2200" dirty="0">
                <a:latin typeface="+mj-lt"/>
                <a:cs typeface="Calibri"/>
              </a:rPr>
              <a:t>execution.</a:t>
            </a:r>
            <a:r>
              <a:rPr lang="en-US" sz="2200" spc="305" dirty="0">
                <a:latin typeface="+mj-lt"/>
                <a:cs typeface="Calibri"/>
              </a:rPr>
              <a:t> </a:t>
            </a:r>
            <a:r>
              <a:rPr lang="en-US" sz="2200" dirty="0">
                <a:latin typeface="+mj-lt"/>
                <a:cs typeface="Calibri"/>
              </a:rPr>
              <a:t>They</a:t>
            </a:r>
            <a:r>
              <a:rPr lang="en-US" sz="2200" spc="300" dirty="0">
                <a:latin typeface="+mj-lt"/>
                <a:cs typeface="Calibri"/>
              </a:rPr>
              <a:t> </a:t>
            </a:r>
            <a:r>
              <a:rPr lang="en-US" sz="2200" dirty="0">
                <a:latin typeface="+mj-lt"/>
                <a:cs typeface="Calibri"/>
              </a:rPr>
              <a:t>are</a:t>
            </a:r>
            <a:r>
              <a:rPr lang="en-US" sz="2200" spc="305" dirty="0">
                <a:latin typeface="+mj-lt"/>
                <a:cs typeface="Calibri"/>
              </a:rPr>
              <a:t> </a:t>
            </a:r>
            <a:r>
              <a:rPr lang="en-US" sz="2200" dirty="0">
                <a:latin typeface="+mj-lt"/>
                <a:cs typeface="Calibri"/>
              </a:rPr>
              <a:t>significant</a:t>
            </a:r>
            <a:r>
              <a:rPr lang="en-US" sz="2200" spc="300" dirty="0">
                <a:latin typeface="+mj-lt"/>
                <a:cs typeface="Calibri"/>
              </a:rPr>
              <a:t> </a:t>
            </a:r>
            <a:r>
              <a:rPr lang="en-US" sz="2200" spc="-10" dirty="0">
                <a:latin typeface="+mj-lt"/>
                <a:cs typeface="Calibri"/>
              </a:rPr>
              <a:t>enough 	</a:t>
            </a:r>
            <a:r>
              <a:rPr lang="en-US" sz="2200" dirty="0">
                <a:latin typeface="+mj-lt"/>
                <a:cs typeface="Calibri"/>
              </a:rPr>
              <a:t>that</a:t>
            </a:r>
            <a:r>
              <a:rPr lang="en-US" sz="2200" spc="85" dirty="0">
                <a:latin typeface="+mj-lt"/>
                <a:cs typeface="Calibri"/>
              </a:rPr>
              <a:t> </a:t>
            </a:r>
            <a:r>
              <a:rPr lang="en-US" sz="2200" dirty="0">
                <a:latin typeface="+mj-lt"/>
                <a:cs typeface="Calibri"/>
              </a:rPr>
              <a:t>they</a:t>
            </a:r>
            <a:r>
              <a:rPr lang="en-US" sz="2200" spc="85" dirty="0">
                <a:latin typeface="+mj-lt"/>
                <a:cs typeface="Calibri"/>
              </a:rPr>
              <a:t> </a:t>
            </a:r>
            <a:r>
              <a:rPr lang="en-US" sz="2200" dirty="0">
                <a:latin typeface="+mj-lt"/>
                <a:cs typeface="Calibri"/>
              </a:rPr>
              <a:t>may</a:t>
            </a:r>
            <a:r>
              <a:rPr lang="en-US" sz="2200" spc="85" dirty="0">
                <a:latin typeface="+mj-lt"/>
                <a:cs typeface="Calibri"/>
              </a:rPr>
              <a:t> </a:t>
            </a:r>
            <a:r>
              <a:rPr lang="en-US" sz="2200" dirty="0">
                <a:latin typeface="+mj-lt"/>
                <a:cs typeface="Calibri"/>
              </a:rPr>
              <a:t>need</a:t>
            </a:r>
            <a:r>
              <a:rPr lang="en-US" sz="2200" spc="85" dirty="0">
                <a:latin typeface="+mj-lt"/>
                <a:cs typeface="Calibri"/>
              </a:rPr>
              <a:t> </a:t>
            </a:r>
            <a:r>
              <a:rPr lang="en-US" sz="2200" dirty="0">
                <a:latin typeface="+mj-lt"/>
                <a:cs typeface="Calibri"/>
              </a:rPr>
              <a:t>to</a:t>
            </a:r>
            <a:r>
              <a:rPr lang="en-US" sz="2200" spc="90" dirty="0">
                <a:latin typeface="+mj-lt"/>
                <a:cs typeface="Calibri"/>
              </a:rPr>
              <a:t> </a:t>
            </a:r>
            <a:r>
              <a:rPr lang="en-US" sz="2200" dirty="0">
                <a:latin typeface="+mj-lt"/>
                <a:cs typeface="Calibri"/>
              </a:rPr>
              <a:t>be</a:t>
            </a:r>
            <a:r>
              <a:rPr lang="en-US" sz="2200" spc="85" dirty="0">
                <a:latin typeface="+mj-lt"/>
                <a:cs typeface="Calibri"/>
              </a:rPr>
              <a:t> </a:t>
            </a:r>
            <a:r>
              <a:rPr lang="en-US" sz="2200" dirty="0">
                <a:latin typeface="+mj-lt"/>
                <a:cs typeface="Calibri"/>
              </a:rPr>
              <a:t>scheduled</a:t>
            </a:r>
            <a:r>
              <a:rPr lang="en-US" sz="2200" spc="90" dirty="0">
                <a:latin typeface="+mj-lt"/>
                <a:cs typeface="Calibri"/>
              </a:rPr>
              <a:t> </a:t>
            </a:r>
            <a:r>
              <a:rPr lang="en-US" sz="2200" dirty="0">
                <a:latin typeface="+mj-lt"/>
                <a:cs typeface="Calibri"/>
              </a:rPr>
              <a:t>for</a:t>
            </a:r>
            <a:r>
              <a:rPr lang="en-US" sz="2200" spc="85" dirty="0">
                <a:latin typeface="+mj-lt"/>
                <a:cs typeface="Calibri"/>
              </a:rPr>
              <a:t> </a:t>
            </a:r>
            <a:r>
              <a:rPr lang="en-US" sz="2200" dirty="0">
                <a:latin typeface="+mj-lt"/>
                <a:cs typeface="Calibri"/>
              </a:rPr>
              <a:t>immediate</a:t>
            </a:r>
            <a:r>
              <a:rPr lang="en-US" sz="2200" spc="85" dirty="0">
                <a:latin typeface="+mj-lt"/>
                <a:cs typeface="Calibri"/>
              </a:rPr>
              <a:t> </a:t>
            </a:r>
            <a:r>
              <a:rPr lang="en-US" sz="2200" dirty="0">
                <a:latin typeface="+mj-lt"/>
                <a:cs typeface="Calibri"/>
              </a:rPr>
              <a:t>execution</a:t>
            </a:r>
            <a:r>
              <a:rPr lang="en-US" sz="2200" spc="85" dirty="0">
                <a:latin typeface="+mj-lt"/>
                <a:cs typeface="Calibri"/>
              </a:rPr>
              <a:t> </a:t>
            </a:r>
            <a:r>
              <a:rPr lang="en-US" sz="2200" dirty="0">
                <a:latin typeface="+mj-lt"/>
                <a:cs typeface="Calibri"/>
              </a:rPr>
              <a:t>even</a:t>
            </a:r>
            <a:r>
              <a:rPr lang="en-US" sz="2200" spc="85" dirty="0">
                <a:latin typeface="+mj-lt"/>
                <a:cs typeface="Calibri"/>
              </a:rPr>
              <a:t> </a:t>
            </a:r>
            <a:r>
              <a:rPr lang="en-US" sz="2200" spc="-25" dirty="0">
                <a:latin typeface="+mj-lt"/>
                <a:cs typeface="Calibri"/>
              </a:rPr>
              <a:t>if 	</a:t>
            </a:r>
            <a:r>
              <a:rPr lang="en-US" sz="2200" dirty="0">
                <a:latin typeface="+mj-lt"/>
                <a:cs typeface="Calibri"/>
              </a:rPr>
              <a:t>the</a:t>
            </a:r>
            <a:r>
              <a:rPr lang="en-US" sz="2200" spc="-30" dirty="0">
                <a:latin typeface="+mj-lt"/>
                <a:cs typeface="Calibri"/>
              </a:rPr>
              <a:t> </a:t>
            </a:r>
            <a:r>
              <a:rPr lang="en-US" sz="2200" dirty="0">
                <a:latin typeface="+mj-lt"/>
                <a:cs typeface="Calibri"/>
              </a:rPr>
              <a:t>app</a:t>
            </a:r>
            <a:r>
              <a:rPr lang="en-US" sz="2200" spc="-25" dirty="0">
                <a:latin typeface="+mj-lt"/>
                <a:cs typeface="Calibri"/>
              </a:rPr>
              <a:t> </a:t>
            </a:r>
            <a:r>
              <a:rPr lang="en-US" sz="2200" dirty="0">
                <a:latin typeface="+mj-lt"/>
                <a:cs typeface="Calibri"/>
              </a:rPr>
              <a:t>is</a:t>
            </a:r>
            <a:r>
              <a:rPr lang="en-US" sz="2200" spc="-25" dirty="0">
                <a:latin typeface="+mj-lt"/>
                <a:cs typeface="Calibri"/>
              </a:rPr>
              <a:t> </a:t>
            </a:r>
            <a:r>
              <a:rPr lang="en-US" sz="2200" dirty="0">
                <a:latin typeface="+mj-lt"/>
                <a:cs typeface="Calibri"/>
              </a:rPr>
              <a:t>closed</a:t>
            </a:r>
            <a:r>
              <a:rPr lang="en-US" sz="2200" spc="-25" dirty="0">
                <a:latin typeface="+mj-lt"/>
                <a:cs typeface="Calibri"/>
              </a:rPr>
              <a:t> </a:t>
            </a:r>
            <a:r>
              <a:rPr lang="en-US" sz="2200" dirty="0">
                <a:latin typeface="+mj-lt"/>
                <a:cs typeface="Calibri"/>
              </a:rPr>
              <a:t>or</a:t>
            </a:r>
            <a:r>
              <a:rPr lang="en-US" sz="2200" spc="-25" dirty="0">
                <a:latin typeface="+mj-lt"/>
                <a:cs typeface="Calibri"/>
              </a:rPr>
              <a:t> </a:t>
            </a:r>
            <a:r>
              <a:rPr lang="en-US" sz="2200" dirty="0">
                <a:latin typeface="+mj-lt"/>
                <a:cs typeface="Calibri"/>
              </a:rPr>
              <a:t>the</a:t>
            </a:r>
            <a:r>
              <a:rPr lang="en-US" sz="2200" spc="-25" dirty="0">
                <a:latin typeface="+mj-lt"/>
                <a:cs typeface="Calibri"/>
              </a:rPr>
              <a:t> </a:t>
            </a:r>
            <a:r>
              <a:rPr lang="en-US" sz="2200" dirty="0">
                <a:latin typeface="+mj-lt"/>
                <a:cs typeface="Calibri"/>
              </a:rPr>
              <a:t>device</a:t>
            </a:r>
            <a:r>
              <a:rPr lang="en-US" sz="2200" spc="-25" dirty="0">
                <a:latin typeface="+mj-lt"/>
                <a:cs typeface="Calibri"/>
              </a:rPr>
              <a:t> </a:t>
            </a:r>
            <a:r>
              <a:rPr lang="en-US" sz="2200" spc="-10" dirty="0">
                <a:latin typeface="+mj-lt"/>
                <a:cs typeface="Calibri"/>
              </a:rPr>
              <a:t>restarted.</a:t>
            </a:r>
            <a:endParaRPr lang="en-US" sz="2200" dirty="0">
              <a:latin typeface="+mj-lt"/>
              <a:cs typeface="Calibri"/>
            </a:endParaRPr>
          </a:p>
          <a:p>
            <a:pPr marL="92710">
              <a:lnSpc>
                <a:spcPct val="100000"/>
              </a:lnSpc>
              <a:spcBef>
                <a:spcPts val="640"/>
              </a:spcBef>
            </a:pPr>
            <a:r>
              <a:rPr lang="en-US" sz="2200" spc="-25" dirty="0" err="1">
                <a:latin typeface="+mj-lt"/>
                <a:cs typeface="Calibri"/>
              </a:rPr>
              <a:t>Eg</a:t>
            </a:r>
            <a:r>
              <a:rPr lang="en-US" sz="2200" spc="-25" dirty="0">
                <a:latin typeface="+mj-lt"/>
                <a:cs typeface="Calibri"/>
              </a:rPr>
              <a:t>:</a:t>
            </a:r>
            <a:endParaRPr lang="en-US" sz="2200" dirty="0">
              <a:latin typeface="+mj-lt"/>
              <a:cs typeface="Calibri"/>
            </a:endParaRPr>
          </a:p>
          <a:p>
            <a:pPr marL="12700" marR="5080" indent="505459" algn="just">
              <a:lnSpc>
                <a:spcPts val="3020"/>
              </a:lnSpc>
              <a:spcBef>
                <a:spcPts val="1045"/>
              </a:spcBef>
            </a:pPr>
            <a:r>
              <a:rPr lang="en-US" sz="2200" dirty="0">
                <a:latin typeface="+mj-lt"/>
                <a:cs typeface="Calibri"/>
              </a:rPr>
              <a:t>A</a:t>
            </a:r>
            <a:r>
              <a:rPr lang="en-US" sz="2200" spc="-25" dirty="0">
                <a:latin typeface="+mj-lt"/>
                <a:cs typeface="Calibri"/>
              </a:rPr>
              <a:t> </a:t>
            </a:r>
            <a:r>
              <a:rPr lang="en-US" sz="2200" dirty="0">
                <a:latin typeface="+mj-lt"/>
                <a:cs typeface="Calibri"/>
              </a:rPr>
              <a:t>data</a:t>
            </a:r>
            <a:r>
              <a:rPr lang="en-US" sz="2200" spc="-20" dirty="0">
                <a:latin typeface="+mj-lt"/>
                <a:cs typeface="Calibri"/>
              </a:rPr>
              <a:t> </a:t>
            </a:r>
            <a:r>
              <a:rPr lang="en-US" sz="2200" dirty="0">
                <a:latin typeface="+mj-lt"/>
                <a:cs typeface="Calibri"/>
              </a:rPr>
              <a:t>source</a:t>
            </a:r>
            <a:r>
              <a:rPr lang="en-US" sz="2200" spc="-20" dirty="0">
                <a:latin typeface="+mj-lt"/>
                <a:cs typeface="Calibri"/>
              </a:rPr>
              <a:t> </a:t>
            </a:r>
            <a:r>
              <a:rPr lang="en-US" sz="2200" dirty="0">
                <a:latin typeface="+mj-lt"/>
                <a:cs typeface="Calibri"/>
              </a:rPr>
              <a:t>must</a:t>
            </a:r>
            <a:r>
              <a:rPr lang="en-US" sz="2200" spc="-20" dirty="0">
                <a:latin typeface="+mj-lt"/>
                <a:cs typeface="Calibri"/>
              </a:rPr>
              <a:t> </a:t>
            </a:r>
            <a:r>
              <a:rPr lang="en-US" sz="2200" dirty="0">
                <a:latin typeface="+mj-lt"/>
                <a:cs typeface="Calibri"/>
              </a:rPr>
              <a:t>be</a:t>
            </a:r>
            <a:r>
              <a:rPr lang="en-US" sz="2200" spc="-20" dirty="0">
                <a:latin typeface="+mj-lt"/>
                <a:cs typeface="Calibri"/>
              </a:rPr>
              <a:t> </a:t>
            </a:r>
            <a:r>
              <a:rPr lang="en-US" sz="2200" dirty="0">
                <a:latin typeface="+mj-lt"/>
                <a:cs typeface="Calibri"/>
              </a:rPr>
              <a:t>used</a:t>
            </a:r>
            <a:r>
              <a:rPr lang="en-US" sz="2200" spc="-20" dirty="0">
                <a:latin typeface="+mj-lt"/>
                <a:cs typeface="Calibri"/>
              </a:rPr>
              <a:t> </a:t>
            </a:r>
            <a:r>
              <a:rPr lang="en-US" sz="2200" dirty="0">
                <a:latin typeface="+mj-lt"/>
                <a:cs typeface="Calibri"/>
              </a:rPr>
              <a:t>to</a:t>
            </a:r>
            <a:r>
              <a:rPr lang="en-US" sz="2200" spc="-25" dirty="0">
                <a:latin typeface="+mj-lt"/>
                <a:cs typeface="Calibri"/>
              </a:rPr>
              <a:t> </a:t>
            </a:r>
            <a:r>
              <a:rPr lang="en-US" sz="2200" dirty="0">
                <a:latin typeface="+mj-lt"/>
                <a:cs typeface="Calibri"/>
              </a:rPr>
              <a:t>load</a:t>
            </a:r>
            <a:r>
              <a:rPr lang="en-US" sz="2200" spc="-20" dirty="0">
                <a:latin typeface="+mj-lt"/>
                <a:cs typeface="Calibri"/>
              </a:rPr>
              <a:t> </a:t>
            </a:r>
            <a:r>
              <a:rPr lang="en-US" sz="2200" dirty="0">
                <a:latin typeface="+mj-lt"/>
                <a:cs typeface="Calibri"/>
              </a:rPr>
              <a:t>data</a:t>
            </a:r>
            <a:r>
              <a:rPr lang="en-US" sz="2200" spc="-20" dirty="0">
                <a:latin typeface="+mj-lt"/>
                <a:cs typeface="Calibri"/>
              </a:rPr>
              <a:t> </a:t>
            </a:r>
            <a:r>
              <a:rPr lang="en-US" sz="2200" dirty="0">
                <a:latin typeface="+mj-lt"/>
                <a:cs typeface="Calibri"/>
              </a:rPr>
              <a:t>into</a:t>
            </a:r>
            <a:r>
              <a:rPr lang="en-US" sz="2200" spc="-20" dirty="0">
                <a:latin typeface="+mj-lt"/>
                <a:cs typeface="Calibri"/>
              </a:rPr>
              <a:t> </a:t>
            </a:r>
            <a:r>
              <a:rPr lang="en-US" sz="2200" dirty="0">
                <a:latin typeface="+mj-lt"/>
                <a:cs typeface="Calibri"/>
              </a:rPr>
              <a:t>an</a:t>
            </a:r>
            <a:r>
              <a:rPr lang="en-US" sz="2200" spc="-20" dirty="0">
                <a:latin typeface="+mj-lt"/>
                <a:cs typeface="Calibri"/>
              </a:rPr>
              <a:t> </a:t>
            </a:r>
            <a:r>
              <a:rPr lang="en-US" sz="2200" dirty="0">
                <a:latin typeface="+mj-lt"/>
                <a:cs typeface="Calibri"/>
              </a:rPr>
              <a:t>app.</a:t>
            </a:r>
            <a:r>
              <a:rPr lang="en-US" sz="2200" spc="-20" dirty="0">
                <a:latin typeface="+mj-lt"/>
                <a:cs typeface="Calibri"/>
              </a:rPr>
              <a:t> </a:t>
            </a:r>
            <a:r>
              <a:rPr lang="en-US" sz="2200" dirty="0">
                <a:latin typeface="+mj-lt"/>
                <a:cs typeface="Calibri"/>
              </a:rPr>
              <a:t>Making</a:t>
            </a:r>
            <a:r>
              <a:rPr lang="en-US" sz="2200" spc="-25" dirty="0">
                <a:latin typeface="+mj-lt"/>
                <a:cs typeface="Calibri"/>
              </a:rPr>
              <a:t> </a:t>
            </a:r>
            <a:r>
              <a:rPr lang="en-US" sz="2200" dirty="0">
                <a:latin typeface="+mj-lt"/>
                <a:cs typeface="Calibri"/>
              </a:rPr>
              <a:t>such</a:t>
            </a:r>
            <a:r>
              <a:rPr lang="en-US" sz="2200" spc="-20" dirty="0">
                <a:latin typeface="+mj-lt"/>
                <a:cs typeface="Calibri"/>
              </a:rPr>
              <a:t> </a:t>
            </a:r>
            <a:r>
              <a:rPr lang="en-US" sz="2200" spc="-50" dirty="0">
                <a:latin typeface="+mj-lt"/>
                <a:cs typeface="Calibri"/>
              </a:rPr>
              <a:t>a </a:t>
            </a:r>
            <a:r>
              <a:rPr lang="en-US" sz="2200" dirty="0">
                <a:latin typeface="+mj-lt"/>
                <a:cs typeface="Calibri"/>
              </a:rPr>
              <a:t>request</a:t>
            </a:r>
            <a:r>
              <a:rPr lang="en-US" sz="2200" spc="95" dirty="0">
                <a:latin typeface="+mj-lt"/>
                <a:cs typeface="Calibri"/>
              </a:rPr>
              <a:t> </a:t>
            </a:r>
            <a:r>
              <a:rPr lang="en-US" sz="2200" dirty="0">
                <a:latin typeface="+mj-lt"/>
                <a:cs typeface="Calibri"/>
              </a:rPr>
              <a:t>on</a:t>
            </a:r>
            <a:r>
              <a:rPr lang="en-US" sz="2200" spc="95" dirty="0">
                <a:latin typeface="+mj-lt"/>
                <a:cs typeface="Calibri"/>
              </a:rPr>
              <a:t> </a:t>
            </a:r>
            <a:r>
              <a:rPr lang="en-US" sz="2200" dirty="0">
                <a:latin typeface="+mj-lt"/>
                <a:cs typeface="Calibri"/>
              </a:rPr>
              <a:t>the</a:t>
            </a:r>
            <a:r>
              <a:rPr lang="en-US" sz="2200" spc="100" dirty="0">
                <a:latin typeface="+mj-lt"/>
                <a:cs typeface="Calibri"/>
              </a:rPr>
              <a:t> </a:t>
            </a:r>
            <a:r>
              <a:rPr lang="en-US" sz="2200" dirty="0">
                <a:latin typeface="+mj-lt"/>
                <a:cs typeface="Calibri"/>
              </a:rPr>
              <a:t>main</a:t>
            </a:r>
            <a:r>
              <a:rPr lang="en-US" sz="2200" spc="95" dirty="0">
                <a:latin typeface="+mj-lt"/>
                <a:cs typeface="Calibri"/>
              </a:rPr>
              <a:t> </a:t>
            </a:r>
            <a:r>
              <a:rPr lang="en-US" sz="2200" dirty="0">
                <a:latin typeface="+mj-lt"/>
                <a:cs typeface="Calibri"/>
              </a:rPr>
              <a:t>thread,</a:t>
            </a:r>
            <a:r>
              <a:rPr lang="en-US" sz="2200" spc="100" dirty="0">
                <a:latin typeface="+mj-lt"/>
                <a:cs typeface="Calibri"/>
              </a:rPr>
              <a:t> </a:t>
            </a:r>
            <a:r>
              <a:rPr lang="en-US" sz="2200" dirty="0">
                <a:latin typeface="+mj-lt"/>
                <a:cs typeface="Calibri"/>
              </a:rPr>
              <a:t>on</a:t>
            </a:r>
            <a:r>
              <a:rPr lang="en-US" sz="2200" spc="95" dirty="0">
                <a:latin typeface="+mj-lt"/>
                <a:cs typeface="Calibri"/>
              </a:rPr>
              <a:t> </a:t>
            </a:r>
            <a:r>
              <a:rPr lang="en-US" sz="2200" dirty="0">
                <a:latin typeface="+mj-lt"/>
                <a:cs typeface="Calibri"/>
              </a:rPr>
              <a:t>the</a:t>
            </a:r>
            <a:r>
              <a:rPr lang="en-US" sz="2200" spc="95" dirty="0">
                <a:latin typeface="+mj-lt"/>
                <a:cs typeface="Calibri"/>
              </a:rPr>
              <a:t> </a:t>
            </a:r>
            <a:r>
              <a:rPr lang="en-US" sz="2200" dirty="0">
                <a:latin typeface="+mj-lt"/>
                <a:cs typeface="Calibri"/>
              </a:rPr>
              <a:t>other</a:t>
            </a:r>
            <a:r>
              <a:rPr lang="en-US" sz="2200" spc="100" dirty="0">
                <a:latin typeface="+mj-lt"/>
                <a:cs typeface="Calibri"/>
              </a:rPr>
              <a:t> </a:t>
            </a:r>
            <a:r>
              <a:rPr lang="en-US" sz="2200" dirty="0">
                <a:latin typeface="+mj-lt"/>
                <a:cs typeface="Calibri"/>
              </a:rPr>
              <a:t>hand,</a:t>
            </a:r>
            <a:r>
              <a:rPr lang="en-US" sz="2200" spc="95" dirty="0">
                <a:latin typeface="+mj-lt"/>
                <a:cs typeface="Calibri"/>
              </a:rPr>
              <a:t> </a:t>
            </a:r>
            <a:r>
              <a:rPr lang="en-US" sz="2200" dirty="0">
                <a:latin typeface="+mj-lt"/>
                <a:cs typeface="Calibri"/>
              </a:rPr>
              <a:t>will</a:t>
            </a:r>
            <a:r>
              <a:rPr lang="en-US" sz="2200" spc="95" dirty="0">
                <a:latin typeface="+mj-lt"/>
                <a:cs typeface="Calibri"/>
              </a:rPr>
              <a:t> </a:t>
            </a:r>
            <a:r>
              <a:rPr lang="en-US" sz="2200" dirty="0">
                <a:latin typeface="+mj-lt"/>
                <a:cs typeface="Calibri"/>
              </a:rPr>
              <a:t>block</a:t>
            </a:r>
            <a:r>
              <a:rPr lang="en-US" sz="2200" spc="100" dirty="0">
                <a:latin typeface="+mj-lt"/>
                <a:cs typeface="Calibri"/>
              </a:rPr>
              <a:t> </a:t>
            </a:r>
            <a:r>
              <a:rPr lang="en-US" sz="2200" dirty="0">
                <a:latin typeface="+mj-lt"/>
                <a:cs typeface="Calibri"/>
              </a:rPr>
              <a:t>it</a:t>
            </a:r>
            <a:r>
              <a:rPr lang="en-US" sz="2200" spc="95" dirty="0">
                <a:latin typeface="+mj-lt"/>
                <a:cs typeface="Calibri"/>
              </a:rPr>
              <a:t> </a:t>
            </a:r>
            <a:r>
              <a:rPr lang="en-US" sz="2200" dirty="0">
                <a:latin typeface="+mj-lt"/>
                <a:cs typeface="Calibri"/>
              </a:rPr>
              <a:t>and</a:t>
            </a:r>
            <a:r>
              <a:rPr lang="en-US" sz="2200" spc="100" dirty="0">
                <a:latin typeface="+mj-lt"/>
                <a:cs typeface="Calibri"/>
              </a:rPr>
              <a:t> </a:t>
            </a:r>
            <a:r>
              <a:rPr lang="en-US" sz="2200" spc="-10" dirty="0">
                <a:latin typeface="+mj-lt"/>
                <a:cs typeface="Calibri"/>
              </a:rPr>
              <a:t>cause </a:t>
            </a:r>
            <a:r>
              <a:rPr lang="en-US" sz="2200" dirty="0">
                <a:latin typeface="+mj-lt"/>
                <a:cs typeface="Calibri"/>
              </a:rPr>
              <a:t>UI</a:t>
            </a:r>
            <a:r>
              <a:rPr lang="en-US" sz="2200" spc="-5" dirty="0">
                <a:latin typeface="+mj-lt"/>
                <a:cs typeface="Calibri"/>
              </a:rPr>
              <a:t> </a:t>
            </a:r>
            <a:r>
              <a:rPr lang="en-US" sz="2200" dirty="0" err="1">
                <a:latin typeface="+mj-lt"/>
                <a:cs typeface="Calibri"/>
              </a:rPr>
              <a:t>jank</a:t>
            </a:r>
            <a:r>
              <a:rPr lang="en-US" sz="2200" dirty="0">
                <a:latin typeface="+mj-lt"/>
                <a:cs typeface="Calibri"/>
              </a:rPr>
              <a:t>. Instead,</a:t>
            </a:r>
            <a:r>
              <a:rPr lang="en-US" sz="2200" spc="-5" dirty="0">
                <a:latin typeface="+mj-lt"/>
                <a:cs typeface="Calibri"/>
              </a:rPr>
              <a:t> </a:t>
            </a:r>
            <a:r>
              <a:rPr lang="en-US" sz="2200" dirty="0">
                <a:latin typeface="+mj-lt"/>
                <a:cs typeface="Calibri"/>
              </a:rPr>
              <a:t>the app </a:t>
            </a:r>
            <a:r>
              <a:rPr lang="en-US" sz="2200" spc="-10" dirty="0">
                <a:latin typeface="+mj-lt"/>
                <a:cs typeface="Calibri"/>
              </a:rPr>
              <a:t>executes</a:t>
            </a:r>
            <a:r>
              <a:rPr lang="en-US" sz="2200" spc="-5" dirty="0">
                <a:latin typeface="+mj-lt"/>
                <a:cs typeface="Calibri"/>
              </a:rPr>
              <a:t> </a:t>
            </a:r>
            <a:r>
              <a:rPr lang="en-US" sz="2200" dirty="0">
                <a:latin typeface="+mj-lt"/>
                <a:cs typeface="Calibri"/>
              </a:rPr>
              <a:t>the request in</a:t>
            </a:r>
            <a:r>
              <a:rPr lang="en-US" sz="2200" spc="-5" dirty="0">
                <a:latin typeface="+mj-lt"/>
                <a:cs typeface="Calibri"/>
              </a:rPr>
              <a:t> </a:t>
            </a:r>
            <a:r>
              <a:rPr lang="en-US" sz="2200" dirty="0">
                <a:latin typeface="+mj-lt"/>
                <a:cs typeface="Calibri"/>
              </a:rPr>
              <a:t>a </a:t>
            </a:r>
            <a:r>
              <a:rPr lang="en-US" sz="2200" dirty="0" err="1">
                <a:latin typeface="+mj-lt"/>
                <a:cs typeface="Calibri"/>
              </a:rPr>
              <a:t>coroutine</a:t>
            </a:r>
            <a:r>
              <a:rPr lang="en-US" sz="2200" dirty="0">
                <a:latin typeface="+mj-lt"/>
                <a:cs typeface="Calibri"/>
              </a:rPr>
              <a:t> outside</a:t>
            </a:r>
            <a:r>
              <a:rPr lang="en-US" sz="2200" spc="-5" dirty="0">
                <a:latin typeface="+mj-lt"/>
                <a:cs typeface="Calibri"/>
              </a:rPr>
              <a:t> </a:t>
            </a:r>
            <a:r>
              <a:rPr lang="en-US" sz="2200" spc="-25" dirty="0">
                <a:latin typeface="+mj-lt"/>
                <a:cs typeface="Calibri"/>
              </a:rPr>
              <a:t>of </a:t>
            </a:r>
            <a:r>
              <a:rPr lang="en-US" sz="2200" dirty="0">
                <a:latin typeface="+mj-lt"/>
                <a:cs typeface="Calibri"/>
              </a:rPr>
              <a:t>the</a:t>
            </a:r>
            <a:r>
              <a:rPr lang="en-US" sz="2200" spc="-20" dirty="0">
                <a:latin typeface="+mj-lt"/>
                <a:cs typeface="Calibri"/>
              </a:rPr>
              <a:t> </a:t>
            </a:r>
            <a:r>
              <a:rPr lang="en-US" sz="2200" dirty="0">
                <a:latin typeface="+mj-lt"/>
                <a:cs typeface="Calibri"/>
              </a:rPr>
              <a:t>main</a:t>
            </a:r>
            <a:r>
              <a:rPr lang="en-US" sz="2200" spc="-15" dirty="0">
                <a:latin typeface="+mj-lt"/>
                <a:cs typeface="Calibri"/>
              </a:rPr>
              <a:t> </a:t>
            </a:r>
            <a:r>
              <a:rPr lang="en-US" sz="2200" spc="-10" dirty="0">
                <a:latin typeface="+mj-lt"/>
                <a:cs typeface="Calibri"/>
              </a:rPr>
              <a:t>thread.</a:t>
            </a:r>
            <a:endParaRPr lang="en-US" sz="2200" dirty="0">
              <a:latin typeface="+mj-lt"/>
              <a:cs typeface="Calibri"/>
            </a:endParaRPr>
          </a:p>
          <a:p>
            <a:endParaRPr lang="en-US" dirty="0"/>
          </a:p>
        </p:txBody>
      </p:sp>
    </p:spTree>
    <p:extLst>
      <p:ext uri="{BB962C8B-B14F-4D97-AF65-F5344CB8AC3E}">
        <p14:creationId xmlns:p14="http://schemas.microsoft.com/office/powerpoint/2010/main" val="17232067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a:t>
            </a:r>
            <a:r>
              <a:rPr lang="en-US" dirty="0"/>
              <a:t>– background services</a:t>
            </a:r>
            <a:endParaRPr lang="en-US" dirty="0"/>
          </a:p>
        </p:txBody>
      </p:sp>
      <p:sp>
        <p:nvSpPr>
          <p:cNvPr id="3" name="Content Placeholder 2"/>
          <p:cNvSpPr>
            <a:spLocks noGrp="1"/>
          </p:cNvSpPr>
          <p:nvPr>
            <p:ph idx="1"/>
          </p:nvPr>
        </p:nvSpPr>
        <p:spPr>
          <a:xfrm>
            <a:off x="1451579" y="2015732"/>
            <a:ext cx="9603275" cy="4106772"/>
          </a:xfrm>
        </p:spPr>
        <p:txBody>
          <a:bodyPr>
            <a:normAutofit/>
          </a:bodyPr>
          <a:lstStyle/>
          <a:p>
            <a:pPr marL="65404" marR="28575" indent="0" algn="just">
              <a:lnSpc>
                <a:spcPts val="3020"/>
              </a:lnSpc>
              <a:spcBef>
                <a:spcPts val="480"/>
              </a:spcBef>
              <a:buNone/>
              <a:tabLst>
                <a:tab pos="241300" algn="l"/>
              </a:tabLst>
            </a:pPr>
            <a:r>
              <a:rPr lang="en-US" b="1" u="sng" dirty="0" smtClean="0">
                <a:latin typeface="+mj-lt"/>
                <a:cs typeface="Calibri"/>
              </a:rPr>
              <a:t>Long  Running Work</a:t>
            </a:r>
          </a:p>
          <a:p>
            <a:pPr marL="240029" marR="177800" indent="-174625">
              <a:lnSpc>
                <a:spcPts val="3020"/>
              </a:lnSpc>
              <a:spcBef>
                <a:spcPts val="480"/>
              </a:spcBef>
              <a:buFont typeface="Arial MT"/>
              <a:buChar char="•"/>
              <a:tabLst>
                <a:tab pos="241300" algn="l"/>
              </a:tabLst>
            </a:pPr>
            <a:r>
              <a:rPr lang="en-US" dirty="0">
                <a:latin typeface="+mj-lt"/>
                <a:cs typeface="Calibri"/>
              </a:rPr>
              <a:t>A</a:t>
            </a:r>
            <a:r>
              <a:rPr lang="en-US" spc="-65" dirty="0">
                <a:latin typeface="+mj-lt"/>
                <a:cs typeface="Calibri"/>
              </a:rPr>
              <a:t> </a:t>
            </a:r>
            <a:r>
              <a:rPr lang="en-US" dirty="0">
                <a:latin typeface="+mj-lt"/>
                <a:cs typeface="Calibri"/>
              </a:rPr>
              <a:t>long</a:t>
            </a:r>
            <a:r>
              <a:rPr lang="en-US" spc="-65" dirty="0">
                <a:latin typeface="+mj-lt"/>
                <a:cs typeface="Calibri"/>
              </a:rPr>
              <a:t> </a:t>
            </a:r>
            <a:r>
              <a:rPr lang="en-US" dirty="0">
                <a:latin typeface="+mj-lt"/>
                <a:cs typeface="Calibri"/>
              </a:rPr>
              <a:t>running</a:t>
            </a:r>
            <a:r>
              <a:rPr lang="en-US" spc="-60" dirty="0">
                <a:latin typeface="+mj-lt"/>
                <a:cs typeface="Calibri"/>
              </a:rPr>
              <a:t> </a:t>
            </a:r>
            <a:r>
              <a:rPr lang="en-US" dirty="0">
                <a:latin typeface="+mj-lt"/>
                <a:cs typeface="Calibri"/>
              </a:rPr>
              <a:t>task</a:t>
            </a:r>
            <a:r>
              <a:rPr lang="en-US" spc="-65" dirty="0">
                <a:latin typeface="+mj-lt"/>
                <a:cs typeface="Calibri"/>
              </a:rPr>
              <a:t> </a:t>
            </a:r>
            <a:r>
              <a:rPr lang="en-US" dirty="0">
                <a:latin typeface="+mj-lt"/>
                <a:cs typeface="Calibri"/>
              </a:rPr>
              <a:t>is</a:t>
            </a:r>
            <a:r>
              <a:rPr lang="en-US" spc="-65" dirty="0">
                <a:latin typeface="+mj-lt"/>
                <a:cs typeface="Calibri"/>
              </a:rPr>
              <a:t> </a:t>
            </a:r>
            <a:r>
              <a:rPr lang="en-US" dirty="0">
                <a:latin typeface="+mj-lt"/>
                <a:cs typeface="Calibri"/>
              </a:rPr>
              <a:t>a</a:t>
            </a:r>
            <a:r>
              <a:rPr lang="en-US" spc="-60" dirty="0">
                <a:latin typeface="+mj-lt"/>
                <a:cs typeface="Calibri"/>
              </a:rPr>
              <a:t> </a:t>
            </a:r>
            <a:r>
              <a:rPr lang="en-US" dirty="0">
                <a:latin typeface="+mj-lt"/>
                <a:cs typeface="Calibri"/>
              </a:rPr>
              <a:t>task</a:t>
            </a:r>
            <a:r>
              <a:rPr lang="en-US" spc="-65" dirty="0">
                <a:latin typeface="+mj-lt"/>
                <a:cs typeface="Calibri"/>
              </a:rPr>
              <a:t> </a:t>
            </a:r>
            <a:r>
              <a:rPr lang="en-US" dirty="0">
                <a:latin typeface="+mj-lt"/>
                <a:cs typeface="Calibri"/>
              </a:rPr>
              <a:t>that</a:t>
            </a:r>
            <a:r>
              <a:rPr lang="en-US" spc="-65" dirty="0">
                <a:latin typeface="+mj-lt"/>
                <a:cs typeface="Calibri"/>
              </a:rPr>
              <a:t> </a:t>
            </a:r>
            <a:r>
              <a:rPr lang="en-US" dirty="0">
                <a:latin typeface="+mj-lt"/>
                <a:cs typeface="Calibri"/>
              </a:rPr>
              <a:t>requires</a:t>
            </a:r>
            <a:r>
              <a:rPr lang="en-US" spc="-60" dirty="0">
                <a:latin typeface="+mj-lt"/>
                <a:cs typeface="Calibri"/>
              </a:rPr>
              <a:t> </a:t>
            </a:r>
            <a:r>
              <a:rPr lang="en-US" dirty="0">
                <a:latin typeface="+mj-lt"/>
                <a:cs typeface="Calibri"/>
              </a:rPr>
              <a:t>more</a:t>
            </a:r>
            <a:r>
              <a:rPr lang="en-US" spc="-65" dirty="0">
                <a:latin typeface="+mj-lt"/>
                <a:cs typeface="Calibri"/>
              </a:rPr>
              <a:t> </a:t>
            </a:r>
            <a:r>
              <a:rPr lang="en-US" dirty="0">
                <a:latin typeface="+mj-lt"/>
                <a:cs typeface="Calibri"/>
              </a:rPr>
              <a:t>than</a:t>
            </a:r>
            <a:r>
              <a:rPr lang="en-US" spc="-65" dirty="0">
                <a:latin typeface="+mj-lt"/>
                <a:cs typeface="Calibri"/>
              </a:rPr>
              <a:t> </a:t>
            </a:r>
            <a:r>
              <a:rPr lang="en-US" dirty="0">
                <a:latin typeface="+mj-lt"/>
                <a:cs typeface="Calibri"/>
              </a:rPr>
              <a:t>30</a:t>
            </a:r>
            <a:r>
              <a:rPr lang="en-US" spc="-60" dirty="0">
                <a:latin typeface="+mj-lt"/>
                <a:cs typeface="Calibri"/>
              </a:rPr>
              <a:t> </a:t>
            </a:r>
            <a:r>
              <a:rPr lang="en-US" dirty="0">
                <a:latin typeface="+mj-lt"/>
                <a:cs typeface="Calibri"/>
              </a:rPr>
              <a:t>seconds</a:t>
            </a:r>
            <a:r>
              <a:rPr lang="en-US" spc="-65" dirty="0">
                <a:latin typeface="+mj-lt"/>
                <a:cs typeface="Calibri"/>
              </a:rPr>
              <a:t> </a:t>
            </a:r>
            <a:r>
              <a:rPr lang="en-US" spc="-25" dirty="0">
                <a:latin typeface="+mj-lt"/>
                <a:cs typeface="Calibri"/>
              </a:rPr>
              <a:t>to 	</a:t>
            </a:r>
            <a:r>
              <a:rPr lang="en-US" dirty="0">
                <a:latin typeface="+mj-lt"/>
                <a:cs typeface="Calibri"/>
              </a:rPr>
              <a:t>complete</a:t>
            </a:r>
            <a:r>
              <a:rPr lang="en-US" spc="-80" dirty="0">
                <a:latin typeface="+mj-lt"/>
                <a:cs typeface="Calibri"/>
              </a:rPr>
              <a:t> </a:t>
            </a:r>
            <a:r>
              <a:rPr lang="en-US" dirty="0">
                <a:latin typeface="+mj-lt"/>
                <a:cs typeface="Calibri"/>
              </a:rPr>
              <a:t>and</a:t>
            </a:r>
            <a:r>
              <a:rPr lang="en-US" spc="-75" dirty="0">
                <a:latin typeface="+mj-lt"/>
                <a:cs typeface="Calibri"/>
              </a:rPr>
              <a:t> </a:t>
            </a:r>
            <a:r>
              <a:rPr lang="en-US" dirty="0">
                <a:latin typeface="+mj-lt"/>
                <a:cs typeface="Calibri"/>
              </a:rPr>
              <a:t>involves</a:t>
            </a:r>
            <a:r>
              <a:rPr lang="en-US" spc="-80" dirty="0">
                <a:latin typeface="+mj-lt"/>
                <a:cs typeface="Calibri"/>
              </a:rPr>
              <a:t> </a:t>
            </a:r>
            <a:r>
              <a:rPr lang="en-US" dirty="0">
                <a:latin typeface="+mj-lt"/>
                <a:cs typeface="Calibri"/>
              </a:rPr>
              <a:t>a</a:t>
            </a:r>
            <a:r>
              <a:rPr lang="en-US" spc="-75" dirty="0">
                <a:latin typeface="+mj-lt"/>
                <a:cs typeface="Calibri"/>
              </a:rPr>
              <a:t> </a:t>
            </a:r>
            <a:r>
              <a:rPr lang="en-US" dirty="0">
                <a:latin typeface="+mj-lt"/>
                <a:cs typeface="Calibri"/>
              </a:rPr>
              <a:t>large</a:t>
            </a:r>
            <a:r>
              <a:rPr lang="en-US" spc="-80" dirty="0">
                <a:latin typeface="+mj-lt"/>
                <a:cs typeface="Calibri"/>
              </a:rPr>
              <a:t> </a:t>
            </a:r>
            <a:r>
              <a:rPr lang="en-US" dirty="0">
                <a:latin typeface="+mj-lt"/>
                <a:cs typeface="Calibri"/>
              </a:rPr>
              <a:t>amount</a:t>
            </a:r>
            <a:r>
              <a:rPr lang="en-US" spc="-75" dirty="0">
                <a:latin typeface="+mj-lt"/>
                <a:cs typeface="Calibri"/>
              </a:rPr>
              <a:t> </a:t>
            </a:r>
            <a:r>
              <a:rPr lang="en-US" dirty="0">
                <a:latin typeface="+mj-lt"/>
                <a:cs typeface="Calibri"/>
              </a:rPr>
              <a:t>of</a:t>
            </a:r>
            <a:r>
              <a:rPr lang="en-US" spc="-75" dirty="0">
                <a:latin typeface="+mj-lt"/>
                <a:cs typeface="Calibri"/>
              </a:rPr>
              <a:t> </a:t>
            </a:r>
            <a:r>
              <a:rPr lang="en-US" spc="-10" dirty="0">
                <a:latin typeface="+mj-lt"/>
                <a:cs typeface="Calibri"/>
              </a:rPr>
              <a:t>data.</a:t>
            </a:r>
            <a:endParaRPr lang="en-US" dirty="0">
              <a:latin typeface="+mj-lt"/>
              <a:cs typeface="Calibri"/>
            </a:endParaRPr>
          </a:p>
          <a:p>
            <a:pPr marL="240029" marR="261620" indent="-174625">
              <a:lnSpc>
                <a:spcPts val="3020"/>
              </a:lnSpc>
              <a:spcBef>
                <a:spcPts val="1010"/>
              </a:spcBef>
              <a:buFont typeface="Arial MT"/>
              <a:buChar char="•"/>
              <a:tabLst>
                <a:tab pos="241300" algn="l"/>
              </a:tabLst>
            </a:pPr>
            <a:r>
              <a:rPr lang="en-US" dirty="0">
                <a:latin typeface="+mj-lt"/>
                <a:cs typeface="Calibri"/>
              </a:rPr>
              <a:t>Work</a:t>
            </a:r>
            <a:r>
              <a:rPr lang="en-US" spc="-70" dirty="0">
                <a:latin typeface="+mj-lt"/>
                <a:cs typeface="Calibri"/>
              </a:rPr>
              <a:t> </a:t>
            </a:r>
            <a:r>
              <a:rPr lang="en-US" dirty="0">
                <a:latin typeface="+mj-lt"/>
                <a:cs typeface="Calibri"/>
              </a:rPr>
              <a:t>is</a:t>
            </a:r>
            <a:r>
              <a:rPr lang="en-US" spc="-65" dirty="0">
                <a:latin typeface="+mj-lt"/>
                <a:cs typeface="Calibri"/>
              </a:rPr>
              <a:t> </a:t>
            </a:r>
            <a:r>
              <a:rPr lang="en-US" u="heavy" dirty="0">
                <a:solidFill>
                  <a:srgbClr val="0563C1"/>
                </a:solidFill>
                <a:uFill>
                  <a:solidFill>
                    <a:srgbClr val="0563C1"/>
                  </a:solidFill>
                </a:uFill>
                <a:latin typeface="+mj-lt"/>
                <a:cs typeface="Calibri"/>
                <a:hlinkClick r:id="rId2"/>
              </a:rPr>
              <a:t>long</a:t>
            </a:r>
            <a:r>
              <a:rPr lang="en-US" u="heavy" spc="-65" dirty="0">
                <a:solidFill>
                  <a:srgbClr val="0563C1"/>
                </a:solidFill>
                <a:uFill>
                  <a:solidFill>
                    <a:srgbClr val="0563C1"/>
                  </a:solidFill>
                </a:uFill>
                <a:latin typeface="+mj-lt"/>
                <a:cs typeface="Calibri"/>
                <a:hlinkClick r:id="rId2"/>
              </a:rPr>
              <a:t> </a:t>
            </a:r>
            <a:r>
              <a:rPr lang="en-US" u="heavy" dirty="0">
                <a:solidFill>
                  <a:srgbClr val="0563C1"/>
                </a:solidFill>
                <a:uFill>
                  <a:solidFill>
                    <a:srgbClr val="0563C1"/>
                  </a:solidFill>
                </a:uFill>
                <a:latin typeface="+mj-lt"/>
                <a:cs typeface="Calibri"/>
                <a:hlinkClick r:id="rId2"/>
              </a:rPr>
              <a:t>running</a:t>
            </a:r>
            <a:r>
              <a:rPr lang="en-US" spc="-50" dirty="0">
                <a:solidFill>
                  <a:srgbClr val="0563C1"/>
                </a:solidFill>
                <a:latin typeface="+mj-lt"/>
                <a:cs typeface="Calibri"/>
              </a:rPr>
              <a:t> </a:t>
            </a:r>
            <a:r>
              <a:rPr lang="en-US" dirty="0">
                <a:latin typeface="+mj-lt"/>
                <a:cs typeface="Calibri"/>
              </a:rPr>
              <a:t>if</a:t>
            </a:r>
            <a:r>
              <a:rPr lang="en-US" spc="-65" dirty="0">
                <a:latin typeface="+mj-lt"/>
                <a:cs typeface="Calibri"/>
              </a:rPr>
              <a:t> </a:t>
            </a:r>
            <a:r>
              <a:rPr lang="en-US" dirty="0">
                <a:latin typeface="+mj-lt"/>
                <a:cs typeface="Calibri"/>
              </a:rPr>
              <a:t>it</a:t>
            </a:r>
            <a:r>
              <a:rPr lang="en-US" spc="-70" dirty="0">
                <a:latin typeface="+mj-lt"/>
                <a:cs typeface="Calibri"/>
              </a:rPr>
              <a:t> </a:t>
            </a:r>
            <a:r>
              <a:rPr lang="en-US" dirty="0">
                <a:latin typeface="+mj-lt"/>
                <a:cs typeface="Calibri"/>
              </a:rPr>
              <a:t>is</a:t>
            </a:r>
            <a:r>
              <a:rPr lang="en-US" spc="-65" dirty="0">
                <a:latin typeface="+mj-lt"/>
                <a:cs typeface="Calibri"/>
              </a:rPr>
              <a:t> </a:t>
            </a:r>
            <a:r>
              <a:rPr lang="en-US" dirty="0">
                <a:latin typeface="+mj-lt"/>
                <a:cs typeface="Calibri"/>
              </a:rPr>
              <a:t>likely</a:t>
            </a:r>
            <a:r>
              <a:rPr lang="en-US" spc="-70" dirty="0">
                <a:latin typeface="+mj-lt"/>
                <a:cs typeface="Calibri"/>
              </a:rPr>
              <a:t> </a:t>
            </a:r>
            <a:r>
              <a:rPr lang="en-US" dirty="0">
                <a:latin typeface="+mj-lt"/>
                <a:cs typeface="Calibri"/>
              </a:rPr>
              <a:t>to</a:t>
            </a:r>
            <a:r>
              <a:rPr lang="en-US" spc="-65" dirty="0">
                <a:latin typeface="+mj-lt"/>
                <a:cs typeface="Calibri"/>
              </a:rPr>
              <a:t> </a:t>
            </a:r>
            <a:r>
              <a:rPr lang="en-US" dirty="0">
                <a:latin typeface="+mj-lt"/>
                <a:cs typeface="Calibri"/>
              </a:rPr>
              <a:t>take</a:t>
            </a:r>
            <a:r>
              <a:rPr lang="en-US" spc="-70" dirty="0">
                <a:latin typeface="+mj-lt"/>
                <a:cs typeface="Calibri"/>
              </a:rPr>
              <a:t> </a:t>
            </a:r>
            <a:r>
              <a:rPr lang="en-US" dirty="0">
                <a:latin typeface="+mj-lt"/>
                <a:cs typeface="Calibri"/>
              </a:rPr>
              <a:t>more</a:t>
            </a:r>
            <a:r>
              <a:rPr lang="en-US" spc="-65" dirty="0">
                <a:latin typeface="+mj-lt"/>
                <a:cs typeface="Calibri"/>
              </a:rPr>
              <a:t> </a:t>
            </a:r>
            <a:r>
              <a:rPr lang="en-US" dirty="0">
                <a:latin typeface="+mj-lt"/>
                <a:cs typeface="Calibri"/>
              </a:rPr>
              <a:t>than</a:t>
            </a:r>
            <a:r>
              <a:rPr lang="en-US" spc="-70" dirty="0">
                <a:latin typeface="+mj-lt"/>
                <a:cs typeface="Calibri"/>
              </a:rPr>
              <a:t> </a:t>
            </a:r>
            <a:r>
              <a:rPr lang="en-US" dirty="0">
                <a:latin typeface="+mj-lt"/>
                <a:cs typeface="Calibri"/>
              </a:rPr>
              <a:t>ten</a:t>
            </a:r>
            <a:r>
              <a:rPr lang="en-US" spc="-65" dirty="0">
                <a:latin typeface="+mj-lt"/>
                <a:cs typeface="Calibri"/>
              </a:rPr>
              <a:t> </a:t>
            </a:r>
            <a:r>
              <a:rPr lang="en-US" dirty="0">
                <a:latin typeface="+mj-lt"/>
                <a:cs typeface="Calibri"/>
              </a:rPr>
              <a:t>minutes</a:t>
            </a:r>
            <a:r>
              <a:rPr lang="en-US" spc="-70" dirty="0">
                <a:latin typeface="+mj-lt"/>
                <a:cs typeface="Calibri"/>
              </a:rPr>
              <a:t> </a:t>
            </a:r>
            <a:r>
              <a:rPr lang="en-US" spc="-25" dirty="0">
                <a:latin typeface="+mj-lt"/>
                <a:cs typeface="Calibri"/>
              </a:rPr>
              <a:t>to 	</a:t>
            </a:r>
            <a:r>
              <a:rPr lang="en-US" spc="-10" dirty="0">
                <a:latin typeface="+mj-lt"/>
                <a:cs typeface="Calibri"/>
              </a:rPr>
              <a:t>complete.</a:t>
            </a:r>
            <a:endParaRPr lang="en-US" dirty="0">
              <a:latin typeface="+mj-lt"/>
              <a:cs typeface="Calibri"/>
            </a:endParaRPr>
          </a:p>
          <a:p>
            <a:pPr marL="240029" marR="3162935" indent="-174625">
              <a:lnSpc>
                <a:spcPts val="4020"/>
              </a:lnSpc>
              <a:spcBef>
                <a:spcPts val="209"/>
              </a:spcBef>
              <a:buFont typeface="Arial MT"/>
              <a:buChar char="•"/>
              <a:tabLst>
                <a:tab pos="253365" algn="l"/>
              </a:tabLst>
            </a:pPr>
            <a:r>
              <a:rPr lang="en-US" dirty="0">
                <a:latin typeface="+mj-lt"/>
                <a:cs typeface="Calibri"/>
              </a:rPr>
              <a:t>It</a:t>
            </a:r>
            <a:r>
              <a:rPr lang="en-US" spc="-60" dirty="0">
                <a:latin typeface="+mj-lt"/>
                <a:cs typeface="Calibri"/>
              </a:rPr>
              <a:t> </a:t>
            </a:r>
            <a:r>
              <a:rPr lang="en-US" dirty="0">
                <a:latin typeface="+mj-lt"/>
                <a:cs typeface="Calibri"/>
              </a:rPr>
              <a:t>allows</a:t>
            </a:r>
            <a:r>
              <a:rPr lang="en-US" spc="-55" dirty="0">
                <a:latin typeface="+mj-lt"/>
                <a:cs typeface="Calibri"/>
              </a:rPr>
              <a:t> </a:t>
            </a:r>
            <a:r>
              <a:rPr lang="en-US" dirty="0">
                <a:latin typeface="+mj-lt"/>
                <a:cs typeface="Calibri"/>
              </a:rPr>
              <a:t>you</a:t>
            </a:r>
            <a:r>
              <a:rPr lang="en-US" spc="-60" dirty="0">
                <a:latin typeface="+mj-lt"/>
                <a:cs typeface="Calibri"/>
              </a:rPr>
              <a:t> </a:t>
            </a:r>
            <a:r>
              <a:rPr lang="en-US" dirty="0">
                <a:latin typeface="+mj-lt"/>
                <a:cs typeface="Calibri"/>
              </a:rPr>
              <a:t>to</a:t>
            </a:r>
            <a:r>
              <a:rPr lang="en-US" spc="-55" dirty="0">
                <a:latin typeface="+mj-lt"/>
                <a:cs typeface="Calibri"/>
              </a:rPr>
              <a:t> </a:t>
            </a:r>
            <a:r>
              <a:rPr lang="en-US" dirty="0">
                <a:latin typeface="+mj-lt"/>
                <a:cs typeface="Calibri"/>
              </a:rPr>
              <a:t>handle</a:t>
            </a:r>
            <a:r>
              <a:rPr lang="en-US" spc="-55" dirty="0">
                <a:latin typeface="+mj-lt"/>
                <a:cs typeface="Calibri"/>
              </a:rPr>
              <a:t> </a:t>
            </a:r>
            <a:r>
              <a:rPr lang="en-US" dirty="0">
                <a:latin typeface="+mj-lt"/>
                <a:cs typeface="Calibri"/>
              </a:rPr>
              <a:t>such</a:t>
            </a:r>
            <a:r>
              <a:rPr lang="en-US" spc="-60" dirty="0">
                <a:latin typeface="+mj-lt"/>
                <a:cs typeface="Calibri"/>
              </a:rPr>
              <a:t> </a:t>
            </a:r>
            <a:r>
              <a:rPr lang="en-US" dirty="0">
                <a:latin typeface="+mj-lt"/>
                <a:cs typeface="Calibri"/>
              </a:rPr>
              <a:t>tasks</a:t>
            </a:r>
            <a:r>
              <a:rPr lang="en-US" spc="-55" dirty="0">
                <a:latin typeface="+mj-lt"/>
                <a:cs typeface="Calibri"/>
              </a:rPr>
              <a:t> </a:t>
            </a:r>
            <a:r>
              <a:rPr lang="en-US" dirty="0">
                <a:latin typeface="+mj-lt"/>
                <a:cs typeface="Calibri"/>
              </a:rPr>
              <a:t>using</a:t>
            </a:r>
            <a:r>
              <a:rPr lang="en-US" spc="-55" dirty="0">
                <a:latin typeface="+mj-lt"/>
                <a:cs typeface="Calibri"/>
              </a:rPr>
              <a:t> </a:t>
            </a:r>
            <a:r>
              <a:rPr lang="en-US" dirty="0">
                <a:latin typeface="+mj-lt"/>
                <a:cs typeface="Calibri"/>
              </a:rPr>
              <a:t>a</a:t>
            </a:r>
            <a:r>
              <a:rPr lang="en-US" spc="-60" dirty="0">
                <a:latin typeface="+mj-lt"/>
                <a:cs typeface="Calibri"/>
              </a:rPr>
              <a:t> </a:t>
            </a:r>
            <a:r>
              <a:rPr lang="en-US" spc="-20" dirty="0">
                <a:latin typeface="+mj-lt"/>
                <a:cs typeface="Calibri"/>
              </a:rPr>
              <a:t>long 	</a:t>
            </a:r>
            <a:r>
              <a:rPr lang="en-US" spc="-25" dirty="0" err="1">
                <a:latin typeface="+mj-lt"/>
                <a:cs typeface="Calibri"/>
              </a:rPr>
              <a:t>Eg</a:t>
            </a:r>
            <a:r>
              <a:rPr lang="en-US" spc="-25" dirty="0">
                <a:latin typeface="+mj-lt"/>
                <a:cs typeface="Calibri"/>
              </a:rPr>
              <a:t>:</a:t>
            </a:r>
            <a:endParaRPr lang="en-US" dirty="0">
              <a:latin typeface="+mj-lt"/>
              <a:cs typeface="Calibri"/>
            </a:endParaRPr>
          </a:p>
          <a:p>
            <a:pPr marL="12700" marR="5080" indent="803275">
              <a:lnSpc>
                <a:spcPts val="3020"/>
              </a:lnSpc>
              <a:spcBef>
                <a:spcPts val="805"/>
              </a:spcBef>
            </a:pPr>
            <a:r>
              <a:rPr lang="en-US" dirty="0">
                <a:latin typeface="+mj-lt"/>
                <a:cs typeface="Calibri"/>
              </a:rPr>
              <a:t>An</a:t>
            </a:r>
            <a:r>
              <a:rPr lang="en-US" spc="-70" dirty="0">
                <a:latin typeface="+mj-lt"/>
                <a:cs typeface="Calibri"/>
              </a:rPr>
              <a:t> </a:t>
            </a:r>
            <a:r>
              <a:rPr lang="en-US" dirty="0">
                <a:latin typeface="+mj-lt"/>
                <a:cs typeface="Calibri"/>
              </a:rPr>
              <a:t>apps</a:t>
            </a:r>
            <a:r>
              <a:rPr lang="en-US" spc="-65" dirty="0">
                <a:latin typeface="+mj-lt"/>
                <a:cs typeface="Calibri"/>
              </a:rPr>
              <a:t> </a:t>
            </a:r>
            <a:r>
              <a:rPr lang="en-US" dirty="0">
                <a:latin typeface="+mj-lt"/>
                <a:cs typeface="Calibri"/>
              </a:rPr>
              <a:t>needs</a:t>
            </a:r>
            <a:r>
              <a:rPr lang="en-US" spc="-65" dirty="0">
                <a:latin typeface="+mj-lt"/>
                <a:cs typeface="Calibri"/>
              </a:rPr>
              <a:t> </a:t>
            </a:r>
            <a:r>
              <a:rPr lang="en-US" dirty="0">
                <a:latin typeface="+mj-lt"/>
                <a:cs typeface="Calibri"/>
              </a:rPr>
              <a:t>to</a:t>
            </a:r>
            <a:r>
              <a:rPr lang="en-US" spc="-70" dirty="0">
                <a:latin typeface="+mj-lt"/>
                <a:cs typeface="Calibri"/>
              </a:rPr>
              <a:t> </a:t>
            </a:r>
            <a:r>
              <a:rPr lang="en-US" dirty="0">
                <a:latin typeface="+mj-lt"/>
                <a:cs typeface="Calibri"/>
              </a:rPr>
              <a:t>download</a:t>
            </a:r>
            <a:r>
              <a:rPr lang="en-US" spc="-65" dirty="0">
                <a:latin typeface="+mj-lt"/>
                <a:cs typeface="Calibri"/>
              </a:rPr>
              <a:t> </a:t>
            </a:r>
            <a:r>
              <a:rPr lang="en-US" dirty="0">
                <a:latin typeface="+mj-lt"/>
                <a:cs typeface="Calibri"/>
              </a:rPr>
              <a:t>a</a:t>
            </a:r>
            <a:r>
              <a:rPr lang="en-US" spc="-65" dirty="0">
                <a:latin typeface="+mj-lt"/>
                <a:cs typeface="Calibri"/>
              </a:rPr>
              <a:t> </a:t>
            </a:r>
            <a:r>
              <a:rPr lang="en-US" dirty="0">
                <a:latin typeface="+mj-lt"/>
                <a:cs typeface="Calibri"/>
              </a:rPr>
              <a:t>large</a:t>
            </a:r>
            <a:r>
              <a:rPr lang="en-US" spc="-70" dirty="0">
                <a:latin typeface="+mj-lt"/>
                <a:cs typeface="Calibri"/>
              </a:rPr>
              <a:t> </a:t>
            </a:r>
            <a:r>
              <a:rPr lang="en-US" dirty="0">
                <a:latin typeface="+mj-lt"/>
                <a:cs typeface="Calibri"/>
              </a:rPr>
              <a:t>file</a:t>
            </a:r>
            <a:r>
              <a:rPr lang="en-US" spc="-65" dirty="0">
                <a:latin typeface="+mj-lt"/>
                <a:cs typeface="Calibri"/>
              </a:rPr>
              <a:t> </a:t>
            </a:r>
            <a:r>
              <a:rPr lang="en-US" dirty="0">
                <a:latin typeface="+mj-lt"/>
                <a:cs typeface="Calibri"/>
              </a:rPr>
              <a:t>which</a:t>
            </a:r>
            <a:r>
              <a:rPr lang="en-US" spc="-65" dirty="0">
                <a:latin typeface="+mj-lt"/>
                <a:cs typeface="Calibri"/>
              </a:rPr>
              <a:t> </a:t>
            </a:r>
            <a:r>
              <a:rPr lang="en-US" dirty="0">
                <a:latin typeface="+mj-lt"/>
                <a:cs typeface="Calibri"/>
              </a:rPr>
              <a:t>you</a:t>
            </a:r>
            <a:r>
              <a:rPr lang="en-US" spc="-65" dirty="0">
                <a:latin typeface="+mj-lt"/>
                <a:cs typeface="Calibri"/>
              </a:rPr>
              <a:t> </a:t>
            </a:r>
            <a:r>
              <a:rPr lang="en-US" dirty="0">
                <a:latin typeface="+mj-lt"/>
                <a:cs typeface="Calibri"/>
              </a:rPr>
              <a:t>cannot</a:t>
            </a:r>
            <a:r>
              <a:rPr lang="en-US" spc="-70" dirty="0">
                <a:latin typeface="+mj-lt"/>
                <a:cs typeface="Calibri"/>
              </a:rPr>
              <a:t> </a:t>
            </a:r>
            <a:r>
              <a:rPr lang="en-US" dirty="0">
                <a:latin typeface="+mj-lt"/>
                <a:cs typeface="Calibri"/>
              </a:rPr>
              <a:t>junk</a:t>
            </a:r>
            <a:r>
              <a:rPr lang="en-US" spc="-65" dirty="0">
                <a:latin typeface="+mj-lt"/>
                <a:cs typeface="Calibri"/>
              </a:rPr>
              <a:t> </a:t>
            </a:r>
            <a:r>
              <a:rPr lang="en-US" spc="-25" dirty="0">
                <a:latin typeface="+mj-lt"/>
                <a:cs typeface="Calibri"/>
              </a:rPr>
              <a:t>it </a:t>
            </a:r>
            <a:r>
              <a:rPr lang="en-US" dirty="0">
                <a:latin typeface="+mj-lt"/>
                <a:cs typeface="Calibri"/>
              </a:rPr>
              <a:t>creates</a:t>
            </a:r>
            <a:r>
              <a:rPr lang="en-US" spc="-65" dirty="0">
                <a:latin typeface="+mj-lt"/>
                <a:cs typeface="Calibri"/>
              </a:rPr>
              <a:t> </a:t>
            </a:r>
            <a:r>
              <a:rPr lang="en-US" dirty="0">
                <a:latin typeface="+mj-lt"/>
                <a:cs typeface="Calibri"/>
              </a:rPr>
              <a:t>a</a:t>
            </a:r>
            <a:r>
              <a:rPr lang="en-US" spc="-60" dirty="0">
                <a:latin typeface="+mj-lt"/>
                <a:cs typeface="Calibri"/>
              </a:rPr>
              <a:t> </a:t>
            </a:r>
            <a:r>
              <a:rPr lang="en-US" dirty="0">
                <a:latin typeface="+mj-lt"/>
                <a:cs typeface="Calibri"/>
              </a:rPr>
              <a:t>long</a:t>
            </a:r>
            <a:r>
              <a:rPr lang="en-US" spc="-60" dirty="0">
                <a:latin typeface="+mj-lt"/>
                <a:cs typeface="Calibri"/>
              </a:rPr>
              <a:t> </a:t>
            </a:r>
            <a:r>
              <a:rPr lang="en-US" dirty="0">
                <a:latin typeface="+mj-lt"/>
                <a:cs typeface="Calibri"/>
              </a:rPr>
              <a:t>running</a:t>
            </a:r>
            <a:r>
              <a:rPr lang="en-US" spc="-60" dirty="0">
                <a:latin typeface="+mj-lt"/>
                <a:cs typeface="Calibri"/>
              </a:rPr>
              <a:t> </a:t>
            </a:r>
            <a:r>
              <a:rPr lang="en-US" dirty="0">
                <a:latin typeface="+mj-lt"/>
                <a:cs typeface="Calibri"/>
              </a:rPr>
              <a:t>work</a:t>
            </a:r>
            <a:r>
              <a:rPr lang="en-US" spc="-60" dirty="0">
                <a:latin typeface="+mj-lt"/>
                <a:cs typeface="Calibri"/>
              </a:rPr>
              <a:t> </a:t>
            </a:r>
            <a:r>
              <a:rPr lang="en-US" dirty="0">
                <a:latin typeface="+mj-lt"/>
                <a:cs typeface="Calibri"/>
              </a:rPr>
              <a:t>and</a:t>
            </a:r>
            <a:r>
              <a:rPr lang="en-US" spc="-60" dirty="0">
                <a:latin typeface="+mj-lt"/>
                <a:cs typeface="Calibri"/>
              </a:rPr>
              <a:t> </a:t>
            </a:r>
            <a:r>
              <a:rPr lang="en-US" dirty="0">
                <a:latin typeface="+mj-lt"/>
                <a:cs typeface="Calibri"/>
              </a:rPr>
              <a:t>computing</a:t>
            </a:r>
            <a:r>
              <a:rPr lang="en-US" spc="-60" dirty="0">
                <a:latin typeface="+mj-lt"/>
                <a:cs typeface="Calibri"/>
              </a:rPr>
              <a:t> </a:t>
            </a:r>
            <a:r>
              <a:rPr lang="en-US" dirty="0">
                <a:latin typeface="+mj-lt"/>
                <a:cs typeface="Calibri"/>
              </a:rPr>
              <a:t>the</a:t>
            </a:r>
            <a:r>
              <a:rPr lang="en-US" spc="-60" dirty="0">
                <a:latin typeface="+mj-lt"/>
                <a:cs typeface="Calibri"/>
              </a:rPr>
              <a:t> </a:t>
            </a:r>
            <a:r>
              <a:rPr lang="en-US" spc="-10" dirty="0">
                <a:latin typeface="+mj-lt"/>
                <a:cs typeface="Calibri"/>
              </a:rPr>
              <a:t>download.</a:t>
            </a:r>
            <a:endParaRPr lang="en-US" dirty="0">
              <a:latin typeface="+mj-lt"/>
              <a:cs typeface="Calibri"/>
            </a:endParaRPr>
          </a:p>
          <a:p>
            <a:endParaRPr lang="en-US" dirty="0"/>
          </a:p>
        </p:txBody>
      </p:sp>
    </p:spTree>
    <p:extLst>
      <p:ext uri="{BB962C8B-B14F-4D97-AF65-F5344CB8AC3E}">
        <p14:creationId xmlns:p14="http://schemas.microsoft.com/office/powerpoint/2010/main" val="3185794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 </a:t>
            </a:r>
            <a:r>
              <a:rPr lang="en-US" b="1" dirty="0">
                <a:latin typeface="Calibri"/>
                <a:cs typeface="Calibri"/>
              </a:rPr>
              <a:t>Bound</a:t>
            </a:r>
            <a:r>
              <a:rPr lang="en-US" b="1" spc="-25" dirty="0">
                <a:latin typeface="Calibri"/>
                <a:cs typeface="Calibri"/>
              </a:rPr>
              <a:t> </a:t>
            </a:r>
            <a:r>
              <a:rPr lang="en-US" b="1" spc="-10" dirty="0">
                <a:latin typeface="Calibri"/>
                <a:cs typeface="Calibri"/>
              </a:rPr>
              <a:t>Services</a:t>
            </a:r>
            <a:endParaRPr lang="en-US" dirty="0"/>
          </a:p>
        </p:txBody>
      </p:sp>
      <p:sp>
        <p:nvSpPr>
          <p:cNvPr id="3" name="Content Placeholder 2"/>
          <p:cNvSpPr>
            <a:spLocks noGrp="1"/>
          </p:cNvSpPr>
          <p:nvPr>
            <p:ph idx="1"/>
          </p:nvPr>
        </p:nvSpPr>
        <p:spPr/>
        <p:txBody>
          <a:bodyPr/>
          <a:lstStyle/>
          <a:p>
            <a:r>
              <a:rPr lang="en-US" dirty="0">
                <a:latin typeface="Calibri"/>
                <a:cs typeface="Calibri"/>
              </a:rPr>
              <a:t>Bound</a:t>
            </a:r>
            <a:r>
              <a:rPr lang="en-US" spc="-45" dirty="0">
                <a:latin typeface="Calibri"/>
                <a:cs typeface="Calibri"/>
              </a:rPr>
              <a:t> </a:t>
            </a:r>
            <a:r>
              <a:rPr lang="en-US" dirty="0">
                <a:latin typeface="Calibri"/>
                <a:cs typeface="Calibri"/>
              </a:rPr>
              <a:t>service</a:t>
            </a:r>
            <a:r>
              <a:rPr lang="en-US" spc="-45" dirty="0">
                <a:latin typeface="Calibri"/>
                <a:cs typeface="Calibri"/>
              </a:rPr>
              <a:t> </a:t>
            </a:r>
            <a:r>
              <a:rPr lang="en-US" dirty="0">
                <a:latin typeface="Calibri"/>
                <a:cs typeface="Calibri"/>
              </a:rPr>
              <a:t>runs</a:t>
            </a:r>
            <a:r>
              <a:rPr lang="en-US" spc="-45" dirty="0">
                <a:latin typeface="Calibri"/>
                <a:cs typeface="Calibri"/>
              </a:rPr>
              <a:t> </a:t>
            </a:r>
            <a:r>
              <a:rPr lang="en-US" dirty="0">
                <a:latin typeface="Calibri"/>
                <a:cs typeface="Calibri"/>
              </a:rPr>
              <a:t>as</a:t>
            </a:r>
            <a:r>
              <a:rPr lang="en-US" spc="-45" dirty="0">
                <a:latin typeface="Calibri"/>
                <a:cs typeface="Calibri"/>
              </a:rPr>
              <a:t> </a:t>
            </a:r>
            <a:r>
              <a:rPr lang="en-US" dirty="0">
                <a:latin typeface="Calibri"/>
                <a:cs typeface="Calibri"/>
              </a:rPr>
              <a:t>long</a:t>
            </a:r>
            <a:r>
              <a:rPr lang="en-US" spc="-45" dirty="0">
                <a:latin typeface="Calibri"/>
                <a:cs typeface="Calibri"/>
              </a:rPr>
              <a:t> </a:t>
            </a:r>
            <a:r>
              <a:rPr lang="en-US" dirty="0">
                <a:latin typeface="Calibri"/>
                <a:cs typeface="Calibri"/>
              </a:rPr>
              <a:t>as</a:t>
            </a:r>
            <a:r>
              <a:rPr lang="en-US" spc="-45" dirty="0">
                <a:latin typeface="Calibri"/>
                <a:cs typeface="Calibri"/>
              </a:rPr>
              <a:t> </a:t>
            </a:r>
            <a:r>
              <a:rPr lang="en-US" dirty="0">
                <a:latin typeface="Calibri"/>
                <a:cs typeface="Calibri"/>
              </a:rPr>
              <a:t>some</a:t>
            </a:r>
            <a:r>
              <a:rPr lang="en-US" spc="-45" dirty="0">
                <a:latin typeface="Calibri"/>
                <a:cs typeface="Calibri"/>
              </a:rPr>
              <a:t> </a:t>
            </a:r>
            <a:r>
              <a:rPr lang="en-US" dirty="0">
                <a:latin typeface="Calibri"/>
                <a:cs typeface="Calibri"/>
              </a:rPr>
              <a:t>other</a:t>
            </a:r>
            <a:r>
              <a:rPr lang="en-US" spc="-5" dirty="0">
                <a:latin typeface="Calibri"/>
                <a:cs typeface="Calibri"/>
              </a:rPr>
              <a:t> </a:t>
            </a:r>
            <a:r>
              <a:rPr lang="en-US" i="1" u="heavy" dirty="0">
                <a:solidFill>
                  <a:srgbClr val="0563C1"/>
                </a:solidFill>
                <a:uFill>
                  <a:solidFill>
                    <a:srgbClr val="0563C1"/>
                  </a:solidFill>
                </a:uFill>
                <a:latin typeface="Calibri"/>
                <a:cs typeface="Calibri"/>
                <a:hlinkClick r:id="rId2"/>
              </a:rPr>
              <a:t>application</a:t>
            </a:r>
            <a:r>
              <a:rPr lang="en-US" i="1" u="heavy" spc="-45" dirty="0">
                <a:solidFill>
                  <a:srgbClr val="0563C1"/>
                </a:solidFill>
                <a:uFill>
                  <a:solidFill>
                    <a:srgbClr val="0563C1"/>
                  </a:solidFill>
                </a:uFill>
                <a:latin typeface="Calibri"/>
                <a:cs typeface="Calibri"/>
                <a:hlinkClick r:id="rId2"/>
              </a:rPr>
              <a:t> </a:t>
            </a:r>
            <a:r>
              <a:rPr lang="en-US" i="1" u="heavy" dirty="0">
                <a:solidFill>
                  <a:srgbClr val="0563C1"/>
                </a:solidFill>
                <a:uFill>
                  <a:solidFill>
                    <a:srgbClr val="0563C1"/>
                  </a:solidFill>
                </a:uFill>
                <a:latin typeface="Calibri"/>
                <a:cs typeface="Calibri"/>
                <a:hlinkClick r:id="rId2"/>
              </a:rPr>
              <a:t>component</a:t>
            </a:r>
            <a:r>
              <a:rPr lang="en-US" i="1" spc="-45" dirty="0">
                <a:solidFill>
                  <a:srgbClr val="0563C1"/>
                </a:solidFill>
                <a:latin typeface="Calibri"/>
                <a:cs typeface="Calibri"/>
              </a:rPr>
              <a:t> </a:t>
            </a:r>
            <a:r>
              <a:rPr lang="en-US" spc="-25" dirty="0">
                <a:latin typeface="Calibri"/>
                <a:cs typeface="Calibri"/>
              </a:rPr>
              <a:t>is 	</a:t>
            </a:r>
            <a:r>
              <a:rPr lang="en-US" dirty="0">
                <a:latin typeface="Calibri"/>
                <a:cs typeface="Calibri"/>
              </a:rPr>
              <a:t>bound</a:t>
            </a:r>
            <a:r>
              <a:rPr lang="en-US" spc="-55" dirty="0">
                <a:latin typeface="Calibri"/>
                <a:cs typeface="Calibri"/>
              </a:rPr>
              <a:t> </a:t>
            </a:r>
            <a:r>
              <a:rPr lang="en-US" dirty="0">
                <a:latin typeface="Calibri"/>
                <a:cs typeface="Calibri"/>
              </a:rPr>
              <a:t>to</a:t>
            </a:r>
            <a:r>
              <a:rPr lang="en-US" spc="-50" dirty="0">
                <a:latin typeface="Calibri"/>
                <a:cs typeface="Calibri"/>
              </a:rPr>
              <a:t> </a:t>
            </a:r>
            <a:r>
              <a:rPr lang="en-US" dirty="0">
                <a:latin typeface="Calibri"/>
                <a:cs typeface="Calibri"/>
              </a:rPr>
              <a:t>it.</a:t>
            </a:r>
            <a:r>
              <a:rPr lang="en-US" spc="-55" dirty="0">
                <a:latin typeface="Calibri"/>
                <a:cs typeface="Calibri"/>
              </a:rPr>
              <a:t> </a:t>
            </a:r>
            <a:r>
              <a:rPr lang="en-US" dirty="0">
                <a:latin typeface="Calibri"/>
                <a:cs typeface="Calibri"/>
              </a:rPr>
              <a:t>Many</a:t>
            </a:r>
            <a:r>
              <a:rPr lang="en-US" spc="-50" dirty="0">
                <a:latin typeface="Calibri"/>
                <a:cs typeface="Calibri"/>
              </a:rPr>
              <a:t> </a:t>
            </a:r>
            <a:r>
              <a:rPr lang="en-US" spc="-10" dirty="0">
                <a:latin typeface="Calibri"/>
                <a:cs typeface="Calibri"/>
              </a:rPr>
              <a:t>components</a:t>
            </a:r>
            <a:r>
              <a:rPr lang="en-US" spc="-50" dirty="0">
                <a:latin typeface="Calibri"/>
                <a:cs typeface="Calibri"/>
              </a:rPr>
              <a:t> </a:t>
            </a:r>
            <a:r>
              <a:rPr lang="en-US" dirty="0">
                <a:latin typeface="Calibri"/>
                <a:cs typeface="Calibri"/>
              </a:rPr>
              <a:t>can</a:t>
            </a:r>
            <a:r>
              <a:rPr lang="en-US" spc="-65" dirty="0">
                <a:latin typeface="Calibri"/>
                <a:cs typeface="Calibri"/>
              </a:rPr>
              <a:t> </a:t>
            </a:r>
            <a:r>
              <a:rPr lang="en-US" dirty="0">
                <a:latin typeface="Calibri"/>
                <a:cs typeface="Calibri"/>
              </a:rPr>
              <a:t>bind</a:t>
            </a:r>
            <a:r>
              <a:rPr lang="en-US" spc="-50" dirty="0">
                <a:latin typeface="Calibri"/>
                <a:cs typeface="Calibri"/>
              </a:rPr>
              <a:t> </a:t>
            </a:r>
            <a:r>
              <a:rPr lang="en-US" dirty="0">
                <a:latin typeface="Calibri"/>
                <a:cs typeface="Calibri"/>
              </a:rPr>
              <a:t>to</a:t>
            </a:r>
            <a:r>
              <a:rPr lang="en-US" spc="-55" dirty="0">
                <a:latin typeface="Calibri"/>
                <a:cs typeface="Calibri"/>
              </a:rPr>
              <a:t> </a:t>
            </a:r>
            <a:r>
              <a:rPr lang="en-US" dirty="0">
                <a:latin typeface="Calibri"/>
                <a:cs typeface="Calibri"/>
              </a:rPr>
              <a:t>one</a:t>
            </a:r>
            <a:r>
              <a:rPr lang="en-US" spc="-50" dirty="0">
                <a:latin typeface="Calibri"/>
                <a:cs typeface="Calibri"/>
              </a:rPr>
              <a:t> </a:t>
            </a:r>
            <a:r>
              <a:rPr lang="en-US" dirty="0">
                <a:latin typeface="Calibri"/>
                <a:cs typeface="Calibri"/>
              </a:rPr>
              <a:t>service</a:t>
            </a:r>
            <a:r>
              <a:rPr lang="en-US" spc="-50" dirty="0">
                <a:latin typeface="Calibri"/>
                <a:cs typeface="Calibri"/>
              </a:rPr>
              <a:t> </a:t>
            </a:r>
            <a:r>
              <a:rPr lang="en-US" dirty="0">
                <a:latin typeface="Calibri"/>
                <a:cs typeface="Calibri"/>
              </a:rPr>
              <a:t>at</a:t>
            </a:r>
            <a:r>
              <a:rPr lang="en-US" spc="-55" dirty="0">
                <a:latin typeface="Calibri"/>
                <a:cs typeface="Calibri"/>
              </a:rPr>
              <a:t> </a:t>
            </a:r>
            <a:r>
              <a:rPr lang="en-US" dirty="0">
                <a:latin typeface="Calibri"/>
                <a:cs typeface="Calibri"/>
              </a:rPr>
              <a:t>a</a:t>
            </a:r>
            <a:r>
              <a:rPr lang="en-US" spc="-50" dirty="0">
                <a:latin typeface="Calibri"/>
                <a:cs typeface="Calibri"/>
              </a:rPr>
              <a:t> </a:t>
            </a:r>
            <a:r>
              <a:rPr lang="en-US" dirty="0">
                <a:latin typeface="Calibri"/>
                <a:cs typeface="Calibri"/>
              </a:rPr>
              <a:t>time,</a:t>
            </a:r>
            <a:r>
              <a:rPr lang="en-US" spc="-55" dirty="0">
                <a:latin typeface="Calibri"/>
                <a:cs typeface="Calibri"/>
              </a:rPr>
              <a:t> </a:t>
            </a:r>
            <a:r>
              <a:rPr lang="en-US" spc="-25" dirty="0">
                <a:latin typeface="Calibri"/>
                <a:cs typeface="Calibri"/>
              </a:rPr>
              <a:t>but 	</a:t>
            </a:r>
            <a:r>
              <a:rPr lang="en-US" dirty="0">
                <a:latin typeface="Calibri"/>
                <a:cs typeface="Calibri"/>
              </a:rPr>
              <a:t>once</a:t>
            </a:r>
            <a:r>
              <a:rPr lang="en-US" spc="-55" dirty="0">
                <a:latin typeface="Calibri"/>
                <a:cs typeface="Calibri"/>
              </a:rPr>
              <a:t> </a:t>
            </a:r>
            <a:r>
              <a:rPr lang="en-US" dirty="0">
                <a:latin typeface="Calibri"/>
                <a:cs typeface="Calibri"/>
              </a:rPr>
              <a:t>they</a:t>
            </a:r>
            <a:r>
              <a:rPr lang="en-US" spc="-40" dirty="0">
                <a:latin typeface="Calibri"/>
                <a:cs typeface="Calibri"/>
              </a:rPr>
              <a:t> </a:t>
            </a:r>
            <a:r>
              <a:rPr lang="en-US" dirty="0">
                <a:latin typeface="Calibri"/>
                <a:cs typeface="Calibri"/>
              </a:rPr>
              <a:t>all</a:t>
            </a:r>
            <a:r>
              <a:rPr lang="en-US" spc="-40" dirty="0">
                <a:latin typeface="Calibri"/>
                <a:cs typeface="Calibri"/>
              </a:rPr>
              <a:t> </a:t>
            </a:r>
            <a:r>
              <a:rPr lang="en-US" dirty="0">
                <a:latin typeface="Calibri"/>
                <a:cs typeface="Calibri"/>
              </a:rPr>
              <a:t>unbind,</a:t>
            </a:r>
            <a:r>
              <a:rPr lang="en-US" spc="-40" dirty="0">
                <a:latin typeface="Calibri"/>
                <a:cs typeface="Calibri"/>
              </a:rPr>
              <a:t> </a:t>
            </a:r>
            <a:r>
              <a:rPr lang="en-US" dirty="0">
                <a:latin typeface="Calibri"/>
                <a:cs typeface="Calibri"/>
              </a:rPr>
              <a:t>the</a:t>
            </a:r>
            <a:r>
              <a:rPr lang="en-US" spc="-45" dirty="0">
                <a:latin typeface="Calibri"/>
                <a:cs typeface="Calibri"/>
              </a:rPr>
              <a:t> </a:t>
            </a:r>
            <a:r>
              <a:rPr lang="en-US" dirty="0">
                <a:latin typeface="Calibri"/>
                <a:cs typeface="Calibri"/>
              </a:rPr>
              <a:t>service</a:t>
            </a:r>
            <a:r>
              <a:rPr lang="en-US" spc="-40" dirty="0">
                <a:latin typeface="Calibri"/>
                <a:cs typeface="Calibri"/>
              </a:rPr>
              <a:t> </a:t>
            </a:r>
            <a:r>
              <a:rPr lang="en-US" dirty="0">
                <a:latin typeface="Calibri"/>
                <a:cs typeface="Calibri"/>
              </a:rPr>
              <a:t>will</a:t>
            </a:r>
            <a:r>
              <a:rPr lang="en-US" spc="-40" dirty="0">
                <a:latin typeface="Calibri"/>
                <a:cs typeface="Calibri"/>
              </a:rPr>
              <a:t> </a:t>
            </a:r>
            <a:r>
              <a:rPr lang="en-US" spc="-10" dirty="0">
                <a:latin typeface="Calibri"/>
                <a:cs typeface="Calibri"/>
              </a:rPr>
              <a:t>destroy.</a:t>
            </a:r>
            <a:endParaRPr lang="en-US" dirty="0">
              <a:latin typeface="Calibri"/>
              <a:cs typeface="Calibri"/>
            </a:endParaRPr>
          </a:p>
          <a:p>
            <a:endParaRPr lang="en-US" dirty="0"/>
          </a:p>
        </p:txBody>
      </p:sp>
    </p:spTree>
    <p:extLst>
      <p:ext uri="{BB962C8B-B14F-4D97-AF65-F5344CB8AC3E}">
        <p14:creationId xmlns:p14="http://schemas.microsoft.com/office/powerpoint/2010/main" val="552091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a:xfrm>
            <a:off x="1451579" y="2015731"/>
            <a:ext cx="9603275" cy="4146529"/>
          </a:xfrm>
        </p:spPr>
        <p:txBody>
          <a:bodyPr>
            <a:normAutofit fontScale="92500"/>
          </a:bodyPr>
          <a:lstStyle/>
          <a:p>
            <a:pPr marL="332105" marR="5080" indent="-174625">
              <a:lnSpc>
                <a:spcPts val="3020"/>
              </a:lnSpc>
              <a:spcBef>
                <a:spcPts val="480"/>
              </a:spcBef>
              <a:buFont typeface="Arial MT"/>
              <a:buChar char="•"/>
              <a:tabLst>
                <a:tab pos="333375" algn="l"/>
                <a:tab pos="1614488" algn="l"/>
                <a:tab pos="2911475" algn="l"/>
                <a:tab pos="4286250" algn="l"/>
                <a:tab pos="4919663" algn="l"/>
                <a:tab pos="5734050" algn="l"/>
                <a:tab pos="6419850" algn="l"/>
                <a:tab pos="7385050" algn="l"/>
                <a:tab pos="7810500" algn="l"/>
                <a:tab pos="9090025" algn="l"/>
                <a:tab pos="9763125" algn="l"/>
              </a:tabLst>
            </a:pPr>
            <a:r>
              <a:rPr lang="en-US" sz="2200" spc="-10" dirty="0" smtClean="0">
                <a:solidFill>
                  <a:srgbClr val="444444"/>
                </a:solidFill>
                <a:latin typeface="+mj-lt"/>
                <a:cs typeface="Calibri"/>
              </a:rPr>
              <a:t>Android</a:t>
            </a:r>
            <a:r>
              <a:rPr lang="en-US" sz="2200" dirty="0" smtClean="0">
                <a:solidFill>
                  <a:srgbClr val="444444"/>
                </a:solidFill>
                <a:latin typeface="+mj-lt"/>
                <a:cs typeface="Calibri"/>
              </a:rPr>
              <a:t> </a:t>
            </a:r>
            <a:r>
              <a:rPr lang="en-US" sz="2200" spc="-10" dirty="0" smtClean="0">
                <a:solidFill>
                  <a:srgbClr val="444444"/>
                </a:solidFill>
                <a:latin typeface="+mj-lt"/>
                <a:cs typeface="Calibri"/>
              </a:rPr>
              <a:t>services</a:t>
            </a:r>
            <a:r>
              <a:rPr lang="en-US" sz="2200" dirty="0" smtClean="0">
                <a:solidFill>
                  <a:srgbClr val="444444"/>
                </a:solidFill>
                <a:latin typeface="+mj-lt"/>
                <a:cs typeface="Calibri"/>
              </a:rPr>
              <a:t> </a:t>
            </a:r>
            <a:r>
              <a:rPr lang="en-US" sz="2200" spc="-25" dirty="0" smtClean="0">
                <a:solidFill>
                  <a:srgbClr val="444444"/>
                </a:solidFill>
                <a:latin typeface="+mj-lt"/>
                <a:cs typeface="Calibri"/>
              </a:rPr>
              <a:t>life </a:t>
            </a:r>
            <a:r>
              <a:rPr lang="en-US" sz="2200" spc="-10" dirty="0" smtClean="0">
                <a:solidFill>
                  <a:srgbClr val="444444"/>
                </a:solidFill>
                <a:latin typeface="+mj-lt"/>
                <a:cs typeface="Calibri"/>
              </a:rPr>
              <a:t>cycle</a:t>
            </a:r>
            <a:r>
              <a:rPr lang="en-US" sz="2200" dirty="0" smtClean="0">
                <a:solidFill>
                  <a:srgbClr val="444444"/>
                </a:solidFill>
                <a:latin typeface="+mj-lt"/>
                <a:cs typeface="Calibri"/>
              </a:rPr>
              <a:t> </a:t>
            </a:r>
            <a:r>
              <a:rPr lang="en-US" sz="2200" spc="-25" dirty="0" smtClean="0">
                <a:solidFill>
                  <a:srgbClr val="444444"/>
                </a:solidFill>
                <a:latin typeface="+mj-lt"/>
                <a:cs typeface="Calibri"/>
              </a:rPr>
              <a:t>can</a:t>
            </a:r>
            <a:r>
              <a:rPr lang="en-US" sz="2200" dirty="0" smtClean="0">
                <a:solidFill>
                  <a:srgbClr val="444444"/>
                </a:solidFill>
                <a:latin typeface="+mj-lt"/>
                <a:cs typeface="Calibri"/>
              </a:rPr>
              <a:t> </a:t>
            </a:r>
            <a:r>
              <a:rPr lang="en-US" sz="2200" spc="-20" dirty="0" smtClean="0">
                <a:solidFill>
                  <a:srgbClr val="444444"/>
                </a:solidFill>
                <a:latin typeface="+mj-lt"/>
                <a:cs typeface="Calibri"/>
              </a:rPr>
              <a:t>have </a:t>
            </a:r>
            <a:r>
              <a:rPr lang="en-US" sz="2200" spc="-25" dirty="0" smtClean="0">
                <a:solidFill>
                  <a:srgbClr val="444444"/>
                </a:solidFill>
                <a:latin typeface="+mj-lt"/>
                <a:cs typeface="Calibri"/>
              </a:rPr>
              <a:t>two </a:t>
            </a:r>
            <a:r>
              <a:rPr lang="en-US" sz="2200" spc="-10" dirty="0" smtClean="0">
                <a:solidFill>
                  <a:srgbClr val="444444"/>
                </a:solidFill>
                <a:latin typeface="+mj-lt"/>
                <a:cs typeface="Calibri"/>
              </a:rPr>
              <a:t>forms</a:t>
            </a:r>
            <a:r>
              <a:rPr lang="en-US" sz="2200" dirty="0" smtClean="0">
                <a:solidFill>
                  <a:srgbClr val="444444"/>
                </a:solidFill>
                <a:latin typeface="+mj-lt"/>
                <a:cs typeface="Calibri"/>
              </a:rPr>
              <a:t> </a:t>
            </a:r>
            <a:r>
              <a:rPr lang="en-US" sz="2200" spc="-25" dirty="0" smtClean="0">
                <a:solidFill>
                  <a:srgbClr val="444444"/>
                </a:solidFill>
                <a:latin typeface="+mj-lt"/>
                <a:cs typeface="Calibri"/>
              </a:rPr>
              <a:t>of</a:t>
            </a:r>
            <a:r>
              <a:rPr lang="en-US" sz="2200" dirty="0" smtClean="0">
                <a:solidFill>
                  <a:srgbClr val="444444"/>
                </a:solidFill>
                <a:latin typeface="+mj-lt"/>
                <a:cs typeface="Calibri"/>
              </a:rPr>
              <a:t> </a:t>
            </a:r>
            <a:r>
              <a:rPr lang="en-US" sz="2200" spc="-10" dirty="0" smtClean="0">
                <a:solidFill>
                  <a:srgbClr val="444444"/>
                </a:solidFill>
                <a:latin typeface="+mj-lt"/>
                <a:cs typeface="Calibri"/>
              </a:rPr>
              <a:t>services</a:t>
            </a:r>
            <a:r>
              <a:rPr lang="en-US" sz="2200" dirty="0" smtClean="0">
                <a:solidFill>
                  <a:srgbClr val="444444"/>
                </a:solidFill>
                <a:latin typeface="+mj-lt"/>
                <a:cs typeface="Calibri"/>
              </a:rPr>
              <a:t> </a:t>
            </a:r>
            <a:r>
              <a:rPr lang="en-US" sz="2200" spc="-25" dirty="0" smtClean="0">
                <a:solidFill>
                  <a:srgbClr val="444444"/>
                </a:solidFill>
                <a:latin typeface="+mj-lt"/>
                <a:cs typeface="Calibri"/>
              </a:rPr>
              <a:t>and</a:t>
            </a:r>
            <a:r>
              <a:rPr lang="en-US" sz="2200" dirty="0" smtClean="0">
                <a:solidFill>
                  <a:srgbClr val="444444"/>
                </a:solidFill>
                <a:latin typeface="+mj-lt"/>
                <a:cs typeface="Calibri"/>
              </a:rPr>
              <a:t> </a:t>
            </a:r>
            <a:r>
              <a:rPr lang="en-US" sz="2200" spc="-20" dirty="0" smtClean="0">
                <a:solidFill>
                  <a:srgbClr val="444444"/>
                </a:solidFill>
                <a:latin typeface="+mj-lt"/>
                <a:cs typeface="Calibri"/>
              </a:rPr>
              <a:t>they  </a:t>
            </a:r>
            <a:r>
              <a:rPr lang="en-US" sz="2200" dirty="0" smtClean="0">
                <a:solidFill>
                  <a:srgbClr val="444444"/>
                </a:solidFill>
                <a:latin typeface="+mj-lt"/>
                <a:cs typeface="Calibri"/>
              </a:rPr>
              <a:t>follow</a:t>
            </a:r>
            <a:r>
              <a:rPr lang="en-US" sz="2200" spc="-65" dirty="0" smtClean="0">
                <a:solidFill>
                  <a:srgbClr val="444444"/>
                </a:solidFill>
                <a:latin typeface="+mj-lt"/>
                <a:cs typeface="Calibri"/>
              </a:rPr>
              <a:t> </a:t>
            </a:r>
            <a:r>
              <a:rPr lang="en-US" sz="2200" dirty="0">
                <a:solidFill>
                  <a:srgbClr val="444444"/>
                </a:solidFill>
                <a:latin typeface="+mj-lt"/>
                <a:cs typeface="Calibri"/>
              </a:rPr>
              <a:t>two</a:t>
            </a:r>
            <a:r>
              <a:rPr lang="en-US" sz="2200" spc="-65" dirty="0">
                <a:solidFill>
                  <a:srgbClr val="444444"/>
                </a:solidFill>
                <a:latin typeface="+mj-lt"/>
                <a:cs typeface="Calibri"/>
              </a:rPr>
              <a:t> </a:t>
            </a:r>
            <a:r>
              <a:rPr lang="en-US" sz="2200" dirty="0">
                <a:solidFill>
                  <a:srgbClr val="444444"/>
                </a:solidFill>
                <a:latin typeface="+mj-lt"/>
                <a:cs typeface="Calibri"/>
              </a:rPr>
              <a:t>paths,</a:t>
            </a:r>
            <a:r>
              <a:rPr lang="en-US" sz="2200" spc="-65" dirty="0">
                <a:solidFill>
                  <a:srgbClr val="444444"/>
                </a:solidFill>
                <a:latin typeface="+mj-lt"/>
                <a:cs typeface="Calibri"/>
              </a:rPr>
              <a:t> </a:t>
            </a:r>
            <a:r>
              <a:rPr lang="en-US" sz="2200" dirty="0">
                <a:solidFill>
                  <a:srgbClr val="444444"/>
                </a:solidFill>
                <a:latin typeface="+mj-lt"/>
                <a:cs typeface="Calibri"/>
              </a:rPr>
              <a:t>that</a:t>
            </a:r>
            <a:r>
              <a:rPr lang="en-US" sz="2200" spc="-65" dirty="0">
                <a:solidFill>
                  <a:srgbClr val="444444"/>
                </a:solidFill>
                <a:latin typeface="+mj-lt"/>
                <a:cs typeface="Calibri"/>
              </a:rPr>
              <a:t> </a:t>
            </a:r>
            <a:r>
              <a:rPr lang="en-US" sz="2200" spc="-25" dirty="0" smtClean="0">
                <a:solidFill>
                  <a:srgbClr val="444444"/>
                </a:solidFill>
                <a:latin typeface="+mj-lt"/>
                <a:cs typeface="Calibri"/>
              </a:rPr>
              <a:t>are </a:t>
            </a:r>
            <a:endParaRPr lang="en-US" sz="2200" dirty="0">
              <a:latin typeface="+mj-lt"/>
              <a:cs typeface="Calibri"/>
            </a:endParaRPr>
          </a:p>
          <a:p>
            <a:pPr marL="332740" indent="-320040">
              <a:lnSpc>
                <a:spcPct val="100000"/>
              </a:lnSpc>
              <a:spcBef>
                <a:spcPts val="625"/>
              </a:spcBef>
              <a:buAutoNum type="arabicPeriod"/>
              <a:tabLst>
                <a:tab pos="332740" algn="l"/>
              </a:tabLst>
            </a:pPr>
            <a:r>
              <a:rPr lang="en-US" sz="2200" dirty="0">
                <a:solidFill>
                  <a:srgbClr val="444444"/>
                </a:solidFill>
                <a:latin typeface="+mj-lt"/>
                <a:cs typeface="Calibri"/>
              </a:rPr>
              <a:t>Started</a:t>
            </a:r>
            <a:r>
              <a:rPr lang="en-US" sz="2200" spc="-125" dirty="0">
                <a:solidFill>
                  <a:srgbClr val="444444"/>
                </a:solidFill>
                <a:latin typeface="+mj-lt"/>
                <a:cs typeface="Calibri"/>
              </a:rPr>
              <a:t> </a:t>
            </a:r>
            <a:r>
              <a:rPr lang="en-US" sz="2200" spc="-10" dirty="0" smtClean="0">
                <a:solidFill>
                  <a:srgbClr val="444444"/>
                </a:solidFill>
                <a:latin typeface="+mj-lt"/>
                <a:cs typeface="Calibri"/>
              </a:rPr>
              <a:t>Service</a:t>
            </a:r>
          </a:p>
          <a:p>
            <a:pPr marL="186690" marR="5080" indent="-174625" algn="just">
              <a:lnSpc>
                <a:spcPct val="160000"/>
              </a:lnSpc>
              <a:spcBef>
                <a:spcPts val="100"/>
              </a:spcBef>
              <a:buFont typeface="Arial MT"/>
              <a:buChar char="•"/>
              <a:tabLst>
                <a:tab pos="187960" algn="l"/>
              </a:tabLst>
            </a:pPr>
            <a:r>
              <a:rPr lang="en-US" sz="2200" dirty="0">
                <a:solidFill>
                  <a:srgbClr val="444444"/>
                </a:solidFill>
                <a:latin typeface="+mj-lt"/>
                <a:cs typeface="Calibri"/>
              </a:rPr>
              <a:t>A</a:t>
            </a:r>
            <a:r>
              <a:rPr lang="en-US" sz="2200" spc="85" dirty="0">
                <a:solidFill>
                  <a:srgbClr val="444444"/>
                </a:solidFill>
                <a:latin typeface="+mj-lt"/>
                <a:cs typeface="Calibri"/>
              </a:rPr>
              <a:t>  </a:t>
            </a:r>
            <a:r>
              <a:rPr lang="en-US" sz="2200" dirty="0">
                <a:solidFill>
                  <a:srgbClr val="444444"/>
                </a:solidFill>
                <a:latin typeface="+mj-lt"/>
                <a:cs typeface="Calibri"/>
              </a:rPr>
              <a:t>service</a:t>
            </a:r>
            <a:r>
              <a:rPr lang="en-US" sz="2200" spc="85" dirty="0">
                <a:solidFill>
                  <a:srgbClr val="444444"/>
                </a:solidFill>
                <a:latin typeface="+mj-lt"/>
                <a:cs typeface="Calibri"/>
              </a:rPr>
              <a:t>  </a:t>
            </a:r>
            <a:r>
              <a:rPr lang="en-US" sz="2200" dirty="0">
                <a:solidFill>
                  <a:srgbClr val="444444"/>
                </a:solidFill>
                <a:latin typeface="+mj-lt"/>
                <a:cs typeface="Calibri"/>
              </a:rPr>
              <a:t>becomes</a:t>
            </a:r>
            <a:r>
              <a:rPr lang="en-US" sz="2200" spc="85" dirty="0">
                <a:solidFill>
                  <a:srgbClr val="444444"/>
                </a:solidFill>
                <a:latin typeface="+mj-lt"/>
                <a:cs typeface="Calibri"/>
              </a:rPr>
              <a:t>  </a:t>
            </a:r>
            <a:r>
              <a:rPr lang="en-US" sz="2200" dirty="0">
                <a:solidFill>
                  <a:srgbClr val="444444"/>
                </a:solidFill>
                <a:latin typeface="+mj-lt"/>
                <a:cs typeface="Calibri"/>
              </a:rPr>
              <a:t>started</a:t>
            </a:r>
            <a:r>
              <a:rPr lang="en-US" sz="2200" spc="90" dirty="0">
                <a:solidFill>
                  <a:srgbClr val="444444"/>
                </a:solidFill>
                <a:latin typeface="+mj-lt"/>
                <a:cs typeface="Calibri"/>
              </a:rPr>
              <a:t>  </a:t>
            </a:r>
            <a:r>
              <a:rPr lang="en-US" sz="2200" dirty="0">
                <a:solidFill>
                  <a:srgbClr val="444444"/>
                </a:solidFill>
                <a:latin typeface="+mj-lt"/>
                <a:cs typeface="Calibri"/>
              </a:rPr>
              <a:t>only</a:t>
            </a:r>
            <a:r>
              <a:rPr lang="en-US" sz="2200" spc="85" dirty="0">
                <a:solidFill>
                  <a:srgbClr val="444444"/>
                </a:solidFill>
                <a:latin typeface="+mj-lt"/>
                <a:cs typeface="Calibri"/>
              </a:rPr>
              <a:t>  </a:t>
            </a:r>
            <a:r>
              <a:rPr lang="en-US" sz="2200" dirty="0">
                <a:solidFill>
                  <a:srgbClr val="444444"/>
                </a:solidFill>
                <a:latin typeface="+mj-lt"/>
                <a:cs typeface="Calibri"/>
              </a:rPr>
              <a:t>when</a:t>
            </a:r>
            <a:r>
              <a:rPr lang="en-US" sz="2200" spc="85" dirty="0">
                <a:solidFill>
                  <a:srgbClr val="444444"/>
                </a:solidFill>
                <a:latin typeface="+mj-lt"/>
                <a:cs typeface="Calibri"/>
              </a:rPr>
              <a:t>  </a:t>
            </a:r>
            <a:r>
              <a:rPr lang="en-US" sz="2200" dirty="0">
                <a:solidFill>
                  <a:srgbClr val="444444"/>
                </a:solidFill>
                <a:latin typeface="+mj-lt"/>
                <a:cs typeface="Calibri"/>
              </a:rPr>
              <a:t>an</a:t>
            </a:r>
            <a:r>
              <a:rPr lang="en-US" sz="2200" spc="90" dirty="0">
                <a:solidFill>
                  <a:srgbClr val="444444"/>
                </a:solidFill>
                <a:latin typeface="+mj-lt"/>
                <a:cs typeface="Calibri"/>
              </a:rPr>
              <a:t>  </a:t>
            </a:r>
            <a:r>
              <a:rPr lang="en-US" sz="2200" dirty="0">
                <a:solidFill>
                  <a:srgbClr val="444444"/>
                </a:solidFill>
                <a:latin typeface="+mj-lt"/>
                <a:cs typeface="Calibri"/>
              </a:rPr>
              <a:t>application</a:t>
            </a:r>
            <a:r>
              <a:rPr lang="en-US" sz="2200" spc="85" dirty="0">
                <a:solidFill>
                  <a:srgbClr val="444444"/>
                </a:solidFill>
                <a:latin typeface="+mj-lt"/>
                <a:cs typeface="Calibri"/>
              </a:rPr>
              <a:t>  </a:t>
            </a:r>
            <a:r>
              <a:rPr lang="en-US" sz="2200" spc="-10" dirty="0">
                <a:solidFill>
                  <a:srgbClr val="444444"/>
                </a:solidFill>
                <a:latin typeface="+mj-lt"/>
                <a:cs typeface="Calibri"/>
              </a:rPr>
              <a:t>component 	</a:t>
            </a:r>
            <a:r>
              <a:rPr lang="en-US" sz="2200" dirty="0">
                <a:solidFill>
                  <a:srgbClr val="444444"/>
                </a:solidFill>
                <a:latin typeface="+mj-lt"/>
                <a:cs typeface="Calibri"/>
              </a:rPr>
              <a:t>calls</a:t>
            </a:r>
            <a:r>
              <a:rPr lang="en-US" sz="2200" spc="-60" dirty="0">
                <a:solidFill>
                  <a:srgbClr val="444444"/>
                </a:solidFill>
                <a:latin typeface="+mj-lt"/>
                <a:cs typeface="Calibri"/>
              </a:rPr>
              <a:t> </a:t>
            </a:r>
            <a:r>
              <a:rPr lang="en-US" sz="2200" dirty="0" err="1">
                <a:solidFill>
                  <a:srgbClr val="444444"/>
                </a:solidFill>
                <a:latin typeface="+mj-lt"/>
                <a:cs typeface="Calibri"/>
              </a:rPr>
              <a:t>startService</a:t>
            </a:r>
            <a:r>
              <a:rPr lang="en-US" sz="2200" dirty="0">
                <a:solidFill>
                  <a:srgbClr val="444444"/>
                </a:solidFill>
                <a:latin typeface="+mj-lt"/>
                <a:cs typeface="Calibri"/>
              </a:rPr>
              <a:t>().</a:t>
            </a:r>
            <a:r>
              <a:rPr lang="en-US" sz="2200" spc="165" dirty="0">
                <a:solidFill>
                  <a:srgbClr val="444444"/>
                </a:solidFill>
                <a:latin typeface="+mj-lt"/>
                <a:cs typeface="Calibri"/>
              </a:rPr>
              <a:t> </a:t>
            </a:r>
            <a:r>
              <a:rPr lang="en-US" sz="2200" dirty="0">
                <a:solidFill>
                  <a:srgbClr val="444444"/>
                </a:solidFill>
                <a:latin typeface="+mj-lt"/>
                <a:cs typeface="Calibri"/>
              </a:rPr>
              <a:t>It</a:t>
            </a:r>
            <a:r>
              <a:rPr lang="en-US" sz="2200" spc="170" dirty="0">
                <a:solidFill>
                  <a:srgbClr val="444444"/>
                </a:solidFill>
                <a:latin typeface="+mj-lt"/>
                <a:cs typeface="Calibri"/>
              </a:rPr>
              <a:t> </a:t>
            </a:r>
            <a:r>
              <a:rPr lang="en-US" sz="2200" dirty="0">
                <a:solidFill>
                  <a:srgbClr val="444444"/>
                </a:solidFill>
                <a:latin typeface="+mj-lt"/>
                <a:cs typeface="Calibri"/>
              </a:rPr>
              <a:t>performs</a:t>
            </a:r>
            <a:r>
              <a:rPr lang="en-US" sz="2200" spc="165" dirty="0">
                <a:solidFill>
                  <a:srgbClr val="444444"/>
                </a:solidFill>
                <a:latin typeface="+mj-lt"/>
                <a:cs typeface="Calibri"/>
              </a:rPr>
              <a:t> </a:t>
            </a:r>
            <a:r>
              <a:rPr lang="en-US" sz="2200" dirty="0">
                <a:solidFill>
                  <a:srgbClr val="444444"/>
                </a:solidFill>
                <a:latin typeface="+mj-lt"/>
                <a:cs typeface="Calibri"/>
              </a:rPr>
              <a:t>a</a:t>
            </a:r>
            <a:r>
              <a:rPr lang="en-US" sz="2200" spc="165" dirty="0">
                <a:solidFill>
                  <a:srgbClr val="444444"/>
                </a:solidFill>
                <a:latin typeface="+mj-lt"/>
                <a:cs typeface="Calibri"/>
              </a:rPr>
              <a:t> </a:t>
            </a:r>
            <a:r>
              <a:rPr lang="en-US" sz="2200" dirty="0">
                <a:solidFill>
                  <a:srgbClr val="444444"/>
                </a:solidFill>
                <a:latin typeface="+mj-lt"/>
                <a:cs typeface="Calibri"/>
              </a:rPr>
              <a:t>single</a:t>
            </a:r>
            <a:r>
              <a:rPr lang="en-US" sz="2200" spc="170" dirty="0">
                <a:solidFill>
                  <a:srgbClr val="444444"/>
                </a:solidFill>
                <a:latin typeface="+mj-lt"/>
                <a:cs typeface="Calibri"/>
              </a:rPr>
              <a:t> </a:t>
            </a:r>
            <a:r>
              <a:rPr lang="en-US" sz="2200" dirty="0">
                <a:solidFill>
                  <a:srgbClr val="444444"/>
                </a:solidFill>
                <a:latin typeface="+mj-lt"/>
                <a:cs typeface="Calibri"/>
              </a:rPr>
              <a:t>operation</a:t>
            </a:r>
            <a:r>
              <a:rPr lang="en-US" sz="2200" spc="165" dirty="0">
                <a:solidFill>
                  <a:srgbClr val="444444"/>
                </a:solidFill>
                <a:latin typeface="+mj-lt"/>
                <a:cs typeface="Calibri"/>
              </a:rPr>
              <a:t> </a:t>
            </a:r>
            <a:r>
              <a:rPr lang="en-US" sz="2200" dirty="0">
                <a:solidFill>
                  <a:srgbClr val="444444"/>
                </a:solidFill>
                <a:latin typeface="+mj-lt"/>
                <a:cs typeface="Calibri"/>
              </a:rPr>
              <a:t>and</a:t>
            </a:r>
            <a:r>
              <a:rPr lang="en-US" sz="2200" spc="165" dirty="0">
                <a:solidFill>
                  <a:srgbClr val="444444"/>
                </a:solidFill>
                <a:latin typeface="+mj-lt"/>
                <a:cs typeface="Calibri"/>
              </a:rPr>
              <a:t> </a:t>
            </a:r>
            <a:r>
              <a:rPr lang="en-US" sz="2200" dirty="0">
                <a:solidFill>
                  <a:srgbClr val="444444"/>
                </a:solidFill>
                <a:latin typeface="+mj-lt"/>
                <a:cs typeface="Calibri"/>
              </a:rPr>
              <a:t>doesn’t</a:t>
            </a:r>
            <a:r>
              <a:rPr lang="en-US" sz="2200" spc="170" dirty="0">
                <a:solidFill>
                  <a:srgbClr val="444444"/>
                </a:solidFill>
                <a:latin typeface="+mj-lt"/>
                <a:cs typeface="Calibri"/>
              </a:rPr>
              <a:t> </a:t>
            </a:r>
            <a:r>
              <a:rPr lang="en-US" sz="2200" spc="-10" dirty="0">
                <a:solidFill>
                  <a:srgbClr val="444444"/>
                </a:solidFill>
                <a:latin typeface="+mj-lt"/>
                <a:cs typeface="Calibri"/>
              </a:rPr>
              <a:t>return 	</a:t>
            </a:r>
            <a:r>
              <a:rPr lang="en-US" sz="2200" dirty="0">
                <a:solidFill>
                  <a:srgbClr val="444444"/>
                </a:solidFill>
                <a:latin typeface="+mj-lt"/>
                <a:cs typeface="Calibri"/>
              </a:rPr>
              <a:t>any</a:t>
            </a:r>
            <a:r>
              <a:rPr lang="en-US" sz="2200" spc="90" dirty="0">
                <a:solidFill>
                  <a:srgbClr val="444444"/>
                </a:solidFill>
                <a:latin typeface="+mj-lt"/>
                <a:cs typeface="Calibri"/>
              </a:rPr>
              <a:t>  </a:t>
            </a:r>
            <a:r>
              <a:rPr lang="en-US" sz="2200" dirty="0">
                <a:solidFill>
                  <a:srgbClr val="444444"/>
                </a:solidFill>
                <a:latin typeface="+mj-lt"/>
                <a:cs typeface="Calibri"/>
              </a:rPr>
              <a:t>result</a:t>
            </a:r>
            <a:r>
              <a:rPr lang="en-US" sz="2200" spc="95" dirty="0">
                <a:solidFill>
                  <a:srgbClr val="444444"/>
                </a:solidFill>
                <a:latin typeface="+mj-lt"/>
                <a:cs typeface="Calibri"/>
              </a:rPr>
              <a:t>  </a:t>
            </a:r>
            <a:r>
              <a:rPr lang="en-US" sz="2200" dirty="0">
                <a:solidFill>
                  <a:srgbClr val="444444"/>
                </a:solidFill>
                <a:latin typeface="+mj-lt"/>
                <a:cs typeface="Calibri"/>
              </a:rPr>
              <a:t>to</a:t>
            </a:r>
            <a:r>
              <a:rPr lang="en-US" sz="2200" spc="95" dirty="0">
                <a:solidFill>
                  <a:srgbClr val="444444"/>
                </a:solidFill>
                <a:latin typeface="+mj-lt"/>
                <a:cs typeface="Calibri"/>
              </a:rPr>
              <a:t>  </a:t>
            </a:r>
            <a:r>
              <a:rPr lang="en-US" sz="2200" dirty="0">
                <a:solidFill>
                  <a:srgbClr val="444444"/>
                </a:solidFill>
                <a:latin typeface="+mj-lt"/>
                <a:cs typeface="Calibri"/>
              </a:rPr>
              <a:t>the</a:t>
            </a:r>
            <a:r>
              <a:rPr lang="en-US" sz="2200" spc="90" dirty="0">
                <a:solidFill>
                  <a:srgbClr val="444444"/>
                </a:solidFill>
                <a:latin typeface="+mj-lt"/>
                <a:cs typeface="Calibri"/>
              </a:rPr>
              <a:t>  </a:t>
            </a:r>
            <a:r>
              <a:rPr lang="en-US" sz="2200" dirty="0">
                <a:solidFill>
                  <a:srgbClr val="444444"/>
                </a:solidFill>
                <a:latin typeface="+mj-lt"/>
                <a:cs typeface="Calibri"/>
              </a:rPr>
              <a:t>caller.</a:t>
            </a:r>
            <a:r>
              <a:rPr lang="en-US" sz="2200" spc="95" dirty="0">
                <a:solidFill>
                  <a:srgbClr val="444444"/>
                </a:solidFill>
                <a:latin typeface="+mj-lt"/>
                <a:cs typeface="Calibri"/>
              </a:rPr>
              <a:t>  </a:t>
            </a:r>
            <a:r>
              <a:rPr lang="en-US" sz="2200" dirty="0">
                <a:solidFill>
                  <a:srgbClr val="444444"/>
                </a:solidFill>
                <a:latin typeface="+mj-lt"/>
                <a:cs typeface="Calibri"/>
              </a:rPr>
              <a:t>Once</a:t>
            </a:r>
            <a:r>
              <a:rPr lang="en-US" sz="2200" spc="95" dirty="0">
                <a:solidFill>
                  <a:srgbClr val="444444"/>
                </a:solidFill>
                <a:latin typeface="+mj-lt"/>
                <a:cs typeface="Calibri"/>
              </a:rPr>
              <a:t>  </a:t>
            </a:r>
            <a:r>
              <a:rPr lang="en-US" sz="2200" dirty="0">
                <a:solidFill>
                  <a:srgbClr val="444444"/>
                </a:solidFill>
                <a:latin typeface="+mj-lt"/>
                <a:cs typeface="Calibri"/>
              </a:rPr>
              <a:t>this</a:t>
            </a:r>
            <a:r>
              <a:rPr lang="en-US" sz="2200" spc="90" dirty="0">
                <a:solidFill>
                  <a:srgbClr val="444444"/>
                </a:solidFill>
                <a:latin typeface="+mj-lt"/>
                <a:cs typeface="Calibri"/>
              </a:rPr>
              <a:t>  </a:t>
            </a:r>
            <a:r>
              <a:rPr lang="en-US" sz="2200" dirty="0">
                <a:solidFill>
                  <a:srgbClr val="444444"/>
                </a:solidFill>
                <a:latin typeface="+mj-lt"/>
                <a:cs typeface="Calibri"/>
              </a:rPr>
              <a:t>service</a:t>
            </a:r>
            <a:r>
              <a:rPr lang="en-US" sz="2200" spc="95" dirty="0">
                <a:solidFill>
                  <a:srgbClr val="444444"/>
                </a:solidFill>
                <a:latin typeface="+mj-lt"/>
                <a:cs typeface="Calibri"/>
              </a:rPr>
              <a:t>  </a:t>
            </a:r>
            <a:r>
              <a:rPr lang="en-US" sz="2200" dirty="0">
                <a:solidFill>
                  <a:srgbClr val="444444"/>
                </a:solidFill>
                <a:latin typeface="+mj-lt"/>
                <a:cs typeface="Calibri"/>
              </a:rPr>
              <a:t>starts,</a:t>
            </a:r>
            <a:r>
              <a:rPr lang="en-US" sz="2200" spc="95" dirty="0">
                <a:solidFill>
                  <a:srgbClr val="444444"/>
                </a:solidFill>
                <a:latin typeface="+mj-lt"/>
                <a:cs typeface="Calibri"/>
              </a:rPr>
              <a:t>  </a:t>
            </a:r>
            <a:r>
              <a:rPr lang="en-US" sz="2200" dirty="0">
                <a:solidFill>
                  <a:srgbClr val="444444"/>
                </a:solidFill>
                <a:latin typeface="+mj-lt"/>
                <a:cs typeface="Calibri"/>
              </a:rPr>
              <a:t>it</a:t>
            </a:r>
            <a:r>
              <a:rPr lang="en-US" sz="2200" spc="95" dirty="0">
                <a:solidFill>
                  <a:srgbClr val="444444"/>
                </a:solidFill>
                <a:latin typeface="+mj-lt"/>
                <a:cs typeface="Calibri"/>
              </a:rPr>
              <a:t>  </a:t>
            </a:r>
            <a:r>
              <a:rPr lang="en-US" sz="2200" dirty="0">
                <a:solidFill>
                  <a:srgbClr val="444444"/>
                </a:solidFill>
                <a:latin typeface="+mj-lt"/>
                <a:cs typeface="Calibri"/>
              </a:rPr>
              <a:t>runs</a:t>
            </a:r>
            <a:r>
              <a:rPr lang="en-US" sz="2200" spc="90" dirty="0">
                <a:solidFill>
                  <a:srgbClr val="444444"/>
                </a:solidFill>
                <a:latin typeface="+mj-lt"/>
                <a:cs typeface="Calibri"/>
              </a:rPr>
              <a:t>  </a:t>
            </a:r>
            <a:r>
              <a:rPr lang="en-US" sz="2200" dirty="0">
                <a:solidFill>
                  <a:srgbClr val="444444"/>
                </a:solidFill>
                <a:latin typeface="+mj-lt"/>
                <a:cs typeface="Calibri"/>
              </a:rPr>
              <a:t>in</a:t>
            </a:r>
            <a:r>
              <a:rPr lang="en-US" sz="2200" spc="95" dirty="0">
                <a:solidFill>
                  <a:srgbClr val="444444"/>
                </a:solidFill>
                <a:latin typeface="+mj-lt"/>
                <a:cs typeface="Calibri"/>
              </a:rPr>
              <a:t>  </a:t>
            </a:r>
            <a:r>
              <a:rPr lang="en-US" sz="2200" spc="-25" dirty="0">
                <a:solidFill>
                  <a:srgbClr val="444444"/>
                </a:solidFill>
                <a:latin typeface="+mj-lt"/>
                <a:cs typeface="Calibri"/>
              </a:rPr>
              <a:t>the </a:t>
            </a:r>
            <a:r>
              <a:rPr lang="en-US" sz="2200" dirty="0" smtClean="0">
                <a:solidFill>
                  <a:srgbClr val="444444"/>
                </a:solidFill>
                <a:latin typeface="+mj-lt"/>
                <a:cs typeface="Calibri"/>
              </a:rPr>
              <a:t>background</a:t>
            </a:r>
            <a:r>
              <a:rPr lang="en-US" sz="2200" spc="640" dirty="0" smtClean="0">
                <a:solidFill>
                  <a:srgbClr val="444444"/>
                </a:solidFill>
                <a:latin typeface="+mj-lt"/>
                <a:cs typeface="Calibri"/>
              </a:rPr>
              <a:t> </a:t>
            </a:r>
            <a:r>
              <a:rPr lang="en-US" sz="2200" dirty="0">
                <a:solidFill>
                  <a:srgbClr val="444444"/>
                </a:solidFill>
                <a:latin typeface="+mj-lt"/>
                <a:cs typeface="Calibri"/>
              </a:rPr>
              <a:t>even</a:t>
            </a:r>
            <a:r>
              <a:rPr lang="en-US" sz="2200" spc="640" dirty="0">
                <a:solidFill>
                  <a:srgbClr val="444444"/>
                </a:solidFill>
                <a:latin typeface="+mj-lt"/>
                <a:cs typeface="Calibri"/>
              </a:rPr>
              <a:t> </a:t>
            </a:r>
            <a:r>
              <a:rPr lang="en-US" sz="2200" dirty="0">
                <a:solidFill>
                  <a:srgbClr val="444444"/>
                </a:solidFill>
                <a:latin typeface="+mj-lt"/>
                <a:cs typeface="Calibri"/>
              </a:rPr>
              <a:t>if</a:t>
            </a:r>
            <a:r>
              <a:rPr lang="en-US" sz="2200" spc="640" dirty="0">
                <a:solidFill>
                  <a:srgbClr val="444444"/>
                </a:solidFill>
                <a:latin typeface="+mj-lt"/>
                <a:cs typeface="Calibri"/>
              </a:rPr>
              <a:t> </a:t>
            </a:r>
            <a:r>
              <a:rPr lang="en-US" sz="2200" dirty="0">
                <a:solidFill>
                  <a:srgbClr val="444444"/>
                </a:solidFill>
                <a:latin typeface="+mj-lt"/>
                <a:cs typeface="Calibri"/>
              </a:rPr>
              <a:t>the</a:t>
            </a:r>
            <a:r>
              <a:rPr lang="en-US" sz="2200" spc="640" dirty="0">
                <a:solidFill>
                  <a:srgbClr val="444444"/>
                </a:solidFill>
                <a:latin typeface="+mj-lt"/>
                <a:cs typeface="Calibri"/>
              </a:rPr>
              <a:t> </a:t>
            </a:r>
            <a:r>
              <a:rPr lang="en-US" sz="2200" dirty="0">
                <a:solidFill>
                  <a:srgbClr val="444444"/>
                </a:solidFill>
                <a:latin typeface="+mj-lt"/>
                <a:cs typeface="Calibri"/>
              </a:rPr>
              <a:t>component</a:t>
            </a:r>
            <a:r>
              <a:rPr lang="en-US" sz="2200" spc="645" dirty="0">
                <a:solidFill>
                  <a:srgbClr val="444444"/>
                </a:solidFill>
                <a:latin typeface="+mj-lt"/>
                <a:cs typeface="Calibri"/>
              </a:rPr>
              <a:t> </a:t>
            </a:r>
            <a:r>
              <a:rPr lang="en-US" sz="2200" dirty="0">
                <a:solidFill>
                  <a:srgbClr val="444444"/>
                </a:solidFill>
                <a:latin typeface="+mj-lt"/>
                <a:cs typeface="Calibri"/>
              </a:rPr>
              <a:t>that</a:t>
            </a:r>
            <a:r>
              <a:rPr lang="en-US" sz="2200" spc="640" dirty="0">
                <a:solidFill>
                  <a:srgbClr val="444444"/>
                </a:solidFill>
                <a:latin typeface="+mj-lt"/>
                <a:cs typeface="Calibri"/>
              </a:rPr>
              <a:t> </a:t>
            </a:r>
            <a:r>
              <a:rPr lang="en-US" sz="2200" dirty="0">
                <a:solidFill>
                  <a:srgbClr val="444444"/>
                </a:solidFill>
                <a:latin typeface="+mj-lt"/>
                <a:cs typeface="Calibri"/>
              </a:rPr>
              <a:t>created</a:t>
            </a:r>
            <a:r>
              <a:rPr lang="en-US" sz="2200" spc="640" dirty="0">
                <a:solidFill>
                  <a:srgbClr val="444444"/>
                </a:solidFill>
                <a:latin typeface="+mj-lt"/>
                <a:cs typeface="Calibri"/>
              </a:rPr>
              <a:t> </a:t>
            </a:r>
            <a:r>
              <a:rPr lang="en-US" sz="2200" dirty="0">
                <a:solidFill>
                  <a:srgbClr val="444444"/>
                </a:solidFill>
                <a:latin typeface="+mj-lt"/>
                <a:cs typeface="Calibri"/>
              </a:rPr>
              <a:t>it</a:t>
            </a:r>
            <a:r>
              <a:rPr lang="en-US" sz="2200" spc="640" dirty="0">
                <a:solidFill>
                  <a:srgbClr val="444444"/>
                </a:solidFill>
                <a:latin typeface="+mj-lt"/>
                <a:cs typeface="Calibri"/>
              </a:rPr>
              <a:t> </a:t>
            </a:r>
            <a:r>
              <a:rPr lang="en-US" sz="2200" dirty="0">
                <a:solidFill>
                  <a:srgbClr val="444444"/>
                </a:solidFill>
                <a:latin typeface="+mj-lt"/>
                <a:cs typeface="Calibri"/>
              </a:rPr>
              <a:t>destroys.</a:t>
            </a:r>
            <a:r>
              <a:rPr lang="en-US" sz="2200" spc="640" dirty="0">
                <a:solidFill>
                  <a:srgbClr val="444444"/>
                </a:solidFill>
                <a:latin typeface="+mj-lt"/>
                <a:cs typeface="Calibri"/>
              </a:rPr>
              <a:t> </a:t>
            </a:r>
            <a:r>
              <a:rPr lang="en-US" sz="2200" spc="-20" dirty="0">
                <a:solidFill>
                  <a:srgbClr val="444444"/>
                </a:solidFill>
                <a:latin typeface="+mj-lt"/>
                <a:cs typeface="Calibri"/>
              </a:rPr>
              <a:t>This 	</a:t>
            </a:r>
            <a:r>
              <a:rPr lang="en-US" sz="2200" dirty="0">
                <a:solidFill>
                  <a:srgbClr val="444444"/>
                </a:solidFill>
                <a:latin typeface="+mj-lt"/>
                <a:cs typeface="Calibri"/>
              </a:rPr>
              <a:t>service</a:t>
            </a:r>
            <a:r>
              <a:rPr lang="en-US" sz="2200" spc="-35" dirty="0">
                <a:solidFill>
                  <a:srgbClr val="444444"/>
                </a:solidFill>
                <a:latin typeface="+mj-lt"/>
                <a:cs typeface="Calibri"/>
              </a:rPr>
              <a:t> </a:t>
            </a:r>
            <a:r>
              <a:rPr lang="en-US" sz="2200" dirty="0">
                <a:solidFill>
                  <a:srgbClr val="444444"/>
                </a:solidFill>
                <a:latin typeface="+mj-lt"/>
                <a:cs typeface="Calibri"/>
              </a:rPr>
              <a:t>can</a:t>
            </a:r>
            <a:r>
              <a:rPr lang="en-US" sz="2200" spc="-40" dirty="0">
                <a:solidFill>
                  <a:srgbClr val="444444"/>
                </a:solidFill>
                <a:latin typeface="+mj-lt"/>
                <a:cs typeface="Calibri"/>
              </a:rPr>
              <a:t> </a:t>
            </a:r>
            <a:r>
              <a:rPr lang="en-US" sz="2200" dirty="0">
                <a:solidFill>
                  <a:srgbClr val="444444"/>
                </a:solidFill>
                <a:latin typeface="+mj-lt"/>
                <a:cs typeface="Calibri"/>
              </a:rPr>
              <a:t>be</a:t>
            </a:r>
            <a:r>
              <a:rPr lang="en-US" sz="2200" spc="-30" dirty="0">
                <a:solidFill>
                  <a:srgbClr val="444444"/>
                </a:solidFill>
                <a:latin typeface="+mj-lt"/>
                <a:cs typeface="Calibri"/>
              </a:rPr>
              <a:t> </a:t>
            </a:r>
            <a:r>
              <a:rPr lang="en-US" sz="2200" spc="-10" dirty="0">
                <a:solidFill>
                  <a:srgbClr val="444444"/>
                </a:solidFill>
                <a:latin typeface="+mj-lt"/>
                <a:cs typeface="Calibri"/>
              </a:rPr>
              <a:t>stopped</a:t>
            </a:r>
            <a:r>
              <a:rPr lang="en-US" sz="2200" spc="-30" dirty="0">
                <a:solidFill>
                  <a:srgbClr val="444444"/>
                </a:solidFill>
                <a:latin typeface="+mj-lt"/>
                <a:cs typeface="Calibri"/>
              </a:rPr>
              <a:t> </a:t>
            </a:r>
            <a:r>
              <a:rPr lang="en-US" sz="2200" dirty="0">
                <a:solidFill>
                  <a:srgbClr val="444444"/>
                </a:solidFill>
                <a:latin typeface="+mj-lt"/>
                <a:cs typeface="Calibri"/>
              </a:rPr>
              <a:t>only</a:t>
            </a:r>
            <a:r>
              <a:rPr lang="en-US" sz="2200" spc="-30" dirty="0">
                <a:solidFill>
                  <a:srgbClr val="444444"/>
                </a:solidFill>
                <a:latin typeface="+mj-lt"/>
                <a:cs typeface="Calibri"/>
              </a:rPr>
              <a:t> </a:t>
            </a:r>
            <a:r>
              <a:rPr lang="en-US" sz="2200" dirty="0">
                <a:solidFill>
                  <a:srgbClr val="444444"/>
                </a:solidFill>
                <a:latin typeface="+mj-lt"/>
                <a:cs typeface="Calibri"/>
              </a:rPr>
              <a:t>in</a:t>
            </a:r>
            <a:r>
              <a:rPr lang="en-US" sz="2200" spc="-30" dirty="0">
                <a:solidFill>
                  <a:srgbClr val="444444"/>
                </a:solidFill>
                <a:latin typeface="+mj-lt"/>
                <a:cs typeface="Calibri"/>
              </a:rPr>
              <a:t> </a:t>
            </a:r>
            <a:r>
              <a:rPr lang="en-US" sz="2200" dirty="0">
                <a:solidFill>
                  <a:srgbClr val="444444"/>
                </a:solidFill>
                <a:latin typeface="+mj-lt"/>
                <a:cs typeface="Calibri"/>
              </a:rPr>
              <a:t>one</a:t>
            </a:r>
            <a:r>
              <a:rPr lang="en-US" sz="2200" spc="-30" dirty="0">
                <a:solidFill>
                  <a:srgbClr val="444444"/>
                </a:solidFill>
                <a:latin typeface="+mj-lt"/>
                <a:cs typeface="Calibri"/>
              </a:rPr>
              <a:t> </a:t>
            </a:r>
            <a:r>
              <a:rPr lang="en-US" sz="2200" dirty="0">
                <a:solidFill>
                  <a:srgbClr val="444444"/>
                </a:solidFill>
                <a:latin typeface="+mj-lt"/>
                <a:cs typeface="Calibri"/>
              </a:rPr>
              <a:t>of</a:t>
            </a:r>
            <a:r>
              <a:rPr lang="en-US" sz="2200" spc="-30" dirty="0">
                <a:solidFill>
                  <a:srgbClr val="444444"/>
                </a:solidFill>
                <a:latin typeface="+mj-lt"/>
                <a:cs typeface="Calibri"/>
              </a:rPr>
              <a:t> </a:t>
            </a:r>
            <a:r>
              <a:rPr lang="en-US" sz="2200" dirty="0">
                <a:solidFill>
                  <a:srgbClr val="444444"/>
                </a:solidFill>
                <a:latin typeface="+mj-lt"/>
                <a:cs typeface="Calibri"/>
              </a:rPr>
              <a:t>the</a:t>
            </a:r>
            <a:r>
              <a:rPr lang="en-US" sz="2200" spc="-30" dirty="0">
                <a:solidFill>
                  <a:srgbClr val="444444"/>
                </a:solidFill>
                <a:latin typeface="+mj-lt"/>
                <a:cs typeface="Calibri"/>
              </a:rPr>
              <a:t> </a:t>
            </a:r>
            <a:r>
              <a:rPr lang="en-US" sz="2200" dirty="0">
                <a:solidFill>
                  <a:srgbClr val="444444"/>
                </a:solidFill>
                <a:latin typeface="+mj-lt"/>
                <a:cs typeface="Calibri"/>
              </a:rPr>
              <a:t>two</a:t>
            </a:r>
            <a:r>
              <a:rPr lang="en-US" sz="2200" spc="-35" dirty="0">
                <a:solidFill>
                  <a:srgbClr val="444444"/>
                </a:solidFill>
                <a:latin typeface="+mj-lt"/>
                <a:cs typeface="Calibri"/>
              </a:rPr>
              <a:t> </a:t>
            </a:r>
            <a:r>
              <a:rPr lang="en-US" sz="2200" spc="-10" dirty="0">
                <a:solidFill>
                  <a:srgbClr val="444444"/>
                </a:solidFill>
                <a:latin typeface="+mj-lt"/>
                <a:cs typeface="Calibri"/>
              </a:rPr>
              <a:t>cases</a:t>
            </a:r>
            <a:endParaRPr lang="en-US" sz="2200" dirty="0">
              <a:latin typeface="+mj-lt"/>
              <a:cs typeface="Calibri"/>
            </a:endParaRPr>
          </a:p>
          <a:p>
            <a:pPr marL="416559" algn="just">
              <a:lnSpc>
                <a:spcPct val="100000"/>
              </a:lnSpc>
            </a:pPr>
            <a:r>
              <a:rPr lang="en-US" sz="2200" dirty="0">
                <a:solidFill>
                  <a:srgbClr val="444444"/>
                </a:solidFill>
                <a:latin typeface="+mj-lt"/>
                <a:cs typeface="Calibri"/>
              </a:rPr>
              <a:t>By</a:t>
            </a:r>
            <a:r>
              <a:rPr lang="en-US" sz="2200" spc="-65" dirty="0">
                <a:solidFill>
                  <a:srgbClr val="444444"/>
                </a:solidFill>
                <a:latin typeface="+mj-lt"/>
                <a:cs typeface="Calibri"/>
              </a:rPr>
              <a:t> </a:t>
            </a:r>
            <a:r>
              <a:rPr lang="en-US" sz="2200" dirty="0">
                <a:solidFill>
                  <a:srgbClr val="444444"/>
                </a:solidFill>
                <a:latin typeface="+mj-lt"/>
                <a:cs typeface="Calibri"/>
              </a:rPr>
              <a:t>using</a:t>
            </a:r>
            <a:r>
              <a:rPr lang="en-US" sz="2200" spc="-65" dirty="0">
                <a:solidFill>
                  <a:srgbClr val="444444"/>
                </a:solidFill>
                <a:latin typeface="+mj-lt"/>
                <a:cs typeface="Calibri"/>
              </a:rPr>
              <a:t> </a:t>
            </a:r>
            <a:r>
              <a:rPr lang="en-US" sz="2200" dirty="0">
                <a:solidFill>
                  <a:srgbClr val="444444"/>
                </a:solidFill>
                <a:latin typeface="+mj-lt"/>
                <a:cs typeface="Calibri"/>
              </a:rPr>
              <a:t>the</a:t>
            </a:r>
            <a:r>
              <a:rPr lang="en-US" sz="2200" spc="-65" dirty="0">
                <a:solidFill>
                  <a:srgbClr val="444444"/>
                </a:solidFill>
                <a:latin typeface="+mj-lt"/>
                <a:cs typeface="Calibri"/>
              </a:rPr>
              <a:t> </a:t>
            </a:r>
            <a:r>
              <a:rPr lang="en-US" sz="2200" dirty="0" err="1">
                <a:solidFill>
                  <a:srgbClr val="444444"/>
                </a:solidFill>
                <a:latin typeface="+mj-lt"/>
                <a:cs typeface="Calibri"/>
              </a:rPr>
              <a:t>stopService</a:t>
            </a:r>
            <a:r>
              <a:rPr lang="en-US" sz="2200" dirty="0">
                <a:solidFill>
                  <a:srgbClr val="444444"/>
                </a:solidFill>
                <a:latin typeface="+mj-lt"/>
                <a:cs typeface="Calibri"/>
              </a:rPr>
              <a:t>()</a:t>
            </a:r>
            <a:r>
              <a:rPr lang="en-US" sz="2200" spc="-65" dirty="0">
                <a:solidFill>
                  <a:srgbClr val="444444"/>
                </a:solidFill>
                <a:latin typeface="+mj-lt"/>
                <a:cs typeface="Calibri"/>
              </a:rPr>
              <a:t> </a:t>
            </a:r>
            <a:r>
              <a:rPr lang="en-US" sz="2200" spc="-10" dirty="0" smtClean="0">
                <a:solidFill>
                  <a:srgbClr val="444444"/>
                </a:solidFill>
                <a:latin typeface="+mj-lt"/>
                <a:cs typeface="Calibri"/>
              </a:rPr>
              <a:t>method.</a:t>
            </a:r>
            <a:endParaRPr lang="en-US" sz="2200" dirty="0" smtClean="0">
              <a:latin typeface="+mj-lt"/>
              <a:cs typeface="Calibri"/>
            </a:endParaRPr>
          </a:p>
          <a:p>
            <a:pPr marL="416559" algn="just">
              <a:lnSpc>
                <a:spcPct val="100000"/>
              </a:lnSpc>
            </a:pPr>
            <a:r>
              <a:rPr lang="en-US" sz="2200" dirty="0" smtClean="0">
                <a:solidFill>
                  <a:srgbClr val="444444"/>
                </a:solidFill>
                <a:latin typeface="+mj-lt"/>
                <a:cs typeface="Calibri"/>
              </a:rPr>
              <a:t>By</a:t>
            </a:r>
            <a:r>
              <a:rPr lang="en-US" sz="2200" spc="-70" dirty="0" smtClean="0">
                <a:solidFill>
                  <a:srgbClr val="444444"/>
                </a:solidFill>
                <a:latin typeface="+mj-lt"/>
                <a:cs typeface="Calibri"/>
              </a:rPr>
              <a:t> </a:t>
            </a:r>
            <a:r>
              <a:rPr lang="en-US" sz="2200" dirty="0">
                <a:solidFill>
                  <a:srgbClr val="444444"/>
                </a:solidFill>
                <a:latin typeface="+mj-lt"/>
                <a:cs typeface="Calibri"/>
              </a:rPr>
              <a:t>stopping</a:t>
            </a:r>
            <a:r>
              <a:rPr lang="en-US" sz="2200" spc="-65" dirty="0">
                <a:solidFill>
                  <a:srgbClr val="444444"/>
                </a:solidFill>
                <a:latin typeface="+mj-lt"/>
                <a:cs typeface="Calibri"/>
              </a:rPr>
              <a:t> </a:t>
            </a:r>
            <a:r>
              <a:rPr lang="en-US" sz="2200" dirty="0">
                <a:solidFill>
                  <a:srgbClr val="444444"/>
                </a:solidFill>
                <a:latin typeface="+mj-lt"/>
                <a:cs typeface="Calibri"/>
              </a:rPr>
              <a:t>itself</a:t>
            </a:r>
            <a:r>
              <a:rPr lang="en-US" sz="2200" spc="-70" dirty="0">
                <a:solidFill>
                  <a:srgbClr val="444444"/>
                </a:solidFill>
                <a:latin typeface="+mj-lt"/>
                <a:cs typeface="Calibri"/>
              </a:rPr>
              <a:t> </a:t>
            </a:r>
            <a:r>
              <a:rPr lang="en-US" sz="2200" dirty="0">
                <a:solidFill>
                  <a:srgbClr val="444444"/>
                </a:solidFill>
                <a:latin typeface="+mj-lt"/>
                <a:cs typeface="Calibri"/>
              </a:rPr>
              <a:t>using</a:t>
            </a:r>
            <a:r>
              <a:rPr lang="en-US" sz="2200" spc="-65" dirty="0">
                <a:solidFill>
                  <a:srgbClr val="444444"/>
                </a:solidFill>
                <a:latin typeface="+mj-lt"/>
                <a:cs typeface="Calibri"/>
              </a:rPr>
              <a:t> </a:t>
            </a:r>
            <a:r>
              <a:rPr lang="en-US" sz="2200" dirty="0">
                <a:solidFill>
                  <a:srgbClr val="444444"/>
                </a:solidFill>
                <a:latin typeface="+mj-lt"/>
                <a:cs typeface="Calibri"/>
              </a:rPr>
              <a:t>the</a:t>
            </a:r>
            <a:r>
              <a:rPr lang="en-US" sz="2200" spc="-70" dirty="0">
                <a:solidFill>
                  <a:srgbClr val="444444"/>
                </a:solidFill>
                <a:latin typeface="+mj-lt"/>
                <a:cs typeface="Calibri"/>
              </a:rPr>
              <a:t> </a:t>
            </a:r>
            <a:r>
              <a:rPr lang="en-US" sz="2200" dirty="0" err="1">
                <a:solidFill>
                  <a:srgbClr val="444444"/>
                </a:solidFill>
                <a:latin typeface="+mj-lt"/>
                <a:cs typeface="Calibri"/>
              </a:rPr>
              <a:t>stopSelf</a:t>
            </a:r>
            <a:r>
              <a:rPr lang="en-US" sz="2200" dirty="0">
                <a:solidFill>
                  <a:srgbClr val="444444"/>
                </a:solidFill>
                <a:latin typeface="+mj-lt"/>
                <a:cs typeface="Calibri"/>
              </a:rPr>
              <a:t>()</a:t>
            </a:r>
            <a:r>
              <a:rPr lang="en-US" sz="2200" spc="-65" dirty="0">
                <a:solidFill>
                  <a:srgbClr val="444444"/>
                </a:solidFill>
                <a:latin typeface="+mj-lt"/>
                <a:cs typeface="Calibri"/>
              </a:rPr>
              <a:t> </a:t>
            </a:r>
            <a:r>
              <a:rPr lang="en-US" sz="2200" spc="-10" dirty="0">
                <a:solidFill>
                  <a:srgbClr val="444444"/>
                </a:solidFill>
                <a:latin typeface="+mj-lt"/>
                <a:cs typeface="Calibri"/>
              </a:rPr>
              <a:t>method</a:t>
            </a:r>
            <a:r>
              <a:rPr lang="en-US" sz="2600" spc="-10" dirty="0">
                <a:solidFill>
                  <a:srgbClr val="444444"/>
                </a:solidFill>
                <a:latin typeface="+mj-lt"/>
                <a:cs typeface="Calibri"/>
              </a:rPr>
              <a:t>.</a:t>
            </a:r>
            <a:endParaRPr lang="en-US" sz="2600" dirty="0">
              <a:latin typeface="+mj-lt"/>
              <a:cs typeface="Calibri"/>
            </a:endParaRPr>
          </a:p>
          <a:p>
            <a:pPr marL="469900" lvl="1" indent="0">
              <a:lnSpc>
                <a:spcPct val="100000"/>
              </a:lnSpc>
              <a:spcBef>
                <a:spcPts val="625"/>
              </a:spcBef>
              <a:buNone/>
              <a:tabLst>
                <a:tab pos="332740" algn="l"/>
              </a:tabLst>
            </a:pPr>
            <a:endParaRPr lang="en-US" dirty="0">
              <a:latin typeface="Calibri"/>
              <a:cs typeface="Calibri"/>
            </a:endParaRPr>
          </a:p>
          <a:p>
            <a:endParaRPr lang="en-US" dirty="0"/>
          </a:p>
        </p:txBody>
      </p:sp>
    </p:spTree>
    <p:extLst>
      <p:ext uri="{BB962C8B-B14F-4D97-AF65-F5344CB8AC3E}">
        <p14:creationId xmlns:p14="http://schemas.microsoft.com/office/powerpoint/2010/main" val="37624092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Content Placeholder 2"/>
          <p:cNvSpPr>
            <a:spLocks noGrp="1"/>
          </p:cNvSpPr>
          <p:nvPr>
            <p:ph idx="1"/>
          </p:nvPr>
        </p:nvSpPr>
        <p:spPr/>
        <p:txBody>
          <a:bodyPr>
            <a:normAutofit/>
          </a:bodyPr>
          <a:lstStyle/>
          <a:p>
            <a:pPr marL="0" marR="21590" indent="0" algn="just">
              <a:lnSpc>
                <a:spcPct val="139500"/>
              </a:lnSpc>
              <a:spcBef>
                <a:spcPts val="100"/>
              </a:spcBef>
              <a:buNone/>
            </a:pPr>
            <a:r>
              <a:rPr lang="en-US" dirty="0" smtClean="0">
                <a:solidFill>
                  <a:srgbClr val="444444"/>
                </a:solidFill>
                <a:latin typeface="+mj-lt"/>
                <a:cs typeface="Calibri"/>
              </a:rPr>
              <a:t>2. Bounded</a:t>
            </a:r>
            <a:r>
              <a:rPr lang="en-US" spc="-140" dirty="0" smtClean="0">
                <a:solidFill>
                  <a:srgbClr val="444444"/>
                </a:solidFill>
                <a:latin typeface="+mj-lt"/>
                <a:cs typeface="Calibri"/>
              </a:rPr>
              <a:t> </a:t>
            </a:r>
            <a:r>
              <a:rPr lang="en-US" spc="-10" dirty="0" smtClean="0">
                <a:solidFill>
                  <a:srgbClr val="444444"/>
                </a:solidFill>
                <a:latin typeface="+mj-lt"/>
                <a:cs typeface="Calibri"/>
              </a:rPr>
              <a:t>Service</a:t>
            </a:r>
            <a:endParaRPr lang="en-US" spc="-50" dirty="0" smtClean="0">
              <a:solidFill>
                <a:srgbClr val="444444"/>
              </a:solidFill>
              <a:latin typeface="+mj-lt"/>
              <a:cs typeface="Calibri"/>
            </a:endParaRPr>
          </a:p>
          <a:p>
            <a:pPr marL="191770" marR="21590" algn="just">
              <a:lnSpc>
                <a:spcPct val="139500"/>
              </a:lnSpc>
              <a:spcBef>
                <a:spcPts val="100"/>
              </a:spcBef>
            </a:pPr>
            <a:r>
              <a:rPr lang="en-US" spc="-50" dirty="0" smtClean="0">
                <a:solidFill>
                  <a:srgbClr val="444444"/>
                </a:solidFill>
                <a:latin typeface="+mj-lt"/>
                <a:cs typeface="Calibri"/>
              </a:rPr>
              <a:t>A</a:t>
            </a:r>
            <a:r>
              <a:rPr lang="en-US" dirty="0" smtClean="0">
                <a:solidFill>
                  <a:srgbClr val="444444"/>
                </a:solidFill>
                <a:latin typeface="+mj-lt"/>
                <a:cs typeface="Calibri"/>
              </a:rPr>
              <a:t> </a:t>
            </a:r>
            <a:r>
              <a:rPr lang="en-US" spc="-10" dirty="0" smtClean="0">
                <a:solidFill>
                  <a:srgbClr val="444444"/>
                </a:solidFill>
                <a:latin typeface="+mj-lt"/>
                <a:cs typeface="Calibri"/>
              </a:rPr>
              <a:t>service</a:t>
            </a:r>
            <a:r>
              <a:rPr lang="en-US" dirty="0" smtClean="0">
                <a:solidFill>
                  <a:srgbClr val="444444"/>
                </a:solidFill>
                <a:latin typeface="+mj-lt"/>
                <a:cs typeface="Calibri"/>
              </a:rPr>
              <a:t> </a:t>
            </a:r>
            <a:r>
              <a:rPr lang="en-US" spc="-25" dirty="0" smtClean="0">
                <a:solidFill>
                  <a:srgbClr val="444444"/>
                </a:solidFill>
                <a:latin typeface="+mj-lt"/>
                <a:cs typeface="Calibri"/>
              </a:rPr>
              <a:t>is</a:t>
            </a:r>
            <a:r>
              <a:rPr lang="en-US" dirty="0" smtClean="0">
                <a:solidFill>
                  <a:srgbClr val="444444"/>
                </a:solidFill>
                <a:latin typeface="+mj-lt"/>
                <a:cs typeface="Calibri"/>
              </a:rPr>
              <a:t> </a:t>
            </a:r>
            <a:r>
              <a:rPr lang="en-US" spc="-10" dirty="0" smtClean="0">
                <a:solidFill>
                  <a:srgbClr val="444444"/>
                </a:solidFill>
                <a:latin typeface="+mj-lt"/>
                <a:cs typeface="Calibri"/>
              </a:rPr>
              <a:t>bound </a:t>
            </a:r>
            <a:r>
              <a:rPr lang="en-US" spc="-20" dirty="0">
                <a:solidFill>
                  <a:srgbClr val="444444"/>
                </a:solidFill>
                <a:latin typeface="+mj-lt"/>
                <a:cs typeface="Calibri"/>
              </a:rPr>
              <a:t>only</a:t>
            </a:r>
            <a:r>
              <a:rPr lang="en-US" dirty="0">
                <a:solidFill>
                  <a:srgbClr val="444444"/>
                </a:solidFill>
                <a:latin typeface="+mj-lt"/>
                <a:cs typeface="Calibri"/>
              </a:rPr>
              <a:t>	</a:t>
            </a:r>
            <a:r>
              <a:rPr lang="en-US" spc="-25" dirty="0" smtClean="0">
                <a:solidFill>
                  <a:srgbClr val="444444"/>
                </a:solidFill>
                <a:latin typeface="+mj-lt"/>
                <a:cs typeface="Calibri"/>
              </a:rPr>
              <a:t>if</a:t>
            </a:r>
            <a:r>
              <a:rPr lang="en-US" dirty="0" smtClean="0">
                <a:solidFill>
                  <a:srgbClr val="444444"/>
                </a:solidFill>
                <a:latin typeface="+mj-lt"/>
                <a:cs typeface="Calibri"/>
              </a:rPr>
              <a:t> </a:t>
            </a:r>
            <a:r>
              <a:rPr lang="en-US" spc="-25" dirty="0" smtClean="0">
                <a:solidFill>
                  <a:srgbClr val="444444"/>
                </a:solidFill>
                <a:latin typeface="+mj-lt"/>
                <a:cs typeface="Calibri"/>
              </a:rPr>
              <a:t>an</a:t>
            </a:r>
            <a:r>
              <a:rPr lang="en-US" dirty="0" smtClean="0">
                <a:solidFill>
                  <a:srgbClr val="444444"/>
                </a:solidFill>
                <a:latin typeface="+mj-lt"/>
                <a:cs typeface="Calibri"/>
              </a:rPr>
              <a:t> </a:t>
            </a:r>
            <a:r>
              <a:rPr lang="en-US" spc="-10" dirty="0" smtClean="0">
                <a:solidFill>
                  <a:srgbClr val="444444"/>
                </a:solidFill>
                <a:latin typeface="+mj-lt"/>
                <a:cs typeface="Calibri"/>
              </a:rPr>
              <a:t>application</a:t>
            </a:r>
            <a:r>
              <a:rPr lang="en-US" dirty="0" smtClean="0">
                <a:solidFill>
                  <a:srgbClr val="444444"/>
                </a:solidFill>
                <a:latin typeface="+mj-lt"/>
                <a:cs typeface="Calibri"/>
              </a:rPr>
              <a:t> </a:t>
            </a:r>
            <a:r>
              <a:rPr lang="en-US" spc="-10" dirty="0" smtClean="0">
                <a:solidFill>
                  <a:srgbClr val="444444"/>
                </a:solidFill>
                <a:latin typeface="+mj-lt"/>
                <a:cs typeface="Calibri"/>
              </a:rPr>
              <a:t>component</a:t>
            </a:r>
            <a:r>
              <a:rPr lang="en-US" dirty="0" smtClean="0">
                <a:solidFill>
                  <a:srgbClr val="444444"/>
                </a:solidFill>
                <a:latin typeface="+mj-lt"/>
                <a:cs typeface="Calibri"/>
              </a:rPr>
              <a:t> </a:t>
            </a:r>
            <a:r>
              <a:rPr lang="en-US" spc="-10" dirty="0" smtClean="0">
                <a:solidFill>
                  <a:srgbClr val="444444"/>
                </a:solidFill>
                <a:latin typeface="+mj-lt"/>
                <a:cs typeface="Calibri"/>
              </a:rPr>
              <a:t>binds</a:t>
            </a:r>
            <a:r>
              <a:rPr lang="en-US" dirty="0" smtClean="0">
                <a:solidFill>
                  <a:srgbClr val="444444"/>
                </a:solidFill>
                <a:latin typeface="+mj-lt"/>
                <a:cs typeface="Calibri"/>
              </a:rPr>
              <a:t> </a:t>
            </a:r>
            <a:r>
              <a:rPr lang="en-US" spc="-25" dirty="0" smtClean="0">
                <a:solidFill>
                  <a:srgbClr val="444444"/>
                </a:solidFill>
                <a:latin typeface="+mj-lt"/>
                <a:cs typeface="Calibri"/>
              </a:rPr>
              <a:t>to</a:t>
            </a:r>
            <a:r>
              <a:rPr lang="en-US" dirty="0" smtClean="0">
                <a:solidFill>
                  <a:srgbClr val="444444"/>
                </a:solidFill>
                <a:latin typeface="+mj-lt"/>
                <a:cs typeface="Calibri"/>
              </a:rPr>
              <a:t> </a:t>
            </a:r>
            <a:r>
              <a:rPr lang="en-US" spc="-25" dirty="0" smtClean="0">
                <a:solidFill>
                  <a:srgbClr val="444444"/>
                </a:solidFill>
                <a:latin typeface="+mj-lt"/>
                <a:cs typeface="Calibri"/>
              </a:rPr>
              <a:t>it </a:t>
            </a:r>
            <a:r>
              <a:rPr lang="en-US" dirty="0">
                <a:solidFill>
                  <a:srgbClr val="444444"/>
                </a:solidFill>
                <a:latin typeface="+mj-lt"/>
                <a:cs typeface="Calibri"/>
              </a:rPr>
              <a:t>using</a:t>
            </a:r>
            <a:r>
              <a:rPr lang="en-US" spc="-30" dirty="0">
                <a:solidFill>
                  <a:srgbClr val="444444"/>
                </a:solidFill>
                <a:latin typeface="+mj-lt"/>
                <a:cs typeface="Calibri"/>
              </a:rPr>
              <a:t> </a:t>
            </a:r>
            <a:r>
              <a:rPr lang="en-US" dirty="0" err="1">
                <a:solidFill>
                  <a:srgbClr val="444444"/>
                </a:solidFill>
                <a:latin typeface="+mj-lt"/>
                <a:cs typeface="Calibri"/>
              </a:rPr>
              <a:t>bindService</a:t>
            </a:r>
            <a:r>
              <a:rPr lang="en-US" dirty="0">
                <a:solidFill>
                  <a:srgbClr val="444444"/>
                </a:solidFill>
                <a:latin typeface="+mj-lt"/>
                <a:cs typeface="Calibri"/>
              </a:rPr>
              <a:t>().</a:t>
            </a:r>
            <a:r>
              <a:rPr lang="en-US" spc="490" dirty="0">
                <a:solidFill>
                  <a:srgbClr val="444444"/>
                </a:solidFill>
                <a:latin typeface="+mj-lt"/>
                <a:cs typeface="Calibri"/>
              </a:rPr>
              <a:t>  </a:t>
            </a:r>
            <a:r>
              <a:rPr lang="en-US" dirty="0">
                <a:solidFill>
                  <a:srgbClr val="444444"/>
                </a:solidFill>
                <a:latin typeface="+mj-lt"/>
                <a:cs typeface="Calibri"/>
              </a:rPr>
              <a:t>It</a:t>
            </a:r>
            <a:r>
              <a:rPr lang="en-US" spc="495" dirty="0">
                <a:solidFill>
                  <a:srgbClr val="444444"/>
                </a:solidFill>
                <a:latin typeface="+mj-lt"/>
                <a:cs typeface="Calibri"/>
              </a:rPr>
              <a:t>  </a:t>
            </a:r>
            <a:r>
              <a:rPr lang="en-US" dirty="0" smtClean="0">
                <a:solidFill>
                  <a:srgbClr val="444444"/>
                </a:solidFill>
                <a:latin typeface="+mj-lt"/>
                <a:cs typeface="Calibri"/>
              </a:rPr>
              <a:t>gives</a:t>
            </a:r>
            <a:r>
              <a:rPr lang="en-US" spc="495" dirty="0" smtClean="0">
                <a:solidFill>
                  <a:srgbClr val="444444"/>
                </a:solidFill>
                <a:latin typeface="+mj-lt"/>
                <a:cs typeface="Calibri"/>
              </a:rPr>
              <a:t> </a:t>
            </a:r>
            <a:r>
              <a:rPr lang="en-US" dirty="0" smtClean="0">
                <a:solidFill>
                  <a:srgbClr val="444444"/>
                </a:solidFill>
                <a:latin typeface="+mj-lt"/>
                <a:cs typeface="Calibri"/>
              </a:rPr>
              <a:t>a</a:t>
            </a:r>
            <a:r>
              <a:rPr lang="en-US" spc="490" dirty="0" smtClean="0">
                <a:solidFill>
                  <a:srgbClr val="444444"/>
                </a:solidFill>
                <a:latin typeface="+mj-lt"/>
                <a:cs typeface="Calibri"/>
              </a:rPr>
              <a:t> </a:t>
            </a:r>
            <a:r>
              <a:rPr lang="en-US" spc="-35" dirty="0" smtClean="0">
                <a:solidFill>
                  <a:srgbClr val="444444"/>
                </a:solidFill>
                <a:latin typeface="+mj-lt"/>
                <a:cs typeface="Calibri"/>
              </a:rPr>
              <a:t>client-</a:t>
            </a:r>
            <a:r>
              <a:rPr lang="en-US" dirty="0" smtClean="0">
                <a:solidFill>
                  <a:srgbClr val="444444"/>
                </a:solidFill>
                <a:latin typeface="+mj-lt"/>
                <a:cs typeface="Calibri"/>
              </a:rPr>
              <a:t>server</a:t>
            </a:r>
            <a:r>
              <a:rPr lang="en-US" spc="495" dirty="0" smtClean="0">
                <a:solidFill>
                  <a:srgbClr val="444444"/>
                </a:solidFill>
                <a:latin typeface="+mj-lt"/>
                <a:cs typeface="Calibri"/>
              </a:rPr>
              <a:t> </a:t>
            </a:r>
            <a:r>
              <a:rPr lang="en-US" dirty="0" smtClean="0">
                <a:solidFill>
                  <a:srgbClr val="444444"/>
                </a:solidFill>
                <a:latin typeface="+mj-lt"/>
                <a:cs typeface="Calibri"/>
              </a:rPr>
              <a:t>relation</a:t>
            </a:r>
            <a:r>
              <a:rPr lang="en-US" spc="495" dirty="0" smtClean="0">
                <a:solidFill>
                  <a:srgbClr val="444444"/>
                </a:solidFill>
                <a:latin typeface="+mj-lt"/>
                <a:cs typeface="Calibri"/>
              </a:rPr>
              <a:t> </a:t>
            </a:r>
            <a:r>
              <a:rPr lang="en-US" dirty="0" smtClean="0">
                <a:solidFill>
                  <a:srgbClr val="444444"/>
                </a:solidFill>
                <a:latin typeface="+mj-lt"/>
                <a:cs typeface="Calibri"/>
              </a:rPr>
              <a:t>that</a:t>
            </a:r>
            <a:r>
              <a:rPr lang="en-US" spc="490" dirty="0" smtClean="0">
                <a:solidFill>
                  <a:srgbClr val="444444"/>
                </a:solidFill>
                <a:latin typeface="+mj-lt"/>
                <a:cs typeface="Calibri"/>
              </a:rPr>
              <a:t> </a:t>
            </a:r>
            <a:r>
              <a:rPr lang="en-US" dirty="0" smtClean="0">
                <a:solidFill>
                  <a:srgbClr val="444444"/>
                </a:solidFill>
                <a:latin typeface="+mj-lt"/>
                <a:cs typeface="Calibri"/>
              </a:rPr>
              <a:t>lets</a:t>
            </a:r>
            <a:r>
              <a:rPr lang="en-US" spc="495" dirty="0" smtClean="0">
                <a:solidFill>
                  <a:srgbClr val="444444"/>
                </a:solidFill>
                <a:latin typeface="+mj-lt"/>
                <a:cs typeface="Calibri"/>
              </a:rPr>
              <a:t> </a:t>
            </a:r>
            <a:r>
              <a:rPr lang="en-US" spc="-25" dirty="0" smtClean="0">
                <a:solidFill>
                  <a:srgbClr val="444444"/>
                </a:solidFill>
                <a:latin typeface="+mj-lt"/>
                <a:cs typeface="Calibri"/>
              </a:rPr>
              <a:t>the </a:t>
            </a:r>
            <a:r>
              <a:rPr lang="en-US" dirty="0">
                <a:solidFill>
                  <a:srgbClr val="444444"/>
                </a:solidFill>
                <a:latin typeface="+mj-lt"/>
                <a:cs typeface="Calibri"/>
              </a:rPr>
              <a:t>components</a:t>
            </a:r>
            <a:r>
              <a:rPr lang="en-US" spc="95" dirty="0">
                <a:solidFill>
                  <a:srgbClr val="444444"/>
                </a:solidFill>
                <a:latin typeface="+mj-lt"/>
                <a:cs typeface="Calibri"/>
              </a:rPr>
              <a:t> </a:t>
            </a:r>
            <a:r>
              <a:rPr lang="en-US" dirty="0">
                <a:solidFill>
                  <a:srgbClr val="444444"/>
                </a:solidFill>
                <a:latin typeface="+mj-lt"/>
                <a:cs typeface="Calibri"/>
              </a:rPr>
              <a:t>interact</a:t>
            </a:r>
            <a:r>
              <a:rPr lang="en-US" spc="95" dirty="0">
                <a:solidFill>
                  <a:srgbClr val="444444"/>
                </a:solidFill>
                <a:latin typeface="+mj-lt"/>
                <a:cs typeface="Calibri"/>
              </a:rPr>
              <a:t> </a:t>
            </a:r>
            <a:r>
              <a:rPr lang="en-US" dirty="0">
                <a:solidFill>
                  <a:srgbClr val="444444"/>
                </a:solidFill>
                <a:latin typeface="+mj-lt"/>
                <a:cs typeface="Calibri"/>
              </a:rPr>
              <a:t>with</a:t>
            </a:r>
            <a:r>
              <a:rPr lang="en-US" spc="95" dirty="0">
                <a:solidFill>
                  <a:srgbClr val="444444"/>
                </a:solidFill>
                <a:latin typeface="+mj-lt"/>
                <a:cs typeface="Calibri"/>
              </a:rPr>
              <a:t> </a:t>
            </a:r>
            <a:r>
              <a:rPr lang="en-US" dirty="0">
                <a:solidFill>
                  <a:srgbClr val="444444"/>
                </a:solidFill>
                <a:latin typeface="+mj-lt"/>
                <a:cs typeface="Calibri"/>
              </a:rPr>
              <a:t>the</a:t>
            </a:r>
            <a:r>
              <a:rPr lang="en-US" spc="95" dirty="0">
                <a:solidFill>
                  <a:srgbClr val="444444"/>
                </a:solidFill>
                <a:latin typeface="+mj-lt"/>
                <a:cs typeface="Calibri"/>
              </a:rPr>
              <a:t> </a:t>
            </a:r>
            <a:r>
              <a:rPr lang="en-US" dirty="0">
                <a:solidFill>
                  <a:srgbClr val="444444"/>
                </a:solidFill>
                <a:latin typeface="+mj-lt"/>
                <a:cs typeface="Calibri"/>
              </a:rPr>
              <a:t>service.</a:t>
            </a:r>
            <a:r>
              <a:rPr lang="en-US" spc="100" dirty="0">
                <a:solidFill>
                  <a:srgbClr val="444444"/>
                </a:solidFill>
                <a:latin typeface="+mj-lt"/>
                <a:cs typeface="Calibri"/>
              </a:rPr>
              <a:t> </a:t>
            </a:r>
            <a:r>
              <a:rPr lang="en-US" dirty="0">
                <a:solidFill>
                  <a:srgbClr val="444444"/>
                </a:solidFill>
                <a:latin typeface="+mj-lt"/>
                <a:cs typeface="Calibri"/>
              </a:rPr>
              <a:t>The</a:t>
            </a:r>
            <a:r>
              <a:rPr lang="en-US" spc="95" dirty="0">
                <a:solidFill>
                  <a:srgbClr val="444444"/>
                </a:solidFill>
                <a:latin typeface="+mj-lt"/>
                <a:cs typeface="Calibri"/>
              </a:rPr>
              <a:t> </a:t>
            </a:r>
            <a:r>
              <a:rPr lang="en-US" dirty="0">
                <a:solidFill>
                  <a:srgbClr val="444444"/>
                </a:solidFill>
                <a:latin typeface="+mj-lt"/>
                <a:cs typeface="Calibri"/>
              </a:rPr>
              <a:t>components</a:t>
            </a:r>
            <a:r>
              <a:rPr lang="en-US" spc="95" dirty="0">
                <a:solidFill>
                  <a:srgbClr val="444444"/>
                </a:solidFill>
                <a:latin typeface="+mj-lt"/>
                <a:cs typeface="Calibri"/>
              </a:rPr>
              <a:t> </a:t>
            </a:r>
            <a:r>
              <a:rPr lang="en-US" dirty="0">
                <a:solidFill>
                  <a:srgbClr val="444444"/>
                </a:solidFill>
                <a:latin typeface="+mj-lt"/>
                <a:cs typeface="Calibri"/>
              </a:rPr>
              <a:t>can</a:t>
            </a:r>
            <a:r>
              <a:rPr lang="en-US" spc="95" dirty="0">
                <a:solidFill>
                  <a:srgbClr val="444444"/>
                </a:solidFill>
                <a:latin typeface="+mj-lt"/>
                <a:cs typeface="Calibri"/>
              </a:rPr>
              <a:t> </a:t>
            </a:r>
            <a:r>
              <a:rPr lang="en-US" dirty="0">
                <a:solidFill>
                  <a:srgbClr val="444444"/>
                </a:solidFill>
                <a:latin typeface="+mj-lt"/>
                <a:cs typeface="Calibri"/>
              </a:rPr>
              <a:t>send</a:t>
            </a:r>
            <a:r>
              <a:rPr lang="en-US" spc="95" dirty="0">
                <a:solidFill>
                  <a:srgbClr val="444444"/>
                </a:solidFill>
                <a:latin typeface="+mj-lt"/>
                <a:cs typeface="Calibri"/>
              </a:rPr>
              <a:t> </a:t>
            </a:r>
            <a:r>
              <a:rPr lang="en-US" spc="-10" dirty="0">
                <a:solidFill>
                  <a:srgbClr val="444444"/>
                </a:solidFill>
                <a:latin typeface="+mj-lt"/>
                <a:cs typeface="Calibri"/>
              </a:rPr>
              <a:t>requests </a:t>
            </a:r>
            <a:r>
              <a:rPr lang="en-US" dirty="0">
                <a:solidFill>
                  <a:srgbClr val="444444"/>
                </a:solidFill>
                <a:latin typeface="+mj-lt"/>
                <a:cs typeface="Calibri"/>
              </a:rPr>
              <a:t>to</a:t>
            </a:r>
            <a:r>
              <a:rPr lang="en-US" spc="-70" dirty="0">
                <a:solidFill>
                  <a:srgbClr val="444444"/>
                </a:solidFill>
                <a:latin typeface="+mj-lt"/>
                <a:cs typeface="Calibri"/>
              </a:rPr>
              <a:t> </a:t>
            </a:r>
            <a:r>
              <a:rPr lang="en-US" dirty="0">
                <a:solidFill>
                  <a:srgbClr val="444444"/>
                </a:solidFill>
                <a:latin typeface="+mj-lt"/>
                <a:cs typeface="Calibri"/>
              </a:rPr>
              <a:t>services</a:t>
            </a:r>
            <a:r>
              <a:rPr lang="en-US" spc="-70" dirty="0">
                <a:solidFill>
                  <a:srgbClr val="444444"/>
                </a:solidFill>
                <a:latin typeface="+mj-lt"/>
                <a:cs typeface="Calibri"/>
              </a:rPr>
              <a:t> </a:t>
            </a:r>
            <a:r>
              <a:rPr lang="en-US" dirty="0">
                <a:solidFill>
                  <a:srgbClr val="444444"/>
                </a:solidFill>
                <a:latin typeface="+mj-lt"/>
                <a:cs typeface="Calibri"/>
              </a:rPr>
              <a:t>and</a:t>
            </a:r>
            <a:r>
              <a:rPr lang="en-US" spc="-70" dirty="0">
                <a:solidFill>
                  <a:srgbClr val="444444"/>
                </a:solidFill>
                <a:latin typeface="+mj-lt"/>
                <a:cs typeface="Calibri"/>
              </a:rPr>
              <a:t> </a:t>
            </a:r>
            <a:r>
              <a:rPr lang="en-US" dirty="0">
                <a:solidFill>
                  <a:srgbClr val="444444"/>
                </a:solidFill>
                <a:latin typeface="+mj-lt"/>
                <a:cs typeface="Calibri"/>
              </a:rPr>
              <a:t>get</a:t>
            </a:r>
            <a:r>
              <a:rPr lang="en-US" spc="-70" dirty="0">
                <a:solidFill>
                  <a:srgbClr val="444444"/>
                </a:solidFill>
                <a:latin typeface="+mj-lt"/>
                <a:cs typeface="Calibri"/>
              </a:rPr>
              <a:t> </a:t>
            </a:r>
            <a:r>
              <a:rPr lang="en-US" spc="-10" dirty="0">
                <a:solidFill>
                  <a:srgbClr val="444444"/>
                </a:solidFill>
                <a:latin typeface="+mj-lt"/>
                <a:cs typeface="Calibri"/>
              </a:rPr>
              <a:t>results.</a:t>
            </a:r>
            <a:endParaRPr lang="en-US" dirty="0">
              <a:latin typeface="+mj-lt"/>
              <a:cs typeface="Calibri"/>
            </a:endParaRPr>
          </a:p>
          <a:p>
            <a:pPr marL="191770" marR="5080" indent="-179705" algn="just">
              <a:lnSpc>
                <a:spcPct val="139500"/>
              </a:lnSpc>
              <a:buFont typeface="Arial MT"/>
              <a:buChar char="•"/>
              <a:tabLst>
                <a:tab pos="191770" algn="l"/>
              </a:tabLst>
            </a:pPr>
            <a:r>
              <a:rPr lang="en-US" dirty="0">
                <a:solidFill>
                  <a:srgbClr val="444444"/>
                </a:solidFill>
                <a:latin typeface="+mj-lt"/>
                <a:cs typeface="Calibri"/>
              </a:rPr>
              <a:t>This</a:t>
            </a:r>
            <a:r>
              <a:rPr lang="en-US" spc="-5" dirty="0">
                <a:solidFill>
                  <a:srgbClr val="444444"/>
                </a:solidFill>
                <a:latin typeface="+mj-lt"/>
                <a:cs typeface="Calibri"/>
              </a:rPr>
              <a:t> </a:t>
            </a:r>
            <a:r>
              <a:rPr lang="en-US" dirty="0">
                <a:solidFill>
                  <a:srgbClr val="444444"/>
                </a:solidFill>
                <a:latin typeface="+mj-lt"/>
                <a:cs typeface="Calibri"/>
              </a:rPr>
              <a:t>service</a:t>
            </a:r>
            <a:r>
              <a:rPr lang="en-US" spc="-5" dirty="0">
                <a:solidFill>
                  <a:srgbClr val="444444"/>
                </a:solidFill>
                <a:latin typeface="+mj-lt"/>
                <a:cs typeface="Calibri"/>
              </a:rPr>
              <a:t> </a:t>
            </a:r>
            <a:r>
              <a:rPr lang="en-US" dirty="0">
                <a:solidFill>
                  <a:srgbClr val="444444"/>
                </a:solidFill>
                <a:latin typeface="+mj-lt"/>
                <a:cs typeface="Calibri"/>
              </a:rPr>
              <a:t>runs in</a:t>
            </a:r>
            <a:r>
              <a:rPr lang="en-US" spc="-5" dirty="0">
                <a:solidFill>
                  <a:srgbClr val="444444"/>
                </a:solidFill>
                <a:latin typeface="+mj-lt"/>
                <a:cs typeface="Calibri"/>
              </a:rPr>
              <a:t> </a:t>
            </a:r>
            <a:r>
              <a:rPr lang="en-US" dirty="0">
                <a:solidFill>
                  <a:srgbClr val="444444"/>
                </a:solidFill>
                <a:latin typeface="+mj-lt"/>
                <a:cs typeface="Calibri"/>
              </a:rPr>
              <a:t>the</a:t>
            </a:r>
            <a:r>
              <a:rPr lang="en-US" spc="-5" dirty="0">
                <a:solidFill>
                  <a:srgbClr val="444444"/>
                </a:solidFill>
                <a:latin typeface="+mj-lt"/>
                <a:cs typeface="Calibri"/>
              </a:rPr>
              <a:t> </a:t>
            </a:r>
            <a:r>
              <a:rPr lang="en-US" dirty="0">
                <a:solidFill>
                  <a:srgbClr val="444444"/>
                </a:solidFill>
                <a:latin typeface="+mj-lt"/>
                <a:cs typeface="Calibri"/>
              </a:rPr>
              <a:t>background as</a:t>
            </a:r>
            <a:r>
              <a:rPr lang="en-US" spc="-5" dirty="0">
                <a:solidFill>
                  <a:srgbClr val="444444"/>
                </a:solidFill>
                <a:latin typeface="+mj-lt"/>
                <a:cs typeface="Calibri"/>
              </a:rPr>
              <a:t> </a:t>
            </a:r>
            <a:r>
              <a:rPr lang="en-US" dirty="0">
                <a:solidFill>
                  <a:srgbClr val="444444"/>
                </a:solidFill>
                <a:latin typeface="+mj-lt"/>
                <a:cs typeface="Calibri"/>
              </a:rPr>
              <a:t>long as</a:t>
            </a:r>
            <a:r>
              <a:rPr lang="en-US" spc="-5" dirty="0">
                <a:solidFill>
                  <a:srgbClr val="444444"/>
                </a:solidFill>
                <a:latin typeface="+mj-lt"/>
                <a:cs typeface="Calibri"/>
              </a:rPr>
              <a:t> </a:t>
            </a:r>
            <a:r>
              <a:rPr lang="en-US" dirty="0">
                <a:solidFill>
                  <a:srgbClr val="444444"/>
                </a:solidFill>
                <a:latin typeface="+mj-lt"/>
                <a:cs typeface="Calibri"/>
              </a:rPr>
              <a:t>another</a:t>
            </a:r>
            <a:r>
              <a:rPr lang="en-US" spc="-5" dirty="0">
                <a:solidFill>
                  <a:srgbClr val="444444"/>
                </a:solidFill>
                <a:latin typeface="+mj-lt"/>
                <a:cs typeface="Calibri"/>
              </a:rPr>
              <a:t> </a:t>
            </a:r>
            <a:r>
              <a:rPr lang="en-US" dirty="0">
                <a:solidFill>
                  <a:srgbClr val="444444"/>
                </a:solidFill>
                <a:latin typeface="+mj-lt"/>
                <a:cs typeface="Calibri"/>
              </a:rPr>
              <a:t>application is</a:t>
            </a:r>
            <a:r>
              <a:rPr lang="en-US" spc="-5" dirty="0">
                <a:solidFill>
                  <a:srgbClr val="444444"/>
                </a:solidFill>
                <a:latin typeface="+mj-lt"/>
                <a:cs typeface="Calibri"/>
              </a:rPr>
              <a:t> </a:t>
            </a:r>
            <a:r>
              <a:rPr lang="en-US" spc="-10" dirty="0">
                <a:solidFill>
                  <a:srgbClr val="444444"/>
                </a:solidFill>
                <a:latin typeface="+mj-lt"/>
                <a:cs typeface="Calibri"/>
              </a:rPr>
              <a:t>bound </a:t>
            </a:r>
            <a:r>
              <a:rPr lang="en-US" dirty="0">
                <a:solidFill>
                  <a:srgbClr val="444444"/>
                </a:solidFill>
                <a:latin typeface="+mj-lt"/>
                <a:cs typeface="Calibri"/>
              </a:rPr>
              <a:t>to</a:t>
            </a:r>
            <a:r>
              <a:rPr lang="en-US" spc="110" dirty="0">
                <a:solidFill>
                  <a:srgbClr val="444444"/>
                </a:solidFill>
                <a:latin typeface="+mj-lt"/>
                <a:cs typeface="Calibri"/>
              </a:rPr>
              <a:t>  </a:t>
            </a:r>
            <a:r>
              <a:rPr lang="en-US" dirty="0">
                <a:solidFill>
                  <a:srgbClr val="444444"/>
                </a:solidFill>
                <a:latin typeface="+mj-lt"/>
                <a:cs typeface="Calibri"/>
              </a:rPr>
              <a:t>it.</a:t>
            </a:r>
            <a:r>
              <a:rPr lang="en-US" spc="114" dirty="0">
                <a:solidFill>
                  <a:srgbClr val="444444"/>
                </a:solidFill>
                <a:latin typeface="+mj-lt"/>
                <a:cs typeface="Calibri"/>
              </a:rPr>
              <a:t>  </a:t>
            </a:r>
            <a:r>
              <a:rPr lang="en-US" dirty="0">
                <a:solidFill>
                  <a:srgbClr val="444444"/>
                </a:solidFill>
                <a:latin typeface="+mj-lt"/>
                <a:cs typeface="Calibri"/>
              </a:rPr>
              <a:t>Or</a:t>
            </a:r>
            <a:r>
              <a:rPr lang="en-US" spc="110" dirty="0">
                <a:solidFill>
                  <a:srgbClr val="444444"/>
                </a:solidFill>
                <a:latin typeface="+mj-lt"/>
                <a:cs typeface="Calibri"/>
              </a:rPr>
              <a:t>  </a:t>
            </a:r>
            <a:r>
              <a:rPr lang="en-US" dirty="0">
                <a:solidFill>
                  <a:srgbClr val="444444"/>
                </a:solidFill>
                <a:latin typeface="+mj-lt"/>
                <a:cs typeface="Calibri"/>
              </a:rPr>
              <a:t>it</a:t>
            </a:r>
            <a:r>
              <a:rPr lang="en-US" spc="114" dirty="0">
                <a:solidFill>
                  <a:srgbClr val="444444"/>
                </a:solidFill>
                <a:latin typeface="+mj-lt"/>
                <a:cs typeface="Calibri"/>
              </a:rPr>
              <a:t>  </a:t>
            </a:r>
            <a:r>
              <a:rPr lang="en-US" dirty="0">
                <a:solidFill>
                  <a:srgbClr val="444444"/>
                </a:solidFill>
                <a:latin typeface="+mj-lt"/>
                <a:cs typeface="Calibri"/>
              </a:rPr>
              <a:t>can</a:t>
            </a:r>
            <a:r>
              <a:rPr lang="en-US" spc="110" dirty="0">
                <a:solidFill>
                  <a:srgbClr val="444444"/>
                </a:solidFill>
                <a:latin typeface="+mj-lt"/>
                <a:cs typeface="Calibri"/>
              </a:rPr>
              <a:t>  </a:t>
            </a:r>
            <a:r>
              <a:rPr lang="en-US" dirty="0">
                <a:solidFill>
                  <a:srgbClr val="444444"/>
                </a:solidFill>
                <a:latin typeface="+mj-lt"/>
                <a:cs typeface="Calibri"/>
              </a:rPr>
              <a:t>be</a:t>
            </a:r>
            <a:r>
              <a:rPr lang="en-US" spc="114" dirty="0">
                <a:solidFill>
                  <a:srgbClr val="444444"/>
                </a:solidFill>
                <a:latin typeface="+mj-lt"/>
                <a:cs typeface="Calibri"/>
              </a:rPr>
              <a:t> </a:t>
            </a:r>
            <a:r>
              <a:rPr lang="en-US" dirty="0" smtClean="0">
                <a:solidFill>
                  <a:srgbClr val="444444"/>
                </a:solidFill>
                <a:latin typeface="+mj-lt"/>
                <a:cs typeface="Calibri"/>
              </a:rPr>
              <a:t>unbound</a:t>
            </a:r>
            <a:r>
              <a:rPr lang="en-US" spc="110" dirty="0" smtClean="0">
                <a:solidFill>
                  <a:srgbClr val="444444"/>
                </a:solidFill>
                <a:latin typeface="+mj-lt"/>
                <a:cs typeface="Calibri"/>
              </a:rPr>
              <a:t> </a:t>
            </a:r>
            <a:r>
              <a:rPr lang="en-US" dirty="0" smtClean="0">
                <a:solidFill>
                  <a:srgbClr val="444444"/>
                </a:solidFill>
                <a:latin typeface="+mj-lt"/>
                <a:cs typeface="Calibri"/>
              </a:rPr>
              <a:t>according</a:t>
            </a:r>
            <a:r>
              <a:rPr lang="en-US" spc="110" dirty="0" smtClean="0">
                <a:solidFill>
                  <a:srgbClr val="444444"/>
                </a:solidFill>
                <a:latin typeface="+mj-lt"/>
                <a:cs typeface="Calibri"/>
              </a:rPr>
              <a:t>  </a:t>
            </a:r>
            <a:r>
              <a:rPr lang="en-US" dirty="0">
                <a:solidFill>
                  <a:srgbClr val="444444"/>
                </a:solidFill>
                <a:latin typeface="+mj-lt"/>
                <a:cs typeface="Calibri"/>
              </a:rPr>
              <a:t>to</a:t>
            </a:r>
            <a:r>
              <a:rPr lang="en-US" spc="114" dirty="0">
                <a:solidFill>
                  <a:srgbClr val="444444"/>
                </a:solidFill>
                <a:latin typeface="+mj-lt"/>
                <a:cs typeface="Calibri"/>
              </a:rPr>
              <a:t> </a:t>
            </a:r>
            <a:r>
              <a:rPr lang="en-US" dirty="0" smtClean="0">
                <a:solidFill>
                  <a:srgbClr val="444444"/>
                </a:solidFill>
                <a:latin typeface="+mj-lt"/>
                <a:cs typeface="Calibri"/>
              </a:rPr>
              <a:t>our</a:t>
            </a:r>
            <a:r>
              <a:rPr lang="en-US" spc="114" dirty="0" smtClean="0">
                <a:solidFill>
                  <a:srgbClr val="444444"/>
                </a:solidFill>
                <a:latin typeface="+mj-lt"/>
                <a:cs typeface="Calibri"/>
              </a:rPr>
              <a:t> </a:t>
            </a:r>
            <a:r>
              <a:rPr lang="en-US" dirty="0" smtClean="0">
                <a:solidFill>
                  <a:srgbClr val="444444"/>
                </a:solidFill>
                <a:latin typeface="+mj-lt"/>
                <a:cs typeface="Calibri"/>
              </a:rPr>
              <a:t>requirement</a:t>
            </a:r>
            <a:r>
              <a:rPr lang="en-US" spc="110" dirty="0" smtClean="0">
                <a:solidFill>
                  <a:srgbClr val="444444"/>
                </a:solidFill>
                <a:latin typeface="+mj-lt"/>
                <a:cs typeface="Calibri"/>
              </a:rPr>
              <a:t>  </a:t>
            </a:r>
            <a:r>
              <a:rPr lang="en-US" dirty="0">
                <a:solidFill>
                  <a:srgbClr val="444444"/>
                </a:solidFill>
                <a:latin typeface="+mj-lt"/>
                <a:cs typeface="Calibri"/>
              </a:rPr>
              <a:t>by</a:t>
            </a:r>
            <a:r>
              <a:rPr lang="en-US" spc="110" dirty="0">
                <a:solidFill>
                  <a:srgbClr val="444444"/>
                </a:solidFill>
                <a:latin typeface="+mj-lt"/>
                <a:cs typeface="Calibri"/>
              </a:rPr>
              <a:t>  </a:t>
            </a:r>
            <a:r>
              <a:rPr lang="en-US" spc="-10" dirty="0">
                <a:solidFill>
                  <a:srgbClr val="444444"/>
                </a:solidFill>
                <a:latin typeface="+mj-lt"/>
                <a:cs typeface="Calibri"/>
              </a:rPr>
              <a:t>using </a:t>
            </a:r>
            <a:r>
              <a:rPr lang="en-US" dirty="0">
                <a:solidFill>
                  <a:srgbClr val="444444"/>
                </a:solidFill>
                <a:latin typeface="+mj-lt"/>
                <a:cs typeface="Calibri"/>
              </a:rPr>
              <a:t>the</a:t>
            </a:r>
            <a:r>
              <a:rPr lang="en-US" spc="-60" dirty="0">
                <a:solidFill>
                  <a:srgbClr val="444444"/>
                </a:solidFill>
                <a:latin typeface="+mj-lt"/>
                <a:cs typeface="Calibri"/>
              </a:rPr>
              <a:t> </a:t>
            </a:r>
            <a:r>
              <a:rPr lang="en-US" spc="-10" dirty="0" err="1">
                <a:solidFill>
                  <a:srgbClr val="444444"/>
                </a:solidFill>
                <a:latin typeface="+mj-lt"/>
                <a:cs typeface="Calibri"/>
              </a:rPr>
              <a:t>unbindService</a:t>
            </a:r>
            <a:r>
              <a:rPr lang="en-US" spc="-10" dirty="0">
                <a:solidFill>
                  <a:srgbClr val="444444"/>
                </a:solidFill>
                <a:latin typeface="+mj-lt"/>
                <a:cs typeface="Calibri"/>
              </a:rPr>
              <a:t>()</a:t>
            </a:r>
            <a:r>
              <a:rPr lang="en-US" spc="-60" dirty="0">
                <a:solidFill>
                  <a:srgbClr val="444444"/>
                </a:solidFill>
                <a:latin typeface="+mj-lt"/>
                <a:cs typeface="Calibri"/>
              </a:rPr>
              <a:t> </a:t>
            </a:r>
            <a:r>
              <a:rPr lang="en-US" spc="-10" dirty="0">
                <a:solidFill>
                  <a:srgbClr val="444444"/>
                </a:solidFill>
                <a:latin typeface="+mj-lt"/>
                <a:cs typeface="Calibri"/>
              </a:rPr>
              <a:t>method.</a:t>
            </a:r>
            <a:endParaRPr lang="en-US" dirty="0">
              <a:latin typeface="+mj-lt"/>
              <a:cs typeface="Calibri"/>
            </a:endParaRPr>
          </a:p>
          <a:p>
            <a:endParaRPr lang="en-US" dirty="0">
              <a:latin typeface="Calibri"/>
              <a:cs typeface="Calibri"/>
            </a:endParaRPr>
          </a:p>
          <a:p>
            <a:endParaRPr lang="en-US" dirty="0">
              <a:latin typeface="Calibri"/>
              <a:cs typeface="Calibri"/>
            </a:endParaRPr>
          </a:p>
          <a:p>
            <a:endParaRPr lang="en-US" dirty="0"/>
          </a:p>
        </p:txBody>
      </p:sp>
    </p:spTree>
    <p:extLst>
      <p:ext uri="{BB962C8B-B14F-4D97-AF65-F5344CB8AC3E}">
        <p14:creationId xmlns:p14="http://schemas.microsoft.com/office/powerpoint/2010/main" val="4244196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sp>
        <p:nvSpPr>
          <p:cNvPr id="3" name="Content Placeholder 2"/>
          <p:cNvSpPr>
            <a:spLocks noGrp="1"/>
          </p:cNvSpPr>
          <p:nvPr>
            <p:ph idx="1"/>
          </p:nvPr>
        </p:nvSpPr>
        <p:spPr>
          <a:xfrm>
            <a:off x="1451579" y="2015732"/>
            <a:ext cx="9603275" cy="4067016"/>
          </a:xfrm>
        </p:spPr>
        <p:txBody>
          <a:bodyPr>
            <a:normAutofit fontScale="70000" lnSpcReduction="20000"/>
          </a:bodyPr>
          <a:lstStyle/>
          <a:p>
            <a:pPr marL="198120" indent="-185420" algn="just">
              <a:lnSpc>
                <a:spcPct val="100000"/>
              </a:lnSpc>
              <a:spcBef>
                <a:spcPts val="1185"/>
              </a:spcBef>
              <a:buClr>
                <a:srgbClr val="444444"/>
              </a:buClr>
              <a:buFont typeface="Arial MT"/>
              <a:buChar char="•"/>
              <a:tabLst>
                <a:tab pos="198120" algn="l"/>
              </a:tabLst>
            </a:pPr>
            <a:r>
              <a:rPr lang="en-US" sz="2600" dirty="0">
                <a:latin typeface="+mj-lt"/>
                <a:cs typeface="Cambria"/>
              </a:rPr>
              <a:t>Content</a:t>
            </a:r>
            <a:r>
              <a:rPr lang="en-US" sz="2600" spc="-35" dirty="0">
                <a:latin typeface="+mj-lt"/>
                <a:cs typeface="Cambria"/>
              </a:rPr>
              <a:t> </a:t>
            </a:r>
            <a:r>
              <a:rPr lang="en-US" sz="2600" dirty="0">
                <a:latin typeface="+mj-lt"/>
                <a:cs typeface="Cambria"/>
              </a:rPr>
              <a:t>Providers</a:t>
            </a:r>
            <a:r>
              <a:rPr lang="en-US" sz="2600" spc="-35" dirty="0">
                <a:latin typeface="+mj-lt"/>
                <a:cs typeface="Cambria"/>
              </a:rPr>
              <a:t> </a:t>
            </a:r>
            <a:r>
              <a:rPr lang="en-US" sz="2600" dirty="0">
                <a:latin typeface="+mj-lt"/>
                <a:cs typeface="Cambria"/>
              </a:rPr>
              <a:t>are</a:t>
            </a:r>
            <a:r>
              <a:rPr lang="en-US" sz="2600" spc="-40" dirty="0">
                <a:latin typeface="+mj-lt"/>
                <a:cs typeface="Cambria"/>
              </a:rPr>
              <a:t> </a:t>
            </a:r>
            <a:r>
              <a:rPr lang="en-US" sz="2600" dirty="0">
                <a:latin typeface="+mj-lt"/>
                <a:cs typeface="Cambria"/>
              </a:rPr>
              <a:t>an</a:t>
            </a:r>
            <a:r>
              <a:rPr lang="en-US" sz="2600" spc="-35" dirty="0">
                <a:latin typeface="+mj-lt"/>
                <a:cs typeface="Cambria"/>
              </a:rPr>
              <a:t> </a:t>
            </a:r>
            <a:r>
              <a:rPr lang="en-US" sz="2600" dirty="0">
                <a:latin typeface="+mj-lt"/>
                <a:cs typeface="Cambria"/>
              </a:rPr>
              <a:t>important</a:t>
            </a:r>
            <a:r>
              <a:rPr lang="en-US" sz="2600" spc="-35" dirty="0">
                <a:latin typeface="+mj-lt"/>
                <a:cs typeface="Cambria"/>
              </a:rPr>
              <a:t> </a:t>
            </a:r>
            <a:r>
              <a:rPr lang="en-US" sz="2600" dirty="0">
                <a:latin typeface="+mj-lt"/>
                <a:cs typeface="Cambria"/>
              </a:rPr>
              <a:t>component</a:t>
            </a:r>
            <a:r>
              <a:rPr lang="en-US" sz="2600" spc="-35" dirty="0">
                <a:latin typeface="+mj-lt"/>
                <a:cs typeface="Cambria"/>
              </a:rPr>
              <a:t> </a:t>
            </a:r>
            <a:r>
              <a:rPr lang="en-US" sz="2600" dirty="0">
                <a:latin typeface="+mj-lt"/>
                <a:cs typeface="Cambria"/>
              </a:rPr>
              <a:t>of</a:t>
            </a:r>
            <a:r>
              <a:rPr lang="en-US" sz="2600" spc="-35" dirty="0">
                <a:latin typeface="+mj-lt"/>
                <a:cs typeface="Cambria"/>
              </a:rPr>
              <a:t> </a:t>
            </a:r>
            <a:r>
              <a:rPr lang="en-US" sz="2600" spc="-10" dirty="0">
                <a:latin typeface="+mj-lt"/>
                <a:cs typeface="Cambria"/>
              </a:rPr>
              <a:t>Android.</a:t>
            </a:r>
            <a:endParaRPr lang="en-US" sz="2600" dirty="0">
              <a:latin typeface="+mj-lt"/>
              <a:cs typeface="Cambria"/>
            </a:endParaRPr>
          </a:p>
          <a:p>
            <a:pPr marL="197485" marR="28575" indent="-185420" algn="just">
              <a:lnSpc>
                <a:spcPct val="141300"/>
              </a:lnSpc>
              <a:buClr>
                <a:srgbClr val="444444"/>
              </a:buClr>
              <a:buFont typeface="Arial MT"/>
              <a:buChar char="•"/>
              <a:tabLst>
                <a:tab pos="198755" algn="l"/>
              </a:tabLst>
            </a:pPr>
            <a:r>
              <a:rPr lang="en-US" sz="2600" dirty="0">
                <a:latin typeface="+mj-lt"/>
                <a:cs typeface="Cambria"/>
              </a:rPr>
              <a:t>They</a:t>
            </a:r>
            <a:r>
              <a:rPr lang="en-US" sz="2600" spc="-5" dirty="0">
                <a:latin typeface="+mj-lt"/>
                <a:cs typeface="Cambria"/>
              </a:rPr>
              <a:t> </a:t>
            </a:r>
            <a:r>
              <a:rPr lang="en-US" sz="2600" dirty="0">
                <a:latin typeface="+mj-lt"/>
                <a:cs typeface="Cambria"/>
              </a:rPr>
              <a:t>handle</a:t>
            </a:r>
            <a:r>
              <a:rPr lang="en-US" sz="2600" spc="-5" dirty="0">
                <a:latin typeface="+mj-lt"/>
                <a:cs typeface="Cambria"/>
              </a:rPr>
              <a:t> </a:t>
            </a:r>
            <a:r>
              <a:rPr lang="en-US" sz="2600" dirty="0">
                <a:latin typeface="+mj-lt"/>
                <a:cs typeface="Cambria"/>
              </a:rPr>
              <a:t>the</a:t>
            </a:r>
            <a:r>
              <a:rPr lang="en-US" sz="2600" spc="-5" dirty="0">
                <a:latin typeface="+mj-lt"/>
                <a:cs typeface="Cambria"/>
              </a:rPr>
              <a:t> </a:t>
            </a:r>
            <a:r>
              <a:rPr lang="en-US" sz="2600" dirty="0">
                <a:latin typeface="+mj-lt"/>
                <a:cs typeface="Cambria"/>
              </a:rPr>
              <a:t>access</a:t>
            </a:r>
            <a:r>
              <a:rPr lang="en-US" sz="2600" spc="-5" dirty="0">
                <a:latin typeface="+mj-lt"/>
                <a:cs typeface="Cambria"/>
              </a:rPr>
              <a:t> </a:t>
            </a:r>
            <a:r>
              <a:rPr lang="en-US" sz="2600" dirty="0">
                <a:latin typeface="+mj-lt"/>
                <a:cs typeface="Cambria"/>
              </a:rPr>
              <a:t>to</a:t>
            </a:r>
            <a:r>
              <a:rPr lang="en-US" sz="2600" spc="-5" dirty="0">
                <a:latin typeface="+mj-lt"/>
                <a:cs typeface="Cambria"/>
              </a:rPr>
              <a:t> </a:t>
            </a:r>
            <a:r>
              <a:rPr lang="en-US" sz="2600" dirty="0">
                <a:latin typeface="+mj-lt"/>
                <a:cs typeface="Cambria"/>
              </a:rPr>
              <a:t>the</a:t>
            </a:r>
            <a:r>
              <a:rPr lang="en-US" sz="2600" spc="-5" dirty="0">
                <a:latin typeface="+mj-lt"/>
                <a:cs typeface="Cambria"/>
              </a:rPr>
              <a:t> </a:t>
            </a:r>
            <a:r>
              <a:rPr lang="en-US" sz="2600" dirty="0">
                <a:latin typeface="+mj-lt"/>
                <a:cs typeface="Cambria"/>
              </a:rPr>
              <a:t>central repository</a:t>
            </a:r>
            <a:r>
              <a:rPr lang="en-US" sz="2600" spc="-5" dirty="0">
                <a:latin typeface="+mj-lt"/>
                <a:cs typeface="Cambria"/>
              </a:rPr>
              <a:t> </a:t>
            </a:r>
            <a:r>
              <a:rPr lang="en-US" sz="2600" dirty="0">
                <a:latin typeface="+mj-lt"/>
                <a:cs typeface="Cambria"/>
              </a:rPr>
              <a:t>and supply</a:t>
            </a:r>
            <a:r>
              <a:rPr lang="en-US" sz="2600" spc="-5" dirty="0">
                <a:latin typeface="+mj-lt"/>
                <a:cs typeface="Cambria"/>
              </a:rPr>
              <a:t> </a:t>
            </a:r>
            <a:r>
              <a:rPr lang="en-US" sz="2600" dirty="0">
                <a:latin typeface="+mj-lt"/>
                <a:cs typeface="Cambria"/>
              </a:rPr>
              <a:t>data from one</a:t>
            </a:r>
            <a:r>
              <a:rPr lang="en-US" sz="2600" spc="-5" dirty="0">
                <a:latin typeface="+mj-lt"/>
                <a:cs typeface="Cambria"/>
              </a:rPr>
              <a:t> </a:t>
            </a:r>
            <a:r>
              <a:rPr lang="en-US" sz="2600" spc="-10" dirty="0">
                <a:latin typeface="+mj-lt"/>
                <a:cs typeface="Cambria"/>
              </a:rPr>
              <a:t>application </a:t>
            </a:r>
            <a:r>
              <a:rPr lang="en-US" sz="2600" dirty="0" smtClean="0">
                <a:latin typeface="+mj-lt"/>
                <a:cs typeface="Cambria"/>
              </a:rPr>
              <a:t>to</a:t>
            </a:r>
            <a:r>
              <a:rPr lang="en-US" sz="2600" spc="-10" dirty="0" smtClean="0">
                <a:latin typeface="+mj-lt"/>
                <a:cs typeface="Cambria"/>
              </a:rPr>
              <a:t> </a:t>
            </a:r>
            <a:r>
              <a:rPr lang="en-US" sz="2600" dirty="0">
                <a:latin typeface="+mj-lt"/>
                <a:cs typeface="Cambria"/>
              </a:rPr>
              <a:t>another</a:t>
            </a:r>
            <a:r>
              <a:rPr lang="en-US" sz="2600" spc="-5" dirty="0">
                <a:latin typeface="+mj-lt"/>
                <a:cs typeface="Cambria"/>
              </a:rPr>
              <a:t> </a:t>
            </a:r>
            <a:r>
              <a:rPr lang="en-US" sz="2600" dirty="0">
                <a:latin typeface="+mj-lt"/>
                <a:cs typeface="Cambria"/>
              </a:rPr>
              <a:t>on</a:t>
            </a:r>
            <a:r>
              <a:rPr lang="en-US" sz="2600" spc="-5" dirty="0">
                <a:latin typeface="+mj-lt"/>
                <a:cs typeface="Cambria"/>
              </a:rPr>
              <a:t> </a:t>
            </a:r>
            <a:r>
              <a:rPr lang="en-US" sz="2600" spc="-10" dirty="0">
                <a:latin typeface="+mj-lt"/>
                <a:cs typeface="Cambria"/>
              </a:rPr>
              <a:t>request.</a:t>
            </a:r>
            <a:endParaRPr lang="en-US" sz="2600" dirty="0">
              <a:latin typeface="+mj-lt"/>
              <a:cs typeface="Cambria"/>
            </a:endParaRPr>
          </a:p>
          <a:p>
            <a:pPr marL="197485" marR="26034" indent="-185420" algn="just">
              <a:lnSpc>
                <a:spcPct val="141300"/>
              </a:lnSpc>
              <a:buClr>
                <a:srgbClr val="444444"/>
              </a:buClr>
              <a:buFont typeface="Arial MT"/>
              <a:buChar char="•"/>
              <a:tabLst>
                <a:tab pos="198755" algn="l"/>
              </a:tabLst>
            </a:pPr>
            <a:r>
              <a:rPr lang="en-US" sz="2600" dirty="0">
                <a:latin typeface="+mj-lt"/>
                <a:cs typeface="Cambria"/>
              </a:rPr>
              <a:t>This</a:t>
            </a:r>
            <a:r>
              <a:rPr lang="en-US" sz="2600" spc="135" dirty="0">
                <a:latin typeface="+mj-lt"/>
                <a:cs typeface="Cambria"/>
              </a:rPr>
              <a:t>  </a:t>
            </a:r>
            <a:r>
              <a:rPr lang="en-US" sz="2600" dirty="0">
                <a:latin typeface="+mj-lt"/>
                <a:cs typeface="Cambria"/>
              </a:rPr>
              <a:t>task</a:t>
            </a:r>
            <a:r>
              <a:rPr lang="en-US" sz="2600" spc="135" dirty="0">
                <a:latin typeface="+mj-lt"/>
                <a:cs typeface="Cambria"/>
              </a:rPr>
              <a:t>  </a:t>
            </a:r>
            <a:r>
              <a:rPr lang="en-US" sz="2600" dirty="0">
                <a:latin typeface="+mj-lt"/>
                <a:cs typeface="Cambria"/>
              </a:rPr>
              <a:t>of</a:t>
            </a:r>
            <a:r>
              <a:rPr lang="en-US" sz="2600" spc="135" dirty="0">
                <a:latin typeface="+mj-lt"/>
                <a:cs typeface="Cambria"/>
              </a:rPr>
              <a:t>  </a:t>
            </a:r>
            <a:r>
              <a:rPr lang="en-US" sz="2600" dirty="0">
                <a:latin typeface="+mj-lt"/>
                <a:cs typeface="Cambria"/>
              </a:rPr>
              <a:t>handling</a:t>
            </a:r>
            <a:r>
              <a:rPr lang="en-US" sz="2600" spc="135" dirty="0">
                <a:latin typeface="+mj-lt"/>
                <a:cs typeface="Cambria"/>
              </a:rPr>
              <a:t>  </a:t>
            </a:r>
            <a:r>
              <a:rPr lang="en-US" sz="2600" dirty="0">
                <a:latin typeface="+mj-lt"/>
                <a:cs typeface="Cambria"/>
              </a:rPr>
              <a:t>is</a:t>
            </a:r>
            <a:r>
              <a:rPr lang="en-US" sz="2600" spc="135" dirty="0">
                <a:latin typeface="+mj-lt"/>
                <a:cs typeface="Cambria"/>
              </a:rPr>
              <a:t>  </a:t>
            </a:r>
            <a:r>
              <a:rPr lang="en-US" sz="2600" dirty="0">
                <a:latin typeface="+mj-lt"/>
                <a:cs typeface="Cambria"/>
              </a:rPr>
              <a:t>done</a:t>
            </a:r>
            <a:r>
              <a:rPr lang="en-US" sz="2600" spc="135" dirty="0">
                <a:latin typeface="+mj-lt"/>
                <a:cs typeface="Cambria"/>
              </a:rPr>
              <a:t>  </a:t>
            </a:r>
            <a:r>
              <a:rPr lang="en-US" sz="2600" dirty="0">
                <a:latin typeface="+mj-lt"/>
                <a:cs typeface="Cambria"/>
              </a:rPr>
              <a:t>by</a:t>
            </a:r>
            <a:r>
              <a:rPr lang="en-US" sz="2600" spc="135" dirty="0">
                <a:latin typeface="+mj-lt"/>
                <a:cs typeface="Cambria"/>
              </a:rPr>
              <a:t>  </a:t>
            </a:r>
            <a:r>
              <a:rPr lang="en-US" sz="2600" dirty="0">
                <a:latin typeface="+mj-lt"/>
                <a:cs typeface="Cambria"/>
              </a:rPr>
              <a:t>methods</a:t>
            </a:r>
            <a:r>
              <a:rPr lang="en-US" sz="2600" spc="135" dirty="0">
                <a:latin typeface="+mj-lt"/>
                <a:cs typeface="Cambria"/>
              </a:rPr>
              <a:t>  </a:t>
            </a:r>
            <a:r>
              <a:rPr lang="en-US" sz="2600" dirty="0">
                <a:latin typeface="+mj-lt"/>
                <a:cs typeface="Cambria"/>
              </a:rPr>
              <a:t>of </a:t>
            </a:r>
            <a:r>
              <a:rPr lang="en-US" sz="2600" spc="-10" dirty="0" err="1">
                <a:latin typeface="+mj-lt"/>
                <a:cs typeface="Cambria"/>
              </a:rPr>
              <a:t>ContentResolver</a:t>
            </a:r>
            <a:r>
              <a:rPr lang="en-US" sz="2600" spc="-10" dirty="0">
                <a:latin typeface="+mj-lt"/>
                <a:cs typeface="Cambria"/>
              </a:rPr>
              <a:t> </a:t>
            </a:r>
            <a:r>
              <a:rPr lang="en-US" sz="2600" dirty="0">
                <a:latin typeface="+mj-lt"/>
                <a:cs typeface="Cambria"/>
              </a:rPr>
              <a:t>class.</a:t>
            </a:r>
            <a:r>
              <a:rPr lang="en-US" sz="2600" spc="135" dirty="0">
                <a:latin typeface="+mj-lt"/>
                <a:cs typeface="Cambria"/>
              </a:rPr>
              <a:t>  </a:t>
            </a:r>
            <a:r>
              <a:rPr lang="en-US" sz="2600" dirty="0">
                <a:latin typeface="+mj-lt"/>
                <a:cs typeface="Cambria"/>
              </a:rPr>
              <a:t>So,</a:t>
            </a:r>
            <a:r>
              <a:rPr lang="en-US" sz="2600" spc="135" dirty="0">
                <a:latin typeface="+mj-lt"/>
                <a:cs typeface="Cambria"/>
              </a:rPr>
              <a:t>  </a:t>
            </a:r>
            <a:r>
              <a:rPr lang="en-US" sz="2600" spc="-10" dirty="0">
                <a:latin typeface="+mj-lt"/>
                <a:cs typeface="Cambria"/>
              </a:rPr>
              <a:t>content </a:t>
            </a:r>
            <a:r>
              <a:rPr lang="en-US" sz="2600" dirty="0" smtClean="0">
                <a:latin typeface="+mj-lt"/>
                <a:cs typeface="Cambria"/>
              </a:rPr>
              <a:t>providers</a:t>
            </a:r>
            <a:r>
              <a:rPr lang="en-US" sz="2600" spc="-35" dirty="0" smtClean="0">
                <a:latin typeface="+mj-lt"/>
                <a:cs typeface="Cambria"/>
              </a:rPr>
              <a:t> </a:t>
            </a:r>
            <a:r>
              <a:rPr lang="en-US" sz="2600" dirty="0">
                <a:latin typeface="+mj-lt"/>
                <a:cs typeface="Cambria"/>
              </a:rPr>
              <a:t>can</a:t>
            </a:r>
            <a:r>
              <a:rPr lang="en-US" sz="2600" spc="-35" dirty="0">
                <a:latin typeface="+mj-lt"/>
                <a:cs typeface="Cambria"/>
              </a:rPr>
              <a:t> </a:t>
            </a:r>
            <a:r>
              <a:rPr lang="en-US" sz="2600" dirty="0">
                <a:latin typeface="+mj-lt"/>
                <a:cs typeface="Cambria"/>
              </a:rPr>
              <a:t>store</a:t>
            </a:r>
            <a:r>
              <a:rPr lang="en-US" sz="2600" spc="-35" dirty="0">
                <a:latin typeface="+mj-lt"/>
                <a:cs typeface="Cambria"/>
              </a:rPr>
              <a:t> </a:t>
            </a:r>
            <a:r>
              <a:rPr lang="en-US" sz="2600" dirty="0">
                <a:latin typeface="+mj-lt"/>
                <a:cs typeface="Cambria"/>
              </a:rPr>
              <a:t>data</a:t>
            </a:r>
            <a:r>
              <a:rPr lang="en-US" sz="2600" spc="-35" dirty="0">
                <a:latin typeface="+mj-lt"/>
                <a:cs typeface="Cambria"/>
              </a:rPr>
              <a:t> </a:t>
            </a:r>
            <a:r>
              <a:rPr lang="en-US" sz="2600" dirty="0">
                <a:latin typeface="+mj-lt"/>
                <a:cs typeface="Cambria"/>
              </a:rPr>
              <a:t>in</a:t>
            </a:r>
            <a:r>
              <a:rPr lang="en-US" sz="2600" spc="-35" dirty="0">
                <a:latin typeface="+mj-lt"/>
                <a:cs typeface="Cambria"/>
              </a:rPr>
              <a:t> </a:t>
            </a:r>
            <a:r>
              <a:rPr lang="en-US" sz="2600" dirty="0">
                <a:latin typeface="+mj-lt"/>
                <a:cs typeface="Cambria"/>
              </a:rPr>
              <a:t>various</a:t>
            </a:r>
            <a:r>
              <a:rPr lang="en-US" sz="2600" spc="-35" dirty="0">
                <a:latin typeface="+mj-lt"/>
                <a:cs typeface="Cambria"/>
              </a:rPr>
              <a:t> </a:t>
            </a:r>
            <a:r>
              <a:rPr lang="en-US" sz="2600" dirty="0">
                <a:latin typeface="+mj-lt"/>
                <a:cs typeface="Cambria"/>
              </a:rPr>
              <a:t>ways</a:t>
            </a:r>
            <a:r>
              <a:rPr lang="en-US" sz="2600" spc="-35" dirty="0">
                <a:latin typeface="+mj-lt"/>
                <a:cs typeface="Cambria"/>
              </a:rPr>
              <a:t> </a:t>
            </a:r>
            <a:r>
              <a:rPr lang="en-US" sz="2600" dirty="0">
                <a:latin typeface="+mj-lt"/>
                <a:cs typeface="Cambria"/>
              </a:rPr>
              <a:t>such</a:t>
            </a:r>
            <a:r>
              <a:rPr lang="en-US" sz="2600" spc="-35" dirty="0">
                <a:latin typeface="+mj-lt"/>
                <a:cs typeface="Cambria"/>
              </a:rPr>
              <a:t> </a:t>
            </a:r>
            <a:r>
              <a:rPr lang="en-US" sz="2600" dirty="0">
                <a:latin typeface="+mj-lt"/>
                <a:cs typeface="Cambria"/>
              </a:rPr>
              <a:t>as</a:t>
            </a:r>
            <a:r>
              <a:rPr lang="en-US" sz="2600" spc="-35" dirty="0">
                <a:latin typeface="+mj-lt"/>
                <a:cs typeface="Cambria"/>
              </a:rPr>
              <a:t> </a:t>
            </a:r>
            <a:r>
              <a:rPr lang="en-US" sz="2600" dirty="0">
                <a:latin typeface="+mj-lt"/>
                <a:cs typeface="Cambria"/>
              </a:rPr>
              <a:t>files,</a:t>
            </a:r>
            <a:r>
              <a:rPr lang="en-US" sz="2600" spc="-35" dirty="0">
                <a:latin typeface="+mj-lt"/>
                <a:cs typeface="Cambria"/>
              </a:rPr>
              <a:t> </a:t>
            </a:r>
            <a:r>
              <a:rPr lang="en-US" sz="2600" dirty="0">
                <a:latin typeface="+mj-lt"/>
                <a:cs typeface="Cambria"/>
              </a:rPr>
              <a:t>database</a:t>
            </a:r>
            <a:r>
              <a:rPr lang="en-US" sz="2600" spc="-30" dirty="0">
                <a:latin typeface="+mj-lt"/>
                <a:cs typeface="Cambria"/>
              </a:rPr>
              <a:t> </a:t>
            </a:r>
            <a:r>
              <a:rPr lang="en-US" sz="2600" dirty="0">
                <a:latin typeface="+mj-lt"/>
                <a:cs typeface="Cambria"/>
              </a:rPr>
              <a:t>or</a:t>
            </a:r>
            <a:r>
              <a:rPr lang="en-US" sz="2600" spc="-35" dirty="0">
                <a:latin typeface="+mj-lt"/>
                <a:cs typeface="Cambria"/>
              </a:rPr>
              <a:t> </a:t>
            </a:r>
            <a:r>
              <a:rPr lang="en-US" sz="2600" dirty="0">
                <a:latin typeface="+mj-lt"/>
                <a:cs typeface="Cambria"/>
              </a:rPr>
              <a:t>over</a:t>
            </a:r>
            <a:r>
              <a:rPr lang="en-US" sz="2600" spc="-35" dirty="0">
                <a:latin typeface="+mj-lt"/>
                <a:cs typeface="Cambria"/>
              </a:rPr>
              <a:t> </a:t>
            </a:r>
            <a:r>
              <a:rPr lang="en-US" sz="2600" dirty="0">
                <a:latin typeface="+mj-lt"/>
                <a:cs typeface="Cambria"/>
              </a:rPr>
              <a:t>the</a:t>
            </a:r>
            <a:r>
              <a:rPr lang="en-US" sz="2600" spc="-35" dirty="0">
                <a:latin typeface="+mj-lt"/>
                <a:cs typeface="Cambria"/>
              </a:rPr>
              <a:t> </a:t>
            </a:r>
            <a:r>
              <a:rPr lang="en-US" sz="2600" spc="-10" dirty="0">
                <a:latin typeface="+mj-lt"/>
                <a:cs typeface="Cambria"/>
              </a:rPr>
              <a:t>internet.</a:t>
            </a:r>
            <a:endParaRPr lang="en-US" sz="2600" dirty="0">
              <a:latin typeface="+mj-lt"/>
              <a:cs typeface="Cambria"/>
            </a:endParaRPr>
          </a:p>
          <a:p>
            <a:pPr marL="197485" marR="13970" indent="-185420" algn="just">
              <a:lnSpc>
                <a:spcPct val="141300"/>
              </a:lnSpc>
              <a:spcBef>
                <a:spcPts val="994"/>
              </a:spcBef>
              <a:buClr>
                <a:srgbClr val="444444"/>
              </a:buClr>
              <a:buFont typeface="Arial MT"/>
              <a:buChar char="•"/>
              <a:tabLst>
                <a:tab pos="198755" algn="l"/>
              </a:tabLst>
            </a:pPr>
            <a:r>
              <a:rPr lang="en-US" sz="2600" dirty="0">
                <a:latin typeface="+mj-lt"/>
                <a:cs typeface="Cambria"/>
              </a:rPr>
              <a:t>It</a:t>
            </a:r>
            <a:r>
              <a:rPr lang="en-US" sz="2600" spc="385" dirty="0">
                <a:latin typeface="+mj-lt"/>
                <a:cs typeface="Cambria"/>
              </a:rPr>
              <a:t> </a:t>
            </a:r>
            <a:r>
              <a:rPr lang="en-US" sz="2600" dirty="0">
                <a:latin typeface="+mj-lt"/>
                <a:cs typeface="Cambria"/>
              </a:rPr>
              <a:t>acts</a:t>
            </a:r>
            <a:r>
              <a:rPr lang="en-US" sz="2600" spc="390" dirty="0">
                <a:latin typeface="+mj-lt"/>
                <a:cs typeface="Cambria"/>
              </a:rPr>
              <a:t> </a:t>
            </a:r>
            <a:r>
              <a:rPr lang="en-US" sz="2600" dirty="0">
                <a:latin typeface="+mj-lt"/>
                <a:cs typeface="Cambria"/>
              </a:rPr>
              <a:t>as</a:t>
            </a:r>
            <a:r>
              <a:rPr lang="en-US" sz="2600" spc="390" dirty="0">
                <a:latin typeface="+mj-lt"/>
                <a:cs typeface="Cambria"/>
              </a:rPr>
              <a:t> </a:t>
            </a:r>
            <a:r>
              <a:rPr lang="en-US" sz="2600" dirty="0">
                <a:latin typeface="+mj-lt"/>
                <a:cs typeface="Cambria"/>
              </a:rPr>
              <a:t>the</a:t>
            </a:r>
            <a:r>
              <a:rPr lang="en-US" sz="2600" spc="390" dirty="0">
                <a:latin typeface="+mj-lt"/>
                <a:cs typeface="Cambria"/>
              </a:rPr>
              <a:t> </a:t>
            </a:r>
            <a:r>
              <a:rPr lang="en-US" sz="2600" dirty="0">
                <a:latin typeface="+mj-lt"/>
                <a:cs typeface="Cambria"/>
              </a:rPr>
              <a:t>same</a:t>
            </a:r>
            <a:r>
              <a:rPr lang="en-US" sz="2600" spc="390" dirty="0">
                <a:latin typeface="+mj-lt"/>
                <a:cs typeface="Cambria"/>
              </a:rPr>
              <a:t> </a:t>
            </a:r>
            <a:r>
              <a:rPr lang="en-US" sz="2600" dirty="0">
                <a:latin typeface="+mj-lt"/>
                <a:cs typeface="Cambria"/>
              </a:rPr>
              <a:t>as</a:t>
            </a:r>
            <a:r>
              <a:rPr lang="en-US" sz="2600" spc="390" dirty="0">
                <a:latin typeface="+mj-lt"/>
                <a:cs typeface="Cambria"/>
              </a:rPr>
              <a:t> </a:t>
            </a:r>
            <a:r>
              <a:rPr lang="en-US" sz="2600" dirty="0">
                <a:latin typeface="+mj-lt"/>
                <a:cs typeface="Cambria"/>
              </a:rPr>
              <a:t>database</a:t>
            </a:r>
            <a:r>
              <a:rPr lang="en-US" sz="2600" spc="390" dirty="0">
                <a:latin typeface="+mj-lt"/>
                <a:cs typeface="Cambria"/>
              </a:rPr>
              <a:t> </a:t>
            </a:r>
            <a:r>
              <a:rPr lang="en-US" sz="2600" dirty="0">
                <a:latin typeface="+mj-lt"/>
                <a:cs typeface="Cambria"/>
              </a:rPr>
              <a:t>and</a:t>
            </a:r>
            <a:r>
              <a:rPr lang="en-US" sz="2600" spc="390" dirty="0">
                <a:latin typeface="+mj-lt"/>
                <a:cs typeface="Cambria"/>
              </a:rPr>
              <a:t> </a:t>
            </a:r>
            <a:r>
              <a:rPr lang="en-US" sz="2600" dirty="0">
                <a:latin typeface="+mj-lt"/>
                <a:cs typeface="Cambria"/>
              </a:rPr>
              <a:t>also</a:t>
            </a:r>
            <a:r>
              <a:rPr lang="en-US" sz="2600" spc="390" dirty="0">
                <a:latin typeface="+mj-lt"/>
                <a:cs typeface="Cambria"/>
              </a:rPr>
              <a:t> </a:t>
            </a:r>
            <a:r>
              <a:rPr lang="en-US" sz="2600" dirty="0">
                <a:latin typeface="+mj-lt"/>
                <a:cs typeface="Cambria"/>
              </a:rPr>
              <a:t>we</a:t>
            </a:r>
            <a:r>
              <a:rPr lang="en-US" sz="2600" spc="390" dirty="0">
                <a:latin typeface="+mj-lt"/>
                <a:cs typeface="Cambria"/>
              </a:rPr>
              <a:t> </a:t>
            </a:r>
            <a:r>
              <a:rPr lang="en-US" sz="2600" dirty="0">
                <a:latin typeface="+mj-lt"/>
                <a:cs typeface="Cambria"/>
              </a:rPr>
              <a:t>can</a:t>
            </a:r>
            <a:r>
              <a:rPr lang="en-US" sz="2600" spc="395" dirty="0">
                <a:latin typeface="+mj-lt"/>
                <a:cs typeface="Cambria"/>
              </a:rPr>
              <a:t> </a:t>
            </a:r>
            <a:r>
              <a:rPr lang="en-US" sz="2600" dirty="0">
                <a:latin typeface="+mj-lt"/>
                <a:cs typeface="Cambria"/>
              </a:rPr>
              <a:t>query</a:t>
            </a:r>
            <a:r>
              <a:rPr lang="en-US" sz="2600" spc="390" dirty="0">
                <a:latin typeface="+mj-lt"/>
                <a:cs typeface="Cambria"/>
              </a:rPr>
              <a:t> </a:t>
            </a:r>
            <a:r>
              <a:rPr lang="en-US" sz="2600" dirty="0">
                <a:latin typeface="+mj-lt"/>
                <a:cs typeface="Cambria"/>
              </a:rPr>
              <a:t>it</a:t>
            </a:r>
            <a:r>
              <a:rPr lang="en-US" sz="2600" spc="390" dirty="0">
                <a:latin typeface="+mj-lt"/>
                <a:cs typeface="Cambria"/>
              </a:rPr>
              <a:t> </a:t>
            </a:r>
            <a:r>
              <a:rPr lang="en-US" sz="2600" dirty="0">
                <a:latin typeface="+mj-lt"/>
                <a:cs typeface="Cambria"/>
              </a:rPr>
              <a:t>to</a:t>
            </a:r>
            <a:r>
              <a:rPr lang="en-US" sz="2600" spc="390" dirty="0">
                <a:latin typeface="+mj-lt"/>
                <a:cs typeface="Cambria"/>
              </a:rPr>
              <a:t> </a:t>
            </a:r>
            <a:r>
              <a:rPr lang="en-US" sz="2600" dirty="0">
                <a:latin typeface="+mj-lt"/>
                <a:cs typeface="Cambria"/>
              </a:rPr>
              <a:t>add,</a:t>
            </a:r>
            <a:r>
              <a:rPr lang="en-US" sz="2600" spc="395" dirty="0">
                <a:latin typeface="+mj-lt"/>
                <a:cs typeface="Cambria"/>
              </a:rPr>
              <a:t> </a:t>
            </a:r>
            <a:r>
              <a:rPr lang="en-US" sz="2600" dirty="0">
                <a:latin typeface="+mj-lt"/>
                <a:cs typeface="Cambria"/>
              </a:rPr>
              <a:t>delete,</a:t>
            </a:r>
            <a:r>
              <a:rPr lang="en-US" sz="2600" spc="395" dirty="0">
                <a:latin typeface="+mj-lt"/>
                <a:cs typeface="Cambria"/>
              </a:rPr>
              <a:t> </a:t>
            </a:r>
            <a:r>
              <a:rPr lang="en-US" sz="2600" dirty="0">
                <a:latin typeface="+mj-lt"/>
                <a:cs typeface="Cambria"/>
              </a:rPr>
              <a:t>insert</a:t>
            </a:r>
            <a:r>
              <a:rPr lang="en-US" sz="2600" spc="390" dirty="0">
                <a:latin typeface="+mj-lt"/>
                <a:cs typeface="Cambria"/>
              </a:rPr>
              <a:t> </a:t>
            </a:r>
            <a:r>
              <a:rPr lang="en-US" sz="2600" spc="-25" dirty="0">
                <a:latin typeface="+mj-lt"/>
                <a:cs typeface="Cambria"/>
              </a:rPr>
              <a:t>or </a:t>
            </a:r>
            <a:r>
              <a:rPr lang="en-US" sz="2600" dirty="0" smtClean="0">
                <a:latin typeface="+mj-lt"/>
                <a:cs typeface="Cambria"/>
              </a:rPr>
              <a:t>update</a:t>
            </a:r>
            <a:r>
              <a:rPr lang="en-US" sz="2600" spc="-25" dirty="0" smtClean="0">
                <a:latin typeface="+mj-lt"/>
                <a:cs typeface="Cambria"/>
              </a:rPr>
              <a:t> </a:t>
            </a:r>
            <a:r>
              <a:rPr lang="en-US" sz="2600" dirty="0">
                <a:latin typeface="+mj-lt"/>
                <a:cs typeface="Cambria"/>
              </a:rPr>
              <a:t>the</a:t>
            </a:r>
            <a:r>
              <a:rPr lang="en-US" sz="2600" spc="-25" dirty="0">
                <a:latin typeface="+mj-lt"/>
                <a:cs typeface="Cambria"/>
              </a:rPr>
              <a:t> </a:t>
            </a:r>
            <a:r>
              <a:rPr lang="en-US" sz="2600" spc="-10" dirty="0">
                <a:latin typeface="+mj-lt"/>
                <a:cs typeface="Cambria"/>
              </a:rPr>
              <a:t>data.</a:t>
            </a:r>
            <a:endParaRPr lang="en-US" sz="2600" dirty="0">
              <a:latin typeface="+mj-lt"/>
              <a:cs typeface="Cambria"/>
            </a:endParaRPr>
          </a:p>
          <a:p>
            <a:pPr marL="197485" marR="5080" indent="-185420" algn="just">
              <a:lnSpc>
                <a:spcPct val="141300"/>
              </a:lnSpc>
              <a:buClr>
                <a:srgbClr val="444444"/>
              </a:buClr>
              <a:buFont typeface="Arial MT"/>
              <a:buChar char="•"/>
              <a:tabLst>
                <a:tab pos="198755" algn="l"/>
              </a:tabLst>
            </a:pPr>
            <a:r>
              <a:rPr lang="en-US" sz="2600" dirty="0">
                <a:latin typeface="+mj-lt"/>
                <a:cs typeface="Cambria"/>
              </a:rPr>
              <a:t>It</a:t>
            </a:r>
            <a:r>
              <a:rPr lang="en-US" sz="2600" spc="-20" dirty="0">
                <a:latin typeface="+mj-lt"/>
                <a:cs typeface="Cambria"/>
              </a:rPr>
              <a:t> </a:t>
            </a:r>
            <a:r>
              <a:rPr lang="en-US" sz="2600" dirty="0">
                <a:latin typeface="+mj-lt"/>
                <a:cs typeface="Cambria"/>
              </a:rPr>
              <a:t>can</a:t>
            </a:r>
            <a:r>
              <a:rPr lang="en-US" sz="2600" spc="-20" dirty="0">
                <a:latin typeface="+mj-lt"/>
                <a:cs typeface="Cambria"/>
              </a:rPr>
              <a:t> </a:t>
            </a:r>
            <a:r>
              <a:rPr lang="en-US" sz="2600" dirty="0">
                <a:latin typeface="+mj-lt"/>
                <a:cs typeface="Cambria"/>
              </a:rPr>
              <a:t>be</a:t>
            </a:r>
            <a:r>
              <a:rPr lang="en-US" sz="2600" spc="-20" dirty="0">
                <a:latin typeface="+mj-lt"/>
                <a:cs typeface="Cambria"/>
              </a:rPr>
              <a:t> </a:t>
            </a:r>
            <a:r>
              <a:rPr lang="en-US" sz="2600" dirty="0">
                <a:latin typeface="+mj-lt"/>
                <a:cs typeface="Cambria"/>
              </a:rPr>
              <a:t>understood</a:t>
            </a:r>
            <a:r>
              <a:rPr lang="en-US" sz="2600" spc="-20" dirty="0">
                <a:latin typeface="+mj-lt"/>
                <a:cs typeface="Cambria"/>
              </a:rPr>
              <a:t> </a:t>
            </a:r>
            <a:r>
              <a:rPr lang="en-US" sz="2600" dirty="0">
                <a:latin typeface="+mj-lt"/>
                <a:cs typeface="Cambria"/>
              </a:rPr>
              <a:t>that</a:t>
            </a:r>
            <a:r>
              <a:rPr lang="en-US" sz="2600" spc="-20" dirty="0">
                <a:latin typeface="+mj-lt"/>
                <a:cs typeface="Cambria"/>
              </a:rPr>
              <a:t> </a:t>
            </a:r>
            <a:r>
              <a:rPr lang="en-US" sz="2600" dirty="0">
                <a:latin typeface="+mj-lt"/>
                <a:cs typeface="Cambria"/>
              </a:rPr>
              <a:t>a</a:t>
            </a:r>
            <a:r>
              <a:rPr lang="en-US" sz="2600" spc="-20" dirty="0">
                <a:latin typeface="+mj-lt"/>
                <a:cs typeface="Cambria"/>
              </a:rPr>
              <a:t> </a:t>
            </a:r>
            <a:r>
              <a:rPr lang="en-US" sz="2600" dirty="0">
                <a:latin typeface="+mj-lt"/>
                <a:cs typeface="Cambria"/>
              </a:rPr>
              <a:t>content</a:t>
            </a:r>
            <a:r>
              <a:rPr lang="en-US" sz="2600" spc="-20" dirty="0">
                <a:latin typeface="+mj-lt"/>
                <a:cs typeface="Cambria"/>
              </a:rPr>
              <a:t> </a:t>
            </a:r>
            <a:r>
              <a:rPr lang="en-US" sz="2600" dirty="0">
                <a:latin typeface="+mj-lt"/>
                <a:cs typeface="Cambria"/>
              </a:rPr>
              <a:t>provider</a:t>
            </a:r>
            <a:r>
              <a:rPr lang="en-US" sz="2600" spc="-20" dirty="0">
                <a:latin typeface="+mj-lt"/>
                <a:cs typeface="Cambria"/>
              </a:rPr>
              <a:t> </a:t>
            </a:r>
            <a:r>
              <a:rPr lang="en-US" sz="2600" dirty="0">
                <a:latin typeface="+mj-lt"/>
                <a:cs typeface="Cambria"/>
              </a:rPr>
              <a:t>hides</a:t>
            </a:r>
            <a:r>
              <a:rPr lang="en-US" sz="2600" spc="-20" dirty="0">
                <a:latin typeface="+mj-lt"/>
                <a:cs typeface="Cambria"/>
              </a:rPr>
              <a:t> </a:t>
            </a:r>
            <a:r>
              <a:rPr lang="en-US" sz="2600" dirty="0">
                <a:latin typeface="+mj-lt"/>
                <a:cs typeface="Cambria"/>
              </a:rPr>
              <a:t>the</a:t>
            </a:r>
            <a:r>
              <a:rPr lang="en-US" sz="2600" spc="-15" dirty="0">
                <a:latin typeface="+mj-lt"/>
                <a:cs typeface="Cambria"/>
              </a:rPr>
              <a:t> </a:t>
            </a:r>
            <a:r>
              <a:rPr lang="en-US" sz="2600" dirty="0">
                <a:latin typeface="+mj-lt"/>
                <a:cs typeface="Cambria"/>
              </a:rPr>
              <a:t>database</a:t>
            </a:r>
            <a:r>
              <a:rPr lang="en-US" sz="2600" spc="-20" dirty="0">
                <a:latin typeface="+mj-lt"/>
                <a:cs typeface="Cambria"/>
              </a:rPr>
              <a:t> </a:t>
            </a:r>
            <a:r>
              <a:rPr lang="en-US" sz="2600" dirty="0">
                <a:latin typeface="+mj-lt"/>
                <a:cs typeface="Cambria"/>
              </a:rPr>
              <a:t>details</a:t>
            </a:r>
            <a:r>
              <a:rPr lang="en-US" sz="2600" spc="-20" dirty="0">
                <a:latin typeface="+mj-lt"/>
                <a:cs typeface="Cambria"/>
              </a:rPr>
              <a:t> </a:t>
            </a:r>
            <a:r>
              <a:rPr lang="en-US" sz="2600" dirty="0">
                <a:latin typeface="+mj-lt"/>
                <a:cs typeface="Cambria"/>
              </a:rPr>
              <a:t>and</a:t>
            </a:r>
            <a:r>
              <a:rPr lang="en-US" sz="2600" spc="-20" dirty="0">
                <a:latin typeface="+mj-lt"/>
                <a:cs typeface="Cambria"/>
              </a:rPr>
              <a:t> </a:t>
            </a:r>
            <a:r>
              <a:rPr lang="en-US" sz="2600" dirty="0">
                <a:latin typeface="+mj-lt"/>
                <a:cs typeface="Cambria"/>
              </a:rPr>
              <a:t>also,</a:t>
            </a:r>
            <a:r>
              <a:rPr lang="en-US" sz="2600" spc="-20" dirty="0">
                <a:latin typeface="+mj-lt"/>
                <a:cs typeface="Cambria"/>
              </a:rPr>
              <a:t> </a:t>
            </a:r>
            <a:r>
              <a:rPr lang="en-US" sz="2600" dirty="0">
                <a:latin typeface="+mj-lt"/>
                <a:cs typeface="Cambria"/>
              </a:rPr>
              <a:t>it</a:t>
            </a:r>
            <a:r>
              <a:rPr lang="en-US" sz="2600" spc="40" dirty="0">
                <a:latin typeface="+mj-lt"/>
                <a:cs typeface="Cambria"/>
              </a:rPr>
              <a:t> </a:t>
            </a:r>
            <a:r>
              <a:rPr lang="en-US" sz="2600" spc="-20" dirty="0">
                <a:latin typeface="+mj-lt"/>
                <a:cs typeface="Cambria"/>
              </a:rPr>
              <a:t>lets </a:t>
            </a:r>
            <a:r>
              <a:rPr lang="en-US" sz="2600" dirty="0" smtClean="0">
                <a:latin typeface="+mj-lt"/>
                <a:cs typeface="Cambria"/>
              </a:rPr>
              <a:t>an</a:t>
            </a:r>
            <a:r>
              <a:rPr lang="en-US" sz="2600" spc="-15" dirty="0" smtClean="0">
                <a:latin typeface="+mj-lt"/>
                <a:cs typeface="Cambria"/>
              </a:rPr>
              <a:t> </a:t>
            </a:r>
            <a:r>
              <a:rPr lang="en-US" sz="2600" dirty="0">
                <a:latin typeface="+mj-lt"/>
                <a:cs typeface="Cambria"/>
              </a:rPr>
              <a:t>application</a:t>
            </a:r>
            <a:r>
              <a:rPr lang="en-US" sz="2600" spc="-10" dirty="0">
                <a:latin typeface="+mj-lt"/>
                <a:cs typeface="Cambria"/>
              </a:rPr>
              <a:t> </a:t>
            </a:r>
            <a:r>
              <a:rPr lang="en-US" sz="2600" dirty="0">
                <a:latin typeface="+mj-lt"/>
                <a:cs typeface="Cambria"/>
              </a:rPr>
              <a:t>share</a:t>
            </a:r>
            <a:r>
              <a:rPr lang="en-US" sz="2600" spc="-10" dirty="0">
                <a:latin typeface="+mj-lt"/>
                <a:cs typeface="Cambria"/>
              </a:rPr>
              <a:t> </a:t>
            </a:r>
            <a:r>
              <a:rPr lang="en-US" sz="2600" dirty="0">
                <a:latin typeface="+mj-lt"/>
                <a:cs typeface="Cambria"/>
              </a:rPr>
              <a:t>data</a:t>
            </a:r>
            <a:r>
              <a:rPr lang="en-US" sz="2600" spc="-10" dirty="0">
                <a:latin typeface="+mj-lt"/>
                <a:cs typeface="Cambria"/>
              </a:rPr>
              <a:t> </a:t>
            </a:r>
            <a:r>
              <a:rPr lang="en-US" sz="2600" dirty="0">
                <a:latin typeface="+mj-lt"/>
                <a:cs typeface="Cambria"/>
              </a:rPr>
              <a:t>among</a:t>
            </a:r>
            <a:r>
              <a:rPr lang="en-US" sz="2600" spc="-10" dirty="0">
                <a:latin typeface="+mj-lt"/>
                <a:cs typeface="Cambria"/>
              </a:rPr>
              <a:t> </a:t>
            </a:r>
            <a:r>
              <a:rPr lang="en-US" sz="2600" dirty="0">
                <a:latin typeface="+mj-lt"/>
                <a:cs typeface="Cambria"/>
              </a:rPr>
              <a:t>other</a:t>
            </a:r>
            <a:r>
              <a:rPr lang="en-US" sz="2600" spc="-15" dirty="0">
                <a:latin typeface="+mj-lt"/>
                <a:cs typeface="Cambria"/>
              </a:rPr>
              <a:t> </a:t>
            </a:r>
            <a:r>
              <a:rPr lang="en-US" sz="2600" dirty="0">
                <a:latin typeface="+mj-lt"/>
                <a:cs typeface="Cambria"/>
              </a:rPr>
              <a:t>applications.</a:t>
            </a:r>
            <a:r>
              <a:rPr lang="en-US" sz="2600" spc="-10" dirty="0">
                <a:latin typeface="+mj-lt"/>
                <a:cs typeface="Cambria"/>
              </a:rPr>
              <a:t> </a:t>
            </a:r>
            <a:r>
              <a:rPr lang="en-US" sz="2600" dirty="0">
                <a:latin typeface="+mj-lt"/>
                <a:cs typeface="Cambria"/>
              </a:rPr>
              <a:t>Content</a:t>
            </a:r>
            <a:r>
              <a:rPr lang="en-US" sz="2600" spc="-10" dirty="0">
                <a:latin typeface="+mj-lt"/>
                <a:cs typeface="Cambria"/>
              </a:rPr>
              <a:t> </a:t>
            </a:r>
            <a:r>
              <a:rPr lang="en-US" sz="2600" dirty="0">
                <a:latin typeface="+mj-lt"/>
                <a:cs typeface="Cambria"/>
              </a:rPr>
              <a:t>providers</a:t>
            </a:r>
            <a:r>
              <a:rPr lang="en-US" sz="2600" spc="-10" dirty="0">
                <a:latin typeface="+mj-lt"/>
                <a:cs typeface="Cambria"/>
              </a:rPr>
              <a:t> </a:t>
            </a:r>
            <a:r>
              <a:rPr lang="en-US" sz="2600" dirty="0">
                <a:latin typeface="+mj-lt"/>
                <a:cs typeface="Cambria"/>
              </a:rPr>
              <a:t>are</a:t>
            </a:r>
            <a:r>
              <a:rPr lang="en-US" sz="2600" spc="-10" dirty="0">
                <a:latin typeface="+mj-lt"/>
                <a:cs typeface="Cambria"/>
              </a:rPr>
              <a:t> </a:t>
            </a:r>
            <a:r>
              <a:rPr lang="en-US" sz="2600" dirty="0">
                <a:latin typeface="+mj-lt"/>
                <a:cs typeface="Cambria"/>
              </a:rPr>
              <a:t>not</a:t>
            </a:r>
            <a:r>
              <a:rPr lang="en-US" sz="2600" spc="-10" dirty="0">
                <a:latin typeface="+mj-lt"/>
                <a:cs typeface="Cambria"/>
              </a:rPr>
              <a:t> limited </a:t>
            </a:r>
            <a:r>
              <a:rPr lang="en-US" sz="2600" dirty="0" smtClean="0">
                <a:latin typeface="+mj-lt"/>
                <a:cs typeface="Cambria"/>
              </a:rPr>
              <a:t>to</a:t>
            </a:r>
            <a:r>
              <a:rPr lang="en-US" sz="2600" spc="-25" dirty="0" smtClean="0">
                <a:latin typeface="+mj-lt"/>
                <a:cs typeface="Cambria"/>
              </a:rPr>
              <a:t> </a:t>
            </a:r>
            <a:r>
              <a:rPr lang="en-US" sz="2600" dirty="0">
                <a:latin typeface="+mj-lt"/>
                <a:cs typeface="Cambria"/>
              </a:rPr>
              <a:t>texts,</a:t>
            </a:r>
            <a:r>
              <a:rPr lang="en-US" sz="2600" spc="-20" dirty="0">
                <a:latin typeface="+mj-lt"/>
                <a:cs typeface="Cambria"/>
              </a:rPr>
              <a:t> </a:t>
            </a:r>
            <a:r>
              <a:rPr lang="en-US" sz="2600" dirty="0">
                <a:latin typeface="+mj-lt"/>
                <a:cs typeface="Cambria"/>
              </a:rPr>
              <a:t>but</a:t>
            </a:r>
            <a:r>
              <a:rPr lang="en-US" sz="2600" spc="-25" dirty="0">
                <a:latin typeface="+mj-lt"/>
                <a:cs typeface="Cambria"/>
              </a:rPr>
              <a:t> </a:t>
            </a:r>
            <a:r>
              <a:rPr lang="en-US" sz="2600" dirty="0">
                <a:latin typeface="+mj-lt"/>
                <a:cs typeface="Cambria"/>
              </a:rPr>
              <a:t>also</a:t>
            </a:r>
            <a:r>
              <a:rPr lang="en-US" sz="2600" spc="-20" dirty="0">
                <a:latin typeface="+mj-lt"/>
                <a:cs typeface="Cambria"/>
              </a:rPr>
              <a:t> </a:t>
            </a:r>
            <a:r>
              <a:rPr lang="en-US" sz="2600" dirty="0">
                <a:latin typeface="+mj-lt"/>
                <a:cs typeface="Cambria"/>
              </a:rPr>
              <a:t>contains</a:t>
            </a:r>
            <a:r>
              <a:rPr lang="en-US" sz="2600" spc="-25" dirty="0">
                <a:latin typeface="+mj-lt"/>
                <a:cs typeface="Cambria"/>
              </a:rPr>
              <a:t> </a:t>
            </a:r>
            <a:r>
              <a:rPr lang="en-US" sz="2600" dirty="0">
                <a:latin typeface="+mj-lt"/>
                <a:cs typeface="Cambria"/>
              </a:rPr>
              <a:t>images</a:t>
            </a:r>
            <a:r>
              <a:rPr lang="en-US" sz="2600" spc="-20" dirty="0">
                <a:latin typeface="+mj-lt"/>
                <a:cs typeface="Cambria"/>
              </a:rPr>
              <a:t> </a:t>
            </a:r>
            <a:r>
              <a:rPr lang="en-US" sz="2600" dirty="0">
                <a:latin typeface="+mj-lt"/>
                <a:cs typeface="Cambria"/>
              </a:rPr>
              <a:t>and</a:t>
            </a:r>
            <a:r>
              <a:rPr lang="en-US" sz="2600" spc="-20" dirty="0">
                <a:latin typeface="+mj-lt"/>
                <a:cs typeface="Cambria"/>
              </a:rPr>
              <a:t> </a:t>
            </a:r>
            <a:r>
              <a:rPr lang="en-US" sz="2600" dirty="0">
                <a:latin typeface="+mj-lt"/>
                <a:cs typeface="Cambria"/>
              </a:rPr>
              <a:t>videos</a:t>
            </a:r>
            <a:r>
              <a:rPr lang="en-US" sz="2600" spc="-25" dirty="0">
                <a:latin typeface="+mj-lt"/>
                <a:cs typeface="Cambria"/>
              </a:rPr>
              <a:t> </a:t>
            </a:r>
            <a:r>
              <a:rPr lang="en-US" sz="2600" dirty="0">
                <a:latin typeface="+mj-lt"/>
                <a:cs typeface="Cambria"/>
              </a:rPr>
              <a:t>as</a:t>
            </a:r>
            <a:r>
              <a:rPr lang="en-US" sz="2600" spc="-20" dirty="0">
                <a:latin typeface="+mj-lt"/>
                <a:cs typeface="Cambria"/>
              </a:rPr>
              <a:t> </a:t>
            </a:r>
            <a:r>
              <a:rPr lang="en-US" sz="2600" spc="-10" dirty="0">
                <a:latin typeface="+mj-lt"/>
                <a:cs typeface="Cambria"/>
              </a:rPr>
              <a:t>well.</a:t>
            </a:r>
            <a:endParaRPr lang="en-US" sz="2600" dirty="0">
              <a:latin typeface="+mj-lt"/>
              <a:cs typeface="Cambria"/>
            </a:endParaRPr>
          </a:p>
          <a:p>
            <a:endParaRPr lang="en-US" dirty="0"/>
          </a:p>
        </p:txBody>
      </p:sp>
    </p:spTree>
    <p:extLst>
      <p:ext uri="{BB962C8B-B14F-4D97-AF65-F5344CB8AC3E}">
        <p14:creationId xmlns:p14="http://schemas.microsoft.com/office/powerpoint/2010/main" val="1084856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endParaRPr lang="en-US" dirty="0"/>
          </a:p>
        </p:txBody>
      </p:sp>
      <p:sp>
        <p:nvSpPr>
          <p:cNvPr id="3" name="Content Placeholder 2"/>
          <p:cNvSpPr>
            <a:spLocks noGrp="1"/>
          </p:cNvSpPr>
          <p:nvPr>
            <p:ph idx="1"/>
          </p:nvPr>
        </p:nvSpPr>
        <p:spPr/>
        <p:txBody>
          <a:bodyPr/>
          <a:lstStyle/>
          <a:p>
            <a:r>
              <a:rPr lang="en-US" dirty="0" smtClean="0"/>
              <a:t>Color</a:t>
            </a:r>
          </a:p>
          <a:p>
            <a:r>
              <a:rPr lang="en-US" dirty="0" smtClean="0"/>
              <a:t>Drawable</a:t>
            </a:r>
          </a:p>
          <a:p>
            <a:r>
              <a:rPr lang="en-US" dirty="0" smtClean="0"/>
              <a:t>Theme</a:t>
            </a:r>
          </a:p>
          <a:p>
            <a:r>
              <a:rPr lang="en-US" dirty="0"/>
              <a:t>Prepare Application for Localization</a:t>
            </a:r>
          </a:p>
        </p:txBody>
      </p:sp>
    </p:spTree>
    <p:extLst>
      <p:ext uri="{BB962C8B-B14F-4D97-AF65-F5344CB8AC3E}">
        <p14:creationId xmlns:p14="http://schemas.microsoft.com/office/powerpoint/2010/main" val="341314957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pic>
        <p:nvPicPr>
          <p:cNvPr id="4" name="object 5"/>
          <p:cNvPicPr>
            <a:picLocks noGrp="1"/>
          </p:cNvPicPr>
          <p:nvPr>
            <p:ph idx="1"/>
          </p:nvPr>
        </p:nvPicPr>
        <p:blipFill rotWithShape="1">
          <a:blip r:embed="rId2" cstate="print"/>
          <a:srcRect l="2892" t="15315" r="2746" b="16113"/>
          <a:stretch/>
        </p:blipFill>
        <p:spPr>
          <a:xfrm>
            <a:off x="2991678" y="2276061"/>
            <a:ext cx="6042992" cy="3170582"/>
          </a:xfrm>
          <a:prstGeom prst="rect">
            <a:avLst/>
          </a:prstGeom>
        </p:spPr>
      </p:pic>
    </p:spTree>
    <p:extLst>
      <p:ext uri="{BB962C8B-B14F-4D97-AF65-F5344CB8AC3E}">
        <p14:creationId xmlns:p14="http://schemas.microsoft.com/office/powerpoint/2010/main" val="22379463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pic>
        <p:nvPicPr>
          <p:cNvPr id="4" name="object 2"/>
          <p:cNvPicPr>
            <a:picLocks noGrp="1"/>
          </p:cNvPicPr>
          <p:nvPr>
            <p:ph idx="1"/>
          </p:nvPr>
        </p:nvPicPr>
        <p:blipFill>
          <a:blip r:embed="rId2" cstate="print"/>
          <a:stretch>
            <a:fillRect/>
          </a:stretch>
        </p:blipFill>
        <p:spPr>
          <a:xfrm>
            <a:off x="3602209" y="2016124"/>
            <a:ext cx="5551730" cy="3838023"/>
          </a:xfrm>
          <a:prstGeom prst="rect">
            <a:avLst/>
          </a:prstGeom>
        </p:spPr>
      </p:pic>
    </p:spTree>
    <p:extLst>
      <p:ext uri="{BB962C8B-B14F-4D97-AF65-F5344CB8AC3E}">
        <p14:creationId xmlns:p14="http://schemas.microsoft.com/office/powerpoint/2010/main" val="876240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sp>
        <p:nvSpPr>
          <p:cNvPr id="3" name="Content Placeholder 2"/>
          <p:cNvSpPr>
            <a:spLocks noGrp="1"/>
          </p:cNvSpPr>
          <p:nvPr>
            <p:ph idx="1"/>
          </p:nvPr>
        </p:nvSpPr>
        <p:spPr/>
        <p:txBody>
          <a:bodyPr/>
          <a:lstStyle/>
          <a:p>
            <a:pPr marL="194310" marR="10795" indent="-182245" algn="just">
              <a:lnSpc>
                <a:spcPct val="141800"/>
              </a:lnSpc>
              <a:spcBef>
                <a:spcPts val="90"/>
              </a:spcBef>
              <a:buFont typeface="Arial MT"/>
              <a:buChar char="•"/>
              <a:tabLst>
                <a:tab pos="195580" algn="l"/>
              </a:tabLst>
            </a:pPr>
            <a:r>
              <a:rPr lang="en-US" dirty="0">
                <a:solidFill>
                  <a:srgbClr val="444444"/>
                </a:solidFill>
                <a:latin typeface="Calibri"/>
                <a:cs typeface="Calibri"/>
              </a:rPr>
              <a:t>We</a:t>
            </a:r>
            <a:r>
              <a:rPr lang="en-US" spc="150" dirty="0">
                <a:solidFill>
                  <a:srgbClr val="444444"/>
                </a:solidFill>
                <a:latin typeface="Calibri"/>
                <a:cs typeface="Calibri"/>
              </a:rPr>
              <a:t>  </a:t>
            </a:r>
            <a:r>
              <a:rPr lang="en-US" dirty="0">
                <a:solidFill>
                  <a:srgbClr val="444444"/>
                </a:solidFill>
                <a:latin typeface="Calibri"/>
                <a:cs typeface="Calibri"/>
              </a:rPr>
              <a:t>need</a:t>
            </a:r>
            <a:r>
              <a:rPr lang="en-US" spc="160" dirty="0">
                <a:solidFill>
                  <a:srgbClr val="444444"/>
                </a:solidFill>
                <a:latin typeface="Calibri"/>
                <a:cs typeface="Calibri"/>
              </a:rPr>
              <a:t>  </a:t>
            </a:r>
            <a:r>
              <a:rPr lang="en-US" dirty="0">
                <a:solidFill>
                  <a:srgbClr val="444444"/>
                </a:solidFill>
                <a:latin typeface="Calibri"/>
                <a:cs typeface="Calibri"/>
              </a:rPr>
              <a:t>to</a:t>
            </a:r>
            <a:r>
              <a:rPr lang="en-US" spc="165" dirty="0">
                <a:solidFill>
                  <a:srgbClr val="444444"/>
                </a:solidFill>
                <a:latin typeface="Calibri"/>
                <a:cs typeface="Calibri"/>
              </a:rPr>
              <a:t>  </a:t>
            </a:r>
            <a:r>
              <a:rPr lang="en-US" dirty="0">
                <a:solidFill>
                  <a:srgbClr val="444444"/>
                </a:solidFill>
                <a:latin typeface="Calibri"/>
                <a:cs typeface="Calibri"/>
              </a:rPr>
              <a:t>use</a:t>
            </a:r>
            <a:r>
              <a:rPr lang="en-US" spc="160" dirty="0">
                <a:solidFill>
                  <a:srgbClr val="444444"/>
                </a:solidFill>
                <a:latin typeface="Calibri"/>
                <a:cs typeface="Calibri"/>
              </a:rPr>
              <a:t>  </a:t>
            </a:r>
            <a:r>
              <a:rPr lang="en-US" dirty="0">
                <a:solidFill>
                  <a:srgbClr val="444444"/>
                </a:solidFill>
                <a:latin typeface="Calibri"/>
                <a:cs typeface="Calibri"/>
              </a:rPr>
              <a:t>the </a:t>
            </a:r>
            <a:r>
              <a:rPr lang="en-US" dirty="0" err="1">
                <a:solidFill>
                  <a:srgbClr val="444444"/>
                </a:solidFill>
                <a:latin typeface="Calibri"/>
                <a:cs typeface="Calibri"/>
              </a:rPr>
              <a:t>ContentResolver</a:t>
            </a:r>
            <a:r>
              <a:rPr lang="en-US" spc="5" dirty="0">
                <a:solidFill>
                  <a:srgbClr val="444444"/>
                </a:solidFill>
                <a:latin typeface="Calibri"/>
                <a:cs typeface="Calibri"/>
              </a:rPr>
              <a:t> </a:t>
            </a:r>
            <a:r>
              <a:rPr lang="en-US" dirty="0">
                <a:solidFill>
                  <a:srgbClr val="444444"/>
                </a:solidFill>
                <a:latin typeface="Calibri"/>
                <a:cs typeface="Calibri"/>
              </a:rPr>
              <a:t>object</a:t>
            </a:r>
            <a:r>
              <a:rPr lang="en-US" spc="160" dirty="0">
                <a:solidFill>
                  <a:srgbClr val="444444"/>
                </a:solidFill>
                <a:latin typeface="Calibri"/>
                <a:cs typeface="Calibri"/>
              </a:rPr>
              <a:t>  </a:t>
            </a:r>
            <a:r>
              <a:rPr lang="en-US" dirty="0">
                <a:solidFill>
                  <a:srgbClr val="444444"/>
                </a:solidFill>
                <a:latin typeface="Calibri"/>
                <a:cs typeface="Calibri"/>
              </a:rPr>
              <a:t>in</a:t>
            </a:r>
            <a:r>
              <a:rPr lang="en-US" spc="160" dirty="0">
                <a:solidFill>
                  <a:srgbClr val="444444"/>
                </a:solidFill>
                <a:latin typeface="Calibri"/>
                <a:cs typeface="Calibri"/>
              </a:rPr>
              <a:t>  </a:t>
            </a:r>
            <a:r>
              <a:rPr lang="en-US" dirty="0">
                <a:solidFill>
                  <a:srgbClr val="444444"/>
                </a:solidFill>
                <a:latin typeface="Calibri"/>
                <a:cs typeface="Calibri"/>
              </a:rPr>
              <a:t>our</a:t>
            </a:r>
            <a:r>
              <a:rPr lang="en-US" spc="160" dirty="0">
                <a:solidFill>
                  <a:srgbClr val="444444"/>
                </a:solidFill>
                <a:latin typeface="Calibri"/>
                <a:cs typeface="Calibri"/>
              </a:rPr>
              <a:t>  </a:t>
            </a:r>
            <a:r>
              <a:rPr lang="en-US" dirty="0">
                <a:solidFill>
                  <a:srgbClr val="444444"/>
                </a:solidFill>
                <a:latin typeface="Calibri"/>
                <a:cs typeface="Calibri"/>
              </a:rPr>
              <a:t>application,</a:t>
            </a:r>
            <a:r>
              <a:rPr lang="en-US" spc="160" dirty="0">
                <a:solidFill>
                  <a:srgbClr val="444444"/>
                </a:solidFill>
                <a:latin typeface="Calibri"/>
                <a:cs typeface="Calibri"/>
              </a:rPr>
              <a:t>  </a:t>
            </a:r>
            <a:r>
              <a:rPr lang="en-US" dirty="0">
                <a:solidFill>
                  <a:srgbClr val="444444"/>
                </a:solidFill>
                <a:latin typeface="Calibri"/>
                <a:cs typeface="Calibri"/>
              </a:rPr>
              <a:t>in</a:t>
            </a:r>
            <a:r>
              <a:rPr lang="en-US" spc="165" dirty="0">
                <a:solidFill>
                  <a:srgbClr val="444444"/>
                </a:solidFill>
                <a:latin typeface="Calibri"/>
                <a:cs typeface="Calibri"/>
              </a:rPr>
              <a:t>  </a:t>
            </a:r>
            <a:r>
              <a:rPr lang="en-US" dirty="0">
                <a:solidFill>
                  <a:srgbClr val="444444"/>
                </a:solidFill>
                <a:latin typeface="Calibri"/>
                <a:cs typeface="Calibri"/>
              </a:rPr>
              <a:t>order</a:t>
            </a:r>
            <a:r>
              <a:rPr lang="en-US" spc="160" dirty="0">
                <a:solidFill>
                  <a:srgbClr val="444444"/>
                </a:solidFill>
                <a:latin typeface="Calibri"/>
                <a:cs typeface="Calibri"/>
              </a:rPr>
              <a:t>  </a:t>
            </a:r>
            <a:r>
              <a:rPr lang="en-US" spc="-25" dirty="0">
                <a:solidFill>
                  <a:srgbClr val="444444"/>
                </a:solidFill>
                <a:latin typeface="Calibri"/>
                <a:cs typeface="Calibri"/>
              </a:rPr>
              <a:t>to 	</a:t>
            </a:r>
            <a:r>
              <a:rPr lang="en-US" dirty="0">
                <a:solidFill>
                  <a:srgbClr val="444444"/>
                </a:solidFill>
                <a:latin typeface="Calibri"/>
                <a:cs typeface="Calibri"/>
              </a:rPr>
              <a:t>communicate</a:t>
            </a:r>
            <a:r>
              <a:rPr lang="en-US" spc="-30" dirty="0">
                <a:solidFill>
                  <a:srgbClr val="444444"/>
                </a:solidFill>
                <a:latin typeface="Calibri"/>
                <a:cs typeface="Calibri"/>
              </a:rPr>
              <a:t> </a:t>
            </a:r>
            <a:r>
              <a:rPr lang="en-US" dirty="0">
                <a:solidFill>
                  <a:srgbClr val="444444"/>
                </a:solidFill>
                <a:latin typeface="Calibri"/>
                <a:cs typeface="Calibri"/>
              </a:rPr>
              <a:t>with</a:t>
            </a:r>
            <a:r>
              <a:rPr lang="en-US" spc="-25" dirty="0">
                <a:solidFill>
                  <a:srgbClr val="444444"/>
                </a:solidFill>
                <a:latin typeface="Calibri"/>
                <a:cs typeface="Calibri"/>
              </a:rPr>
              <a:t> </a:t>
            </a:r>
            <a:r>
              <a:rPr lang="en-US" dirty="0">
                <a:solidFill>
                  <a:srgbClr val="444444"/>
                </a:solidFill>
                <a:latin typeface="Calibri"/>
                <a:cs typeface="Calibri"/>
              </a:rPr>
              <a:t>the</a:t>
            </a:r>
            <a:r>
              <a:rPr lang="en-US" spc="-25" dirty="0">
                <a:solidFill>
                  <a:srgbClr val="444444"/>
                </a:solidFill>
                <a:latin typeface="Calibri"/>
                <a:cs typeface="Calibri"/>
              </a:rPr>
              <a:t> </a:t>
            </a:r>
            <a:r>
              <a:rPr lang="en-US" dirty="0">
                <a:solidFill>
                  <a:srgbClr val="444444"/>
                </a:solidFill>
                <a:latin typeface="Calibri"/>
                <a:cs typeface="Calibri"/>
              </a:rPr>
              <a:t>content</a:t>
            </a:r>
            <a:r>
              <a:rPr lang="en-US" spc="-35" dirty="0">
                <a:solidFill>
                  <a:srgbClr val="444444"/>
                </a:solidFill>
                <a:latin typeface="Calibri"/>
                <a:cs typeface="Calibri"/>
              </a:rPr>
              <a:t> </a:t>
            </a:r>
            <a:r>
              <a:rPr lang="en-US" dirty="0">
                <a:solidFill>
                  <a:srgbClr val="444444"/>
                </a:solidFill>
                <a:latin typeface="Calibri"/>
                <a:cs typeface="Calibri"/>
              </a:rPr>
              <a:t>providers</a:t>
            </a:r>
            <a:r>
              <a:rPr lang="en-US" spc="-25" dirty="0">
                <a:solidFill>
                  <a:srgbClr val="444444"/>
                </a:solidFill>
                <a:latin typeface="Calibri"/>
                <a:cs typeface="Calibri"/>
              </a:rPr>
              <a:t> </a:t>
            </a:r>
            <a:r>
              <a:rPr lang="en-US" dirty="0">
                <a:solidFill>
                  <a:srgbClr val="444444"/>
                </a:solidFill>
                <a:latin typeface="Calibri"/>
                <a:cs typeface="Calibri"/>
              </a:rPr>
              <a:t>for</a:t>
            </a:r>
            <a:r>
              <a:rPr lang="en-US" spc="-25" dirty="0">
                <a:solidFill>
                  <a:srgbClr val="444444"/>
                </a:solidFill>
                <a:latin typeface="Calibri"/>
                <a:cs typeface="Calibri"/>
              </a:rPr>
              <a:t> </a:t>
            </a:r>
            <a:r>
              <a:rPr lang="en-US" dirty="0">
                <a:solidFill>
                  <a:srgbClr val="444444"/>
                </a:solidFill>
                <a:latin typeface="Calibri"/>
                <a:cs typeface="Calibri"/>
              </a:rPr>
              <a:t>data</a:t>
            </a:r>
            <a:r>
              <a:rPr lang="en-US" spc="-30" dirty="0">
                <a:solidFill>
                  <a:srgbClr val="444444"/>
                </a:solidFill>
                <a:latin typeface="Calibri"/>
                <a:cs typeface="Calibri"/>
              </a:rPr>
              <a:t> </a:t>
            </a:r>
            <a:r>
              <a:rPr lang="en-US" spc="-10" dirty="0">
                <a:solidFill>
                  <a:srgbClr val="444444"/>
                </a:solidFill>
                <a:latin typeface="Calibri"/>
                <a:cs typeface="Calibri"/>
              </a:rPr>
              <a:t>access.</a:t>
            </a:r>
            <a:endParaRPr lang="en-US" dirty="0">
              <a:latin typeface="Calibri"/>
              <a:cs typeface="Calibri"/>
            </a:endParaRPr>
          </a:p>
          <a:p>
            <a:pPr marL="194310" marR="5080" indent="-182245" algn="just">
              <a:lnSpc>
                <a:spcPct val="141800"/>
              </a:lnSpc>
              <a:buFont typeface="Arial MT"/>
              <a:buChar char="•"/>
              <a:tabLst>
                <a:tab pos="195580" algn="l"/>
              </a:tabLst>
            </a:pPr>
            <a:r>
              <a:rPr lang="en-US" dirty="0">
                <a:solidFill>
                  <a:srgbClr val="444444"/>
                </a:solidFill>
                <a:latin typeface="Calibri"/>
                <a:cs typeface="Calibri"/>
              </a:rPr>
              <a:t>Now</a:t>
            </a:r>
            <a:r>
              <a:rPr lang="en-US" spc="175" dirty="0">
                <a:solidFill>
                  <a:srgbClr val="444444"/>
                </a:solidFill>
                <a:latin typeface="Calibri"/>
                <a:cs typeface="Calibri"/>
              </a:rPr>
              <a:t> </a:t>
            </a:r>
            <a:r>
              <a:rPr lang="en-US" dirty="0">
                <a:solidFill>
                  <a:srgbClr val="444444"/>
                </a:solidFill>
                <a:latin typeface="Calibri"/>
                <a:cs typeface="Calibri"/>
              </a:rPr>
              <a:t>to</a:t>
            </a:r>
            <a:r>
              <a:rPr lang="en-US" spc="190" dirty="0">
                <a:solidFill>
                  <a:srgbClr val="444444"/>
                </a:solidFill>
                <a:latin typeface="Calibri"/>
                <a:cs typeface="Calibri"/>
              </a:rPr>
              <a:t> </a:t>
            </a:r>
            <a:r>
              <a:rPr lang="en-US" dirty="0">
                <a:solidFill>
                  <a:srgbClr val="444444"/>
                </a:solidFill>
                <a:latin typeface="Calibri"/>
                <a:cs typeface="Calibri"/>
              </a:rPr>
              <a:t>enable</a:t>
            </a:r>
            <a:r>
              <a:rPr lang="en-US" spc="185" dirty="0">
                <a:solidFill>
                  <a:srgbClr val="444444"/>
                </a:solidFill>
                <a:latin typeface="Calibri"/>
                <a:cs typeface="Calibri"/>
              </a:rPr>
              <a:t> </a:t>
            </a:r>
            <a:r>
              <a:rPr lang="en-US" dirty="0">
                <a:solidFill>
                  <a:srgbClr val="444444"/>
                </a:solidFill>
                <a:latin typeface="Calibri"/>
                <a:cs typeface="Calibri"/>
              </a:rPr>
              <a:t>communication</a:t>
            </a:r>
            <a:r>
              <a:rPr lang="en-US" spc="185" dirty="0">
                <a:solidFill>
                  <a:srgbClr val="444444"/>
                </a:solidFill>
                <a:latin typeface="Calibri"/>
                <a:cs typeface="Calibri"/>
              </a:rPr>
              <a:t> </a:t>
            </a:r>
            <a:r>
              <a:rPr lang="en-US" dirty="0">
                <a:solidFill>
                  <a:srgbClr val="444444"/>
                </a:solidFill>
                <a:latin typeface="Calibri"/>
                <a:cs typeface="Calibri"/>
              </a:rPr>
              <a:t>between</a:t>
            </a:r>
            <a:r>
              <a:rPr lang="en-US" spc="190" dirty="0">
                <a:solidFill>
                  <a:srgbClr val="444444"/>
                </a:solidFill>
                <a:latin typeface="Calibri"/>
                <a:cs typeface="Calibri"/>
              </a:rPr>
              <a:t> </a:t>
            </a:r>
            <a:r>
              <a:rPr lang="en-US" dirty="0">
                <a:solidFill>
                  <a:srgbClr val="444444"/>
                </a:solidFill>
                <a:latin typeface="Calibri"/>
                <a:cs typeface="Calibri"/>
              </a:rPr>
              <a:t>the</a:t>
            </a:r>
            <a:r>
              <a:rPr lang="en-US" spc="185" dirty="0">
                <a:solidFill>
                  <a:srgbClr val="444444"/>
                </a:solidFill>
                <a:latin typeface="Calibri"/>
                <a:cs typeface="Calibri"/>
              </a:rPr>
              <a:t> </a:t>
            </a:r>
            <a:r>
              <a:rPr lang="en-US" dirty="0">
                <a:solidFill>
                  <a:srgbClr val="444444"/>
                </a:solidFill>
                <a:latin typeface="Calibri"/>
                <a:cs typeface="Calibri"/>
              </a:rPr>
              <a:t>user</a:t>
            </a:r>
            <a:r>
              <a:rPr lang="en-US" spc="185" dirty="0">
                <a:solidFill>
                  <a:srgbClr val="444444"/>
                </a:solidFill>
                <a:latin typeface="Calibri"/>
                <a:cs typeface="Calibri"/>
              </a:rPr>
              <a:t> </a:t>
            </a:r>
            <a:r>
              <a:rPr lang="en-US" dirty="0">
                <a:solidFill>
                  <a:srgbClr val="444444"/>
                </a:solidFill>
                <a:latin typeface="Calibri"/>
                <a:cs typeface="Calibri"/>
              </a:rPr>
              <a:t>interface</a:t>
            </a:r>
            <a:r>
              <a:rPr lang="en-US" spc="190" dirty="0">
                <a:solidFill>
                  <a:srgbClr val="444444"/>
                </a:solidFill>
                <a:latin typeface="Calibri"/>
                <a:cs typeface="Calibri"/>
              </a:rPr>
              <a:t> </a:t>
            </a:r>
            <a:r>
              <a:rPr lang="en-US" dirty="0">
                <a:solidFill>
                  <a:srgbClr val="444444"/>
                </a:solidFill>
                <a:latin typeface="Calibri"/>
                <a:cs typeface="Calibri"/>
              </a:rPr>
              <a:t>and</a:t>
            </a:r>
            <a:r>
              <a:rPr lang="en-US" spc="185" dirty="0">
                <a:solidFill>
                  <a:srgbClr val="444444"/>
                </a:solidFill>
                <a:latin typeface="Calibri"/>
                <a:cs typeface="Calibri"/>
              </a:rPr>
              <a:t> </a:t>
            </a:r>
            <a:r>
              <a:rPr lang="en-US" spc="-10" dirty="0" err="1">
                <a:solidFill>
                  <a:srgbClr val="444444"/>
                </a:solidFill>
                <a:latin typeface="Calibri"/>
                <a:cs typeface="Calibri"/>
              </a:rPr>
              <a:t>ContentResolver</a:t>
            </a:r>
            <a:r>
              <a:rPr lang="en-US" spc="-10" dirty="0">
                <a:solidFill>
                  <a:srgbClr val="444444"/>
                </a:solidFill>
                <a:latin typeface="Calibri"/>
                <a:cs typeface="Calibri"/>
              </a:rPr>
              <a:t>, 	</a:t>
            </a:r>
            <a:r>
              <a:rPr lang="en-US" dirty="0">
                <a:solidFill>
                  <a:srgbClr val="444444"/>
                </a:solidFill>
                <a:latin typeface="Calibri"/>
                <a:cs typeface="Calibri"/>
              </a:rPr>
              <a:t>we</a:t>
            </a:r>
            <a:r>
              <a:rPr lang="en-US" spc="500" dirty="0">
                <a:solidFill>
                  <a:srgbClr val="444444"/>
                </a:solidFill>
                <a:latin typeface="Calibri"/>
                <a:cs typeface="Calibri"/>
              </a:rPr>
              <a:t>  </a:t>
            </a:r>
            <a:r>
              <a:rPr lang="en-US" dirty="0">
                <a:solidFill>
                  <a:srgbClr val="444444"/>
                </a:solidFill>
                <a:latin typeface="Calibri"/>
                <a:cs typeface="Calibri"/>
              </a:rPr>
              <a:t>use</a:t>
            </a:r>
            <a:r>
              <a:rPr lang="en-US" spc="500" dirty="0">
                <a:solidFill>
                  <a:srgbClr val="444444"/>
                </a:solidFill>
                <a:latin typeface="Calibri"/>
                <a:cs typeface="Calibri"/>
              </a:rPr>
              <a:t>  </a:t>
            </a:r>
            <a:r>
              <a:rPr lang="en-US" dirty="0">
                <a:solidFill>
                  <a:srgbClr val="444444"/>
                </a:solidFill>
                <a:latin typeface="Calibri"/>
                <a:cs typeface="Calibri"/>
              </a:rPr>
              <a:t>another</a:t>
            </a:r>
            <a:r>
              <a:rPr lang="en-US" spc="500" dirty="0">
                <a:solidFill>
                  <a:srgbClr val="444444"/>
                </a:solidFill>
                <a:latin typeface="Calibri"/>
                <a:cs typeface="Calibri"/>
              </a:rPr>
              <a:t>  </a:t>
            </a:r>
            <a:r>
              <a:rPr lang="en-US" dirty="0">
                <a:solidFill>
                  <a:srgbClr val="444444"/>
                </a:solidFill>
                <a:latin typeface="Calibri"/>
                <a:cs typeface="Calibri"/>
              </a:rPr>
              <a:t>object,</a:t>
            </a:r>
            <a:r>
              <a:rPr lang="en-US" spc="5" dirty="0">
                <a:solidFill>
                  <a:srgbClr val="444444"/>
                </a:solidFill>
                <a:latin typeface="Calibri"/>
                <a:cs typeface="Calibri"/>
              </a:rPr>
              <a:t> </a:t>
            </a:r>
            <a:r>
              <a:rPr lang="en-US" dirty="0" err="1">
                <a:solidFill>
                  <a:srgbClr val="444444"/>
                </a:solidFill>
                <a:latin typeface="Calibri"/>
                <a:cs typeface="Calibri"/>
              </a:rPr>
              <a:t>CursorLoader</a:t>
            </a:r>
            <a:r>
              <a:rPr lang="en-US" dirty="0">
                <a:solidFill>
                  <a:srgbClr val="444444"/>
                </a:solidFill>
                <a:latin typeface="Calibri"/>
                <a:cs typeface="Calibri"/>
              </a:rPr>
              <a:t> to</a:t>
            </a:r>
            <a:r>
              <a:rPr lang="en-US" spc="500" dirty="0">
                <a:solidFill>
                  <a:srgbClr val="444444"/>
                </a:solidFill>
                <a:latin typeface="Calibri"/>
                <a:cs typeface="Calibri"/>
              </a:rPr>
              <a:t>  </a:t>
            </a:r>
            <a:r>
              <a:rPr lang="en-US" dirty="0">
                <a:solidFill>
                  <a:srgbClr val="444444"/>
                </a:solidFill>
                <a:latin typeface="Calibri"/>
                <a:cs typeface="Calibri"/>
              </a:rPr>
              <a:t>run</a:t>
            </a:r>
            <a:r>
              <a:rPr lang="en-US" spc="500" dirty="0">
                <a:solidFill>
                  <a:srgbClr val="444444"/>
                </a:solidFill>
                <a:latin typeface="Calibri"/>
                <a:cs typeface="Calibri"/>
              </a:rPr>
              <a:t>  </a:t>
            </a:r>
            <a:r>
              <a:rPr lang="en-US" dirty="0">
                <a:solidFill>
                  <a:srgbClr val="444444"/>
                </a:solidFill>
                <a:latin typeface="Calibri"/>
                <a:cs typeface="Calibri"/>
              </a:rPr>
              <a:t>query</a:t>
            </a:r>
            <a:r>
              <a:rPr lang="en-US" spc="500" dirty="0">
                <a:solidFill>
                  <a:srgbClr val="444444"/>
                </a:solidFill>
                <a:latin typeface="Calibri"/>
                <a:cs typeface="Calibri"/>
              </a:rPr>
              <a:t>  </a:t>
            </a:r>
            <a:r>
              <a:rPr lang="en-US" dirty="0">
                <a:solidFill>
                  <a:srgbClr val="444444"/>
                </a:solidFill>
                <a:latin typeface="Calibri"/>
                <a:cs typeface="Calibri"/>
              </a:rPr>
              <a:t>asynchronously.</a:t>
            </a:r>
            <a:r>
              <a:rPr lang="en-US" spc="500" dirty="0">
                <a:solidFill>
                  <a:srgbClr val="444444"/>
                </a:solidFill>
                <a:latin typeface="Calibri"/>
                <a:cs typeface="Calibri"/>
              </a:rPr>
              <a:t>  </a:t>
            </a:r>
            <a:r>
              <a:rPr lang="en-US" spc="-20" dirty="0">
                <a:solidFill>
                  <a:srgbClr val="444444"/>
                </a:solidFill>
                <a:latin typeface="Calibri"/>
                <a:cs typeface="Calibri"/>
              </a:rPr>
              <a:t>This 	</a:t>
            </a:r>
            <a:r>
              <a:rPr lang="en-US" dirty="0" err="1">
                <a:solidFill>
                  <a:srgbClr val="444444"/>
                </a:solidFill>
                <a:latin typeface="Calibri"/>
                <a:cs typeface="Calibri"/>
              </a:rPr>
              <a:t>CursorLoader</a:t>
            </a:r>
            <a:r>
              <a:rPr lang="en-US" spc="10" dirty="0">
                <a:solidFill>
                  <a:srgbClr val="444444"/>
                </a:solidFill>
                <a:latin typeface="Calibri"/>
                <a:cs typeface="Calibri"/>
              </a:rPr>
              <a:t> </a:t>
            </a:r>
            <a:r>
              <a:rPr lang="en-US" dirty="0">
                <a:solidFill>
                  <a:srgbClr val="444444"/>
                </a:solidFill>
                <a:latin typeface="Calibri"/>
                <a:cs typeface="Calibri"/>
              </a:rPr>
              <a:t>will</a:t>
            </a:r>
            <a:r>
              <a:rPr lang="en-US" spc="20" dirty="0">
                <a:solidFill>
                  <a:srgbClr val="444444"/>
                </a:solidFill>
                <a:latin typeface="Calibri"/>
                <a:cs typeface="Calibri"/>
              </a:rPr>
              <a:t> </a:t>
            </a:r>
            <a:r>
              <a:rPr lang="en-US" dirty="0">
                <a:solidFill>
                  <a:srgbClr val="444444"/>
                </a:solidFill>
                <a:latin typeface="Calibri"/>
                <a:cs typeface="Calibri"/>
              </a:rPr>
              <a:t>be</a:t>
            </a:r>
            <a:r>
              <a:rPr lang="en-US" spc="20" dirty="0">
                <a:solidFill>
                  <a:srgbClr val="444444"/>
                </a:solidFill>
                <a:latin typeface="Calibri"/>
                <a:cs typeface="Calibri"/>
              </a:rPr>
              <a:t> </a:t>
            </a:r>
            <a:r>
              <a:rPr lang="en-US" dirty="0">
                <a:solidFill>
                  <a:srgbClr val="444444"/>
                </a:solidFill>
                <a:latin typeface="Calibri"/>
                <a:cs typeface="Calibri"/>
              </a:rPr>
              <a:t>called</a:t>
            </a:r>
            <a:r>
              <a:rPr lang="en-US" spc="20" dirty="0">
                <a:solidFill>
                  <a:srgbClr val="444444"/>
                </a:solidFill>
                <a:latin typeface="Calibri"/>
                <a:cs typeface="Calibri"/>
              </a:rPr>
              <a:t> </a:t>
            </a:r>
            <a:r>
              <a:rPr lang="en-US" dirty="0">
                <a:solidFill>
                  <a:srgbClr val="444444"/>
                </a:solidFill>
                <a:latin typeface="Calibri"/>
                <a:cs typeface="Calibri"/>
              </a:rPr>
              <a:t>using</a:t>
            </a:r>
            <a:r>
              <a:rPr lang="en-US" spc="15" dirty="0">
                <a:solidFill>
                  <a:srgbClr val="444444"/>
                </a:solidFill>
                <a:latin typeface="Calibri"/>
                <a:cs typeface="Calibri"/>
              </a:rPr>
              <a:t> </a:t>
            </a:r>
            <a:r>
              <a:rPr lang="en-US" dirty="0">
                <a:solidFill>
                  <a:srgbClr val="444444"/>
                </a:solidFill>
                <a:latin typeface="Calibri"/>
                <a:cs typeface="Calibri"/>
              </a:rPr>
              <a:t>Activity/Fragment</a:t>
            </a:r>
            <a:r>
              <a:rPr lang="en-US" spc="15" dirty="0">
                <a:solidFill>
                  <a:srgbClr val="444444"/>
                </a:solidFill>
                <a:latin typeface="Calibri"/>
                <a:cs typeface="Calibri"/>
              </a:rPr>
              <a:t> </a:t>
            </a:r>
            <a:r>
              <a:rPr lang="en-US" dirty="0">
                <a:solidFill>
                  <a:srgbClr val="444444"/>
                </a:solidFill>
                <a:latin typeface="Calibri"/>
                <a:cs typeface="Calibri"/>
              </a:rPr>
              <a:t>of</a:t>
            </a:r>
            <a:r>
              <a:rPr lang="en-US" spc="20" dirty="0">
                <a:solidFill>
                  <a:srgbClr val="444444"/>
                </a:solidFill>
                <a:latin typeface="Calibri"/>
                <a:cs typeface="Calibri"/>
              </a:rPr>
              <a:t> </a:t>
            </a:r>
            <a:r>
              <a:rPr lang="en-US" dirty="0">
                <a:solidFill>
                  <a:srgbClr val="444444"/>
                </a:solidFill>
                <a:latin typeface="Calibri"/>
                <a:cs typeface="Calibri"/>
              </a:rPr>
              <a:t>the</a:t>
            </a:r>
            <a:r>
              <a:rPr lang="en-US" spc="20" dirty="0">
                <a:solidFill>
                  <a:srgbClr val="444444"/>
                </a:solidFill>
                <a:latin typeface="Calibri"/>
                <a:cs typeface="Calibri"/>
              </a:rPr>
              <a:t> </a:t>
            </a:r>
            <a:r>
              <a:rPr lang="en-US" spc="-10" dirty="0">
                <a:solidFill>
                  <a:srgbClr val="444444"/>
                </a:solidFill>
                <a:latin typeface="Calibri"/>
                <a:cs typeface="Calibri"/>
              </a:rPr>
              <a:t>application.</a:t>
            </a:r>
            <a:endParaRPr lang="en-US" dirty="0">
              <a:latin typeface="Calibri"/>
              <a:cs typeface="Calibri"/>
            </a:endParaRPr>
          </a:p>
          <a:p>
            <a:pPr marL="194310" marR="13970" indent="-182245" algn="just">
              <a:lnSpc>
                <a:spcPct val="141800"/>
              </a:lnSpc>
              <a:buFont typeface="Arial MT"/>
              <a:buChar char="•"/>
              <a:tabLst>
                <a:tab pos="195580" algn="l"/>
              </a:tabLst>
            </a:pPr>
            <a:r>
              <a:rPr lang="en-US" dirty="0">
                <a:solidFill>
                  <a:srgbClr val="444444"/>
                </a:solidFill>
                <a:latin typeface="Calibri"/>
                <a:cs typeface="Calibri"/>
              </a:rPr>
              <a:t>Then,</a:t>
            </a:r>
            <a:r>
              <a:rPr lang="en-US" spc="210" dirty="0">
                <a:solidFill>
                  <a:srgbClr val="444444"/>
                </a:solidFill>
                <a:latin typeface="Calibri"/>
                <a:cs typeface="Calibri"/>
              </a:rPr>
              <a:t> </a:t>
            </a:r>
            <a:r>
              <a:rPr lang="en-US" dirty="0">
                <a:solidFill>
                  <a:srgbClr val="444444"/>
                </a:solidFill>
                <a:latin typeface="Calibri"/>
                <a:cs typeface="Calibri"/>
              </a:rPr>
              <a:t>the</a:t>
            </a:r>
            <a:r>
              <a:rPr lang="en-US" spc="220" dirty="0">
                <a:solidFill>
                  <a:srgbClr val="444444"/>
                </a:solidFill>
                <a:latin typeface="Calibri"/>
                <a:cs typeface="Calibri"/>
              </a:rPr>
              <a:t> </a:t>
            </a:r>
            <a:r>
              <a:rPr lang="en-US" dirty="0">
                <a:solidFill>
                  <a:srgbClr val="444444"/>
                </a:solidFill>
                <a:latin typeface="Calibri"/>
                <a:cs typeface="Calibri"/>
              </a:rPr>
              <a:t>content</a:t>
            </a:r>
            <a:r>
              <a:rPr lang="en-US" spc="220" dirty="0">
                <a:solidFill>
                  <a:srgbClr val="444444"/>
                </a:solidFill>
                <a:latin typeface="Calibri"/>
                <a:cs typeface="Calibri"/>
              </a:rPr>
              <a:t> </a:t>
            </a:r>
            <a:r>
              <a:rPr lang="en-US" dirty="0">
                <a:solidFill>
                  <a:srgbClr val="444444"/>
                </a:solidFill>
                <a:latin typeface="Calibri"/>
                <a:cs typeface="Calibri"/>
              </a:rPr>
              <a:t>provider</a:t>
            </a:r>
            <a:r>
              <a:rPr lang="en-US" spc="220" dirty="0">
                <a:solidFill>
                  <a:srgbClr val="444444"/>
                </a:solidFill>
                <a:latin typeface="Calibri"/>
                <a:cs typeface="Calibri"/>
              </a:rPr>
              <a:t> </a:t>
            </a:r>
            <a:r>
              <a:rPr lang="en-US" dirty="0">
                <a:solidFill>
                  <a:srgbClr val="444444"/>
                </a:solidFill>
                <a:latin typeface="Calibri"/>
                <a:cs typeface="Calibri"/>
              </a:rPr>
              <a:t>receives</a:t>
            </a:r>
            <a:r>
              <a:rPr lang="en-US" spc="220" dirty="0">
                <a:solidFill>
                  <a:srgbClr val="444444"/>
                </a:solidFill>
                <a:latin typeface="Calibri"/>
                <a:cs typeface="Calibri"/>
              </a:rPr>
              <a:t> </a:t>
            </a:r>
            <a:r>
              <a:rPr lang="en-US" dirty="0">
                <a:solidFill>
                  <a:srgbClr val="444444"/>
                </a:solidFill>
                <a:latin typeface="Calibri"/>
                <a:cs typeface="Calibri"/>
              </a:rPr>
              <a:t>the</a:t>
            </a:r>
            <a:r>
              <a:rPr lang="en-US" spc="220" dirty="0">
                <a:solidFill>
                  <a:srgbClr val="444444"/>
                </a:solidFill>
                <a:latin typeface="Calibri"/>
                <a:cs typeface="Calibri"/>
              </a:rPr>
              <a:t> </a:t>
            </a:r>
            <a:r>
              <a:rPr lang="en-US" dirty="0">
                <a:solidFill>
                  <a:srgbClr val="444444"/>
                </a:solidFill>
                <a:latin typeface="Calibri"/>
                <a:cs typeface="Calibri"/>
              </a:rPr>
              <a:t>query</a:t>
            </a:r>
            <a:r>
              <a:rPr lang="en-US" spc="220" dirty="0">
                <a:solidFill>
                  <a:srgbClr val="444444"/>
                </a:solidFill>
                <a:latin typeface="Calibri"/>
                <a:cs typeface="Calibri"/>
              </a:rPr>
              <a:t> </a:t>
            </a:r>
            <a:r>
              <a:rPr lang="en-US" dirty="0">
                <a:solidFill>
                  <a:srgbClr val="444444"/>
                </a:solidFill>
                <a:latin typeface="Calibri"/>
                <a:cs typeface="Calibri"/>
              </a:rPr>
              <a:t>from</a:t>
            </a:r>
            <a:r>
              <a:rPr lang="en-US" spc="220" dirty="0">
                <a:solidFill>
                  <a:srgbClr val="444444"/>
                </a:solidFill>
                <a:latin typeface="Calibri"/>
                <a:cs typeface="Calibri"/>
              </a:rPr>
              <a:t> </a:t>
            </a:r>
            <a:r>
              <a:rPr lang="en-US" dirty="0">
                <a:solidFill>
                  <a:srgbClr val="444444"/>
                </a:solidFill>
                <a:latin typeface="Calibri"/>
                <a:cs typeface="Calibri"/>
              </a:rPr>
              <a:t>the</a:t>
            </a:r>
            <a:r>
              <a:rPr lang="en-US" spc="220" dirty="0">
                <a:solidFill>
                  <a:srgbClr val="444444"/>
                </a:solidFill>
                <a:latin typeface="Calibri"/>
                <a:cs typeface="Calibri"/>
              </a:rPr>
              <a:t> </a:t>
            </a:r>
            <a:r>
              <a:rPr lang="en-US" dirty="0">
                <a:solidFill>
                  <a:srgbClr val="444444"/>
                </a:solidFill>
                <a:latin typeface="Calibri"/>
                <a:cs typeface="Calibri"/>
              </a:rPr>
              <a:t>client</a:t>
            </a:r>
            <a:r>
              <a:rPr lang="en-US" spc="220" dirty="0">
                <a:solidFill>
                  <a:srgbClr val="444444"/>
                </a:solidFill>
                <a:latin typeface="Calibri"/>
                <a:cs typeface="Calibri"/>
              </a:rPr>
              <a:t> </a:t>
            </a:r>
            <a:r>
              <a:rPr lang="en-US" dirty="0">
                <a:solidFill>
                  <a:srgbClr val="444444"/>
                </a:solidFill>
                <a:latin typeface="Calibri"/>
                <a:cs typeface="Calibri"/>
              </a:rPr>
              <a:t>and</a:t>
            </a:r>
            <a:r>
              <a:rPr lang="en-US" spc="220" dirty="0">
                <a:solidFill>
                  <a:srgbClr val="444444"/>
                </a:solidFill>
                <a:latin typeface="Calibri"/>
                <a:cs typeface="Calibri"/>
              </a:rPr>
              <a:t> </a:t>
            </a:r>
            <a:r>
              <a:rPr lang="en-US" dirty="0">
                <a:solidFill>
                  <a:srgbClr val="444444"/>
                </a:solidFill>
                <a:latin typeface="Calibri"/>
                <a:cs typeface="Calibri"/>
              </a:rPr>
              <a:t>executes</a:t>
            </a:r>
            <a:r>
              <a:rPr lang="en-US" spc="220" dirty="0">
                <a:solidFill>
                  <a:srgbClr val="444444"/>
                </a:solidFill>
                <a:latin typeface="Calibri"/>
                <a:cs typeface="Calibri"/>
              </a:rPr>
              <a:t> </a:t>
            </a:r>
            <a:r>
              <a:rPr lang="en-US" spc="-25" dirty="0">
                <a:solidFill>
                  <a:srgbClr val="444444"/>
                </a:solidFill>
                <a:latin typeface="Calibri"/>
                <a:cs typeface="Calibri"/>
              </a:rPr>
              <a:t>and 	</a:t>
            </a:r>
            <a:r>
              <a:rPr lang="en-US" dirty="0">
                <a:solidFill>
                  <a:srgbClr val="444444"/>
                </a:solidFill>
                <a:latin typeface="Calibri"/>
                <a:cs typeface="Calibri"/>
              </a:rPr>
              <a:t>returns</a:t>
            </a:r>
            <a:r>
              <a:rPr lang="en-US" spc="-45" dirty="0">
                <a:solidFill>
                  <a:srgbClr val="444444"/>
                </a:solidFill>
                <a:latin typeface="Calibri"/>
                <a:cs typeface="Calibri"/>
              </a:rPr>
              <a:t> </a:t>
            </a:r>
            <a:r>
              <a:rPr lang="en-US" dirty="0">
                <a:solidFill>
                  <a:srgbClr val="444444"/>
                </a:solidFill>
                <a:latin typeface="Calibri"/>
                <a:cs typeface="Calibri"/>
              </a:rPr>
              <a:t>the</a:t>
            </a:r>
            <a:r>
              <a:rPr lang="en-US" spc="-35" dirty="0">
                <a:solidFill>
                  <a:srgbClr val="444444"/>
                </a:solidFill>
                <a:latin typeface="Calibri"/>
                <a:cs typeface="Calibri"/>
              </a:rPr>
              <a:t> </a:t>
            </a:r>
            <a:r>
              <a:rPr lang="en-US" spc="-10" dirty="0">
                <a:solidFill>
                  <a:srgbClr val="444444"/>
                </a:solidFill>
                <a:latin typeface="Calibri"/>
                <a:cs typeface="Calibri"/>
              </a:rPr>
              <a:t>result.</a:t>
            </a:r>
            <a:endParaRPr lang="en-US" dirty="0">
              <a:latin typeface="Calibri"/>
              <a:cs typeface="Calibri"/>
            </a:endParaRPr>
          </a:p>
          <a:p>
            <a:endParaRPr lang="en-US" dirty="0"/>
          </a:p>
        </p:txBody>
      </p:sp>
    </p:spTree>
    <p:extLst>
      <p:ext uri="{BB962C8B-B14F-4D97-AF65-F5344CB8AC3E}">
        <p14:creationId xmlns:p14="http://schemas.microsoft.com/office/powerpoint/2010/main" val="17086137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Provider</a:t>
            </a:r>
            <a:endParaRPr lang="en-US" dirty="0"/>
          </a:p>
        </p:txBody>
      </p:sp>
      <p:sp>
        <p:nvSpPr>
          <p:cNvPr id="3" name="Content Placeholder 2"/>
          <p:cNvSpPr>
            <a:spLocks noGrp="1"/>
          </p:cNvSpPr>
          <p:nvPr>
            <p:ph idx="1"/>
          </p:nvPr>
        </p:nvSpPr>
        <p:spPr>
          <a:xfrm>
            <a:off x="1451579" y="2015732"/>
            <a:ext cx="9603275" cy="4106772"/>
          </a:xfrm>
        </p:spPr>
        <p:txBody>
          <a:bodyPr>
            <a:normAutofit/>
          </a:bodyPr>
          <a:lstStyle/>
          <a:p>
            <a:pPr marL="191770" marR="5080" indent="-179705">
              <a:lnSpc>
                <a:spcPts val="2800"/>
              </a:lnSpc>
              <a:spcBef>
                <a:spcPts val="450"/>
              </a:spcBef>
              <a:buFont typeface="Arial"/>
              <a:buChar char="•"/>
              <a:tabLst>
                <a:tab pos="191770" algn="l"/>
              </a:tabLst>
            </a:pPr>
            <a:r>
              <a:rPr lang="en-US" b="1" dirty="0" err="1">
                <a:solidFill>
                  <a:srgbClr val="444444"/>
                </a:solidFill>
                <a:latin typeface="+mj-lt"/>
                <a:cs typeface="Calibri"/>
              </a:rPr>
              <a:t>onCreate</a:t>
            </a:r>
            <a:r>
              <a:rPr lang="en-US" b="1" dirty="0">
                <a:solidFill>
                  <a:srgbClr val="444444"/>
                </a:solidFill>
                <a:latin typeface="+mj-lt"/>
                <a:cs typeface="Calibri"/>
              </a:rPr>
              <a:t>()</a:t>
            </a:r>
            <a:r>
              <a:rPr lang="en-US" b="1" spc="30" dirty="0">
                <a:solidFill>
                  <a:srgbClr val="444444"/>
                </a:solidFill>
                <a:latin typeface="+mj-lt"/>
                <a:cs typeface="Calibri"/>
              </a:rPr>
              <a:t> </a:t>
            </a:r>
            <a:r>
              <a:rPr lang="en-US" b="1" dirty="0">
                <a:solidFill>
                  <a:srgbClr val="444444"/>
                </a:solidFill>
                <a:latin typeface="+mj-lt"/>
                <a:cs typeface="Calibri"/>
              </a:rPr>
              <a:t>–</a:t>
            </a:r>
            <a:r>
              <a:rPr lang="en-US" b="1" spc="-65" dirty="0">
                <a:solidFill>
                  <a:srgbClr val="444444"/>
                </a:solidFill>
                <a:latin typeface="+mj-lt"/>
                <a:cs typeface="Calibri"/>
              </a:rPr>
              <a:t> </a:t>
            </a:r>
            <a:r>
              <a:rPr lang="en-US" dirty="0">
                <a:solidFill>
                  <a:srgbClr val="444444"/>
                </a:solidFill>
                <a:latin typeface="+mj-lt"/>
                <a:cs typeface="Calibri"/>
              </a:rPr>
              <a:t>This</a:t>
            </a:r>
            <a:r>
              <a:rPr lang="en-US" spc="35" dirty="0">
                <a:solidFill>
                  <a:srgbClr val="444444"/>
                </a:solidFill>
                <a:latin typeface="+mj-lt"/>
                <a:cs typeface="Calibri"/>
              </a:rPr>
              <a:t> </a:t>
            </a:r>
            <a:r>
              <a:rPr lang="en-US" dirty="0">
                <a:solidFill>
                  <a:srgbClr val="444444"/>
                </a:solidFill>
                <a:latin typeface="+mj-lt"/>
                <a:cs typeface="Calibri"/>
              </a:rPr>
              <a:t>method</a:t>
            </a:r>
            <a:r>
              <a:rPr lang="en-US" spc="35" dirty="0">
                <a:solidFill>
                  <a:srgbClr val="444444"/>
                </a:solidFill>
                <a:latin typeface="+mj-lt"/>
                <a:cs typeface="Calibri"/>
              </a:rPr>
              <a:t> </a:t>
            </a:r>
            <a:r>
              <a:rPr lang="en-US" dirty="0">
                <a:solidFill>
                  <a:srgbClr val="444444"/>
                </a:solidFill>
                <a:latin typeface="+mj-lt"/>
                <a:cs typeface="Calibri"/>
              </a:rPr>
              <a:t>in</a:t>
            </a:r>
            <a:r>
              <a:rPr lang="en-US" spc="35" dirty="0">
                <a:solidFill>
                  <a:srgbClr val="444444"/>
                </a:solidFill>
                <a:latin typeface="+mj-lt"/>
                <a:cs typeface="Calibri"/>
              </a:rPr>
              <a:t> </a:t>
            </a:r>
            <a:r>
              <a:rPr lang="en-US" dirty="0">
                <a:solidFill>
                  <a:srgbClr val="444444"/>
                </a:solidFill>
                <a:latin typeface="+mj-lt"/>
                <a:cs typeface="Calibri"/>
              </a:rPr>
              <a:t>Android</a:t>
            </a:r>
            <a:r>
              <a:rPr lang="en-US" spc="35" dirty="0">
                <a:solidFill>
                  <a:srgbClr val="444444"/>
                </a:solidFill>
                <a:latin typeface="+mj-lt"/>
                <a:cs typeface="Calibri"/>
              </a:rPr>
              <a:t> </a:t>
            </a:r>
            <a:r>
              <a:rPr lang="en-US" dirty="0">
                <a:solidFill>
                  <a:srgbClr val="444444"/>
                </a:solidFill>
                <a:latin typeface="+mj-lt"/>
                <a:cs typeface="Calibri"/>
              </a:rPr>
              <a:t>initializes</a:t>
            </a:r>
            <a:r>
              <a:rPr lang="en-US" spc="35" dirty="0">
                <a:solidFill>
                  <a:srgbClr val="444444"/>
                </a:solidFill>
                <a:latin typeface="+mj-lt"/>
                <a:cs typeface="Calibri"/>
              </a:rPr>
              <a:t> </a:t>
            </a:r>
            <a:r>
              <a:rPr lang="en-US" dirty="0">
                <a:solidFill>
                  <a:srgbClr val="444444"/>
                </a:solidFill>
                <a:latin typeface="+mj-lt"/>
                <a:cs typeface="Calibri"/>
              </a:rPr>
              <a:t>the</a:t>
            </a:r>
            <a:r>
              <a:rPr lang="en-US" spc="35" dirty="0">
                <a:solidFill>
                  <a:srgbClr val="444444"/>
                </a:solidFill>
                <a:latin typeface="+mj-lt"/>
                <a:cs typeface="Calibri"/>
              </a:rPr>
              <a:t> </a:t>
            </a:r>
            <a:r>
              <a:rPr lang="en-US" dirty="0">
                <a:solidFill>
                  <a:srgbClr val="444444"/>
                </a:solidFill>
                <a:latin typeface="+mj-lt"/>
                <a:cs typeface="Calibri"/>
              </a:rPr>
              <a:t>provider</a:t>
            </a:r>
            <a:r>
              <a:rPr lang="en-US" spc="35" dirty="0">
                <a:solidFill>
                  <a:srgbClr val="444444"/>
                </a:solidFill>
                <a:latin typeface="+mj-lt"/>
                <a:cs typeface="Calibri"/>
              </a:rPr>
              <a:t> </a:t>
            </a:r>
            <a:r>
              <a:rPr lang="en-US" dirty="0">
                <a:solidFill>
                  <a:srgbClr val="444444"/>
                </a:solidFill>
                <a:latin typeface="+mj-lt"/>
                <a:cs typeface="Calibri"/>
              </a:rPr>
              <a:t>as</a:t>
            </a:r>
            <a:r>
              <a:rPr lang="en-US" spc="30" dirty="0">
                <a:solidFill>
                  <a:srgbClr val="444444"/>
                </a:solidFill>
                <a:latin typeface="+mj-lt"/>
                <a:cs typeface="Calibri"/>
              </a:rPr>
              <a:t> </a:t>
            </a:r>
            <a:r>
              <a:rPr lang="en-US" dirty="0">
                <a:solidFill>
                  <a:srgbClr val="444444"/>
                </a:solidFill>
                <a:latin typeface="+mj-lt"/>
                <a:cs typeface="Calibri"/>
              </a:rPr>
              <a:t>soon</a:t>
            </a:r>
            <a:r>
              <a:rPr lang="en-US" spc="35" dirty="0">
                <a:solidFill>
                  <a:srgbClr val="444444"/>
                </a:solidFill>
                <a:latin typeface="+mj-lt"/>
                <a:cs typeface="Calibri"/>
              </a:rPr>
              <a:t> </a:t>
            </a:r>
            <a:r>
              <a:rPr lang="en-US" dirty="0">
                <a:solidFill>
                  <a:srgbClr val="444444"/>
                </a:solidFill>
                <a:latin typeface="+mj-lt"/>
                <a:cs typeface="Calibri"/>
              </a:rPr>
              <a:t>as</a:t>
            </a:r>
            <a:r>
              <a:rPr lang="en-US" spc="35" dirty="0">
                <a:solidFill>
                  <a:srgbClr val="444444"/>
                </a:solidFill>
                <a:latin typeface="+mj-lt"/>
                <a:cs typeface="Calibri"/>
              </a:rPr>
              <a:t> </a:t>
            </a:r>
            <a:r>
              <a:rPr lang="en-US" spc="-25" dirty="0">
                <a:solidFill>
                  <a:srgbClr val="444444"/>
                </a:solidFill>
                <a:latin typeface="+mj-lt"/>
                <a:cs typeface="Calibri"/>
              </a:rPr>
              <a:t>the </a:t>
            </a:r>
            <a:r>
              <a:rPr lang="en-US" spc="-10" dirty="0">
                <a:solidFill>
                  <a:srgbClr val="444444"/>
                </a:solidFill>
                <a:latin typeface="+mj-lt"/>
                <a:cs typeface="Calibri"/>
              </a:rPr>
              <a:t>receiver</a:t>
            </a:r>
            <a:r>
              <a:rPr lang="en-US" spc="-70" dirty="0">
                <a:solidFill>
                  <a:srgbClr val="444444"/>
                </a:solidFill>
                <a:latin typeface="+mj-lt"/>
                <a:cs typeface="Calibri"/>
              </a:rPr>
              <a:t> </a:t>
            </a:r>
            <a:r>
              <a:rPr lang="en-US" dirty="0">
                <a:solidFill>
                  <a:srgbClr val="444444"/>
                </a:solidFill>
                <a:latin typeface="+mj-lt"/>
                <a:cs typeface="Calibri"/>
              </a:rPr>
              <a:t>is</a:t>
            </a:r>
            <a:r>
              <a:rPr lang="en-US" spc="-70" dirty="0">
                <a:solidFill>
                  <a:srgbClr val="444444"/>
                </a:solidFill>
                <a:latin typeface="+mj-lt"/>
                <a:cs typeface="Calibri"/>
              </a:rPr>
              <a:t> </a:t>
            </a:r>
            <a:r>
              <a:rPr lang="en-US" spc="-10" dirty="0">
                <a:solidFill>
                  <a:srgbClr val="444444"/>
                </a:solidFill>
                <a:latin typeface="+mj-lt"/>
                <a:cs typeface="Calibri"/>
              </a:rPr>
              <a:t>created.</a:t>
            </a:r>
            <a:endParaRPr lang="en-US" dirty="0">
              <a:latin typeface="+mj-lt"/>
              <a:cs typeface="Calibri"/>
            </a:endParaRPr>
          </a:p>
          <a:p>
            <a:pPr marL="191770" marR="11430" indent="-179705">
              <a:lnSpc>
                <a:spcPts val="2800"/>
              </a:lnSpc>
              <a:spcBef>
                <a:spcPts val="995"/>
              </a:spcBef>
              <a:buFont typeface="Arial"/>
              <a:buChar char="•"/>
              <a:tabLst>
                <a:tab pos="191770" algn="l"/>
              </a:tabLst>
            </a:pPr>
            <a:r>
              <a:rPr lang="en-US" b="1" dirty="0">
                <a:solidFill>
                  <a:srgbClr val="444444"/>
                </a:solidFill>
                <a:latin typeface="+mj-lt"/>
                <a:cs typeface="Calibri"/>
              </a:rPr>
              <a:t>query()</a:t>
            </a:r>
            <a:r>
              <a:rPr lang="en-US" b="1" spc="265" dirty="0">
                <a:solidFill>
                  <a:srgbClr val="444444"/>
                </a:solidFill>
                <a:latin typeface="+mj-lt"/>
                <a:cs typeface="Calibri"/>
              </a:rPr>
              <a:t> </a:t>
            </a:r>
            <a:r>
              <a:rPr lang="en-US" b="1" dirty="0">
                <a:solidFill>
                  <a:srgbClr val="444444"/>
                </a:solidFill>
                <a:latin typeface="+mj-lt"/>
                <a:cs typeface="Calibri"/>
              </a:rPr>
              <a:t>–</a:t>
            </a:r>
            <a:r>
              <a:rPr lang="en-US" b="1" spc="-40" dirty="0">
                <a:solidFill>
                  <a:srgbClr val="444444"/>
                </a:solidFill>
                <a:latin typeface="+mj-lt"/>
                <a:cs typeface="Calibri"/>
              </a:rPr>
              <a:t> </a:t>
            </a:r>
            <a:r>
              <a:rPr lang="en-US" dirty="0">
                <a:solidFill>
                  <a:srgbClr val="444444"/>
                </a:solidFill>
                <a:latin typeface="+mj-lt"/>
                <a:cs typeface="Calibri"/>
              </a:rPr>
              <a:t>It</a:t>
            </a:r>
            <a:r>
              <a:rPr lang="en-US" spc="270" dirty="0">
                <a:solidFill>
                  <a:srgbClr val="444444"/>
                </a:solidFill>
                <a:latin typeface="+mj-lt"/>
                <a:cs typeface="Calibri"/>
              </a:rPr>
              <a:t> </a:t>
            </a:r>
            <a:r>
              <a:rPr lang="en-US" dirty="0">
                <a:solidFill>
                  <a:srgbClr val="444444"/>
                </a:solidFill>
                <a:latin typeface="+mj-lt"/>
                <a:cs typeface="Calibri"/>
              </a:rPr>
              <a:t>receives</a:t>
            </a:r>
            <a:r>
              <a:rPr lang="en-US" spc="265" dirty="0">
                <a:solidFill>
                  <a:srgbClr val="444444"/>
                </a:solidFill>
                <a:latin typeface="+mj-lt"/>
                <a:cs typeface="Calibri"/>
              </a:rPr>
              <a:t> </a:t>
            </a:r>
            <a:r>
              <a:rPr lang="en-US" dirty="0">
                <a:solidFill>
                  <a:srgbClr val="444444"/>
                </a:solidFill>
                <a:latin typeface="+mj-lt"/>
                <a:cs typeface="Calibri"/>
              </a:rPr>
              <a:t>a</a:t>
            </a:r>
            <a:r>
              <a:rPr lang="en-US" spc="270" dirty="0">
                <a:solidFill>
                  <a:srgbClr val="444444"/>
                </a:solidFill>
                <a:latin typeface="+mj-lt"/>
                <a:cs typeface="Calibri"/>
              </a:rPr>
              <a:t> </a:t>
            </a:r>
            <a:r>
              <a:rPr lang="en-US" dirty="0">
                <a:solidFill>
                  <a:srgbClr val="444444"/>
                </a:solidFill>
                <a:latin typeface="+mj-lt"/>
                <a:cs typeface="Calibri"/>
              </a:rPr>
              <a:t>request</a:t>
            </a:r>
            <a:r>
              <a:rPr lang="en-US" spc="265" dirty="0">
                <a:solidFill>
                  <a:srgbClr val="444444"/>
                </a:solidFill>
                <a:latin typeface="+mj-lt"/>
                <a:cs typeface="Calibri"/>
              </a:rPr>
              <a:t> </a:t>
            </a:r>
            <a:r>
              <a:rPr lang="en-US" dirty="0">
                <a:solidFill>
                  <a:srgbClr val="444444"/>
                </a:solidFill>
                <a:latin typeface="+mj-lt"/>
                <a:cs typeface="Calibri"/>
              </a:rPr>
              <a:t>in</a:t>
            </a:r>
            <a:r>
              <a:rPr lang="en-US" spc="270" dirty="0">
                <a:solidFill>
                  <a:srgbClr val="444444"/>
                </a:solidFill>
                <a:latin typeface="+mj-lt"/>
                <a:cs typeface="Calibri"/>
              </a:rPr>
              <a:t> </a:t>
            </a:r>
            <a:r>
              <a:rPr lang="en-US" dirty="0">
                <a:solidFill>
                  <a:srgbClr val="444444"/>
                </a:solidFill>
                <a:latin typeface="+mj-lt"/>
                <a:cs typeface="Calibri"/>
              </a:rPr>
              <a:t>the</a:t>
            </a:r>
            <a:r>
              <a:rPr lang="en-US" spc="265" dirty="0">
                <a:solidFill>
                  <a:srgbClr val="444444"/>
                </a:solidFill>
                <a:latin typeface="+mj-lt"/>
                <a:cs typeface="Calibri"/>
              </a:rPr>
              <a:t> </a:t>
            </a:r>
            <a:r>
              <a:rPr lang="en-US" dirty="0">
                <a:solidFill>
                  <a:srgbClr val="444444"/>
                </a:solidFill>
                <a:latin typeface="+mj-lt"/>
                <a:cs typeface="Calibri"/>
              </a:rPr>
              <a:t>form</a:t>
            </a:r>
            <a:r>
              <a:rPr lang="en-US" spc="270" dirty="0">
                <a:solidFill>
                  <a:srgbClr val="444444"/>
                </a:solidFill>
                <a:latin typeface="+mj-lt"/>
                <a:cs typeface="Calibri"/>
              </a:rPr>
              <a:t> </a:t>
            </a:r>
            <a:r>
              <a:rPr lang="en-US" dirty="0">
                <a:solidFill>
                  <a:srgbClr val="444444"/>
                </a:solidFill>
                <a:latin typeface="+mj-lt"/>
                <a:cs typeface="Calibri"/>
              </a:rPr>
              <a:t>of</a:t>
            </a:r>
            <a:r>
              <a:rPr lang="en-US" spc="265" dirty="0">
                <a:solidFill>
                  <a:srgbClr val="444444"/>
                </a:solidFill>
                <a:latin typeface="+mj-lt"/>
                <a:cs typeface="Calibri"/>
              </a:rPr>
              <a:t> </a:t>
            </a:r>
            <a:r>
              <a:rPr lang="en-US" dirty="0">
                <a:solidFill>
                  <a:srgbClr val="444444"/>
                </a:solidFill>
                <a:latin typeface="+mj-lt"/>
                <a:cs typeface="Calibri"/>
              </a:rPr>
              <a:t>a</a:t>
            </a:r>
            <a:r>
              <a:rPr lang="en-US" spc="270" dirty="0">
                <a:solidFill>
                  <a:srgbClr val="444444"/>
                </a:solidFill>
                <a:latin typeface="+mj-lt"/>
                <a:cs typeface="Calibri"/>
              </a:rPr>
              <a:t> </a:t>
            </a:r>
            <a:r>
              <a:rPr lang="en-US" dirty="0">
                <a:solidFill>
                  <a:srgbClr val="444444"/>
                </a:solidFill>
                <a:latin typeface="+mj-lt"/>
                <a:cs typeface="Calibri"/>
              </a:rPr>
              <a:t>query</a:t>
            </a:r>
            <a:r>
              <a:rPr lang="en-US" spc="265" dirty="0">
                <a:solidFill>
                  <a:srgbClr val="444444"/>
                </a:solidFill>
                <a:latin typeface="+mj-lt"/>
                <a:cs typeface="Calibri"/>
              </a:rPr>
              <a:t> </a:t>
            </a:r>
            <a:r>
              <a:rPr lang="en-US" dirty="0">
                <a:solidFill>
                  <a:srgbClr val="444444"/>
                </a:solidFill>
                <a:latin typeface="+mj-lt"/>
                <a:cs typeface="Calibri"/>
              </a:rPr>
              <a:t>from</a:t>
            </a:r>
            <a:r>
              <a:rPr lang="en-US" spc="270" dirty="0">
                <a:solidFill>
                  <a:srgbClr val="444444"/>
                </a:solidFill>
                <a:latin typeface="+mj-lt"/>
                <a:cs typeface="Calibri"/>
              </a:rPr>
              <a:t> </a:t>
            </a:r>
            <a:r>
              <a:rPr lang="en-US" dirty="0">
                <a:solidFill>
                  <a:srgbClr val="444444"/>
                </a:solidFill>
                <a:latin typeface="+mj-lt"/>
                <a:cs typeface="Calibri"/>
              </a:rPr>
              <a:t>the</a:t>
            </a:r>
            <a:r>
              <a:rPr lang="en-US" spc="265" dirty="0">
                <a:solidFill>
                  <a:srgbClr val="444444"/>
                </a:solidFill>
                <a:latin typeface="+mj-lt"/>
                <a:cs typeface="Calibri"/>
              </a:rPr>
              <a:t> </a:t>
            </a:r>
            <a:r>
              <a:rPr lang="en-US" dirty="0">
                <a:solidFill>
                  <a:srgbClr val="444444"/>
                </a:solidFill>
                <a:latin typeface="+mj-lt"/>
                <a:cs typeface="Calibri"/>
              </a:rPr>
              <a:t>user</a:t>
            </a:r>
            <a:r>
              <a:rPr lang="en-US" spc="270" dirty="0">
                <a:solidFill>
                  <a:srgbClr val="444444"/>
                </a:solidFill>
                <a:latin typeface="+mj-lt"/>
                <a:cs typeface="Calibri"/>
              </a:rPr>
              <a:t> </a:t>
            </a:r>
            <a:r>
              <a:rPr lang="en-US" spc="-25" dirty="0">
                <a:solidFill>
                  <a:srgbClr val="444444"/>
                </a:solidFill>
                <a:latin typeface="+mj-lt"/>
                <a:cs typeface="Calibri"/>
              </a:rPr>
              <a:t>and </a:t>
            </a:r>
            <a:r>
              <a:rPr lang="en-US" spc="-10" dirty="0">
                <a:solidFill>
                  <a:srgbClr val="444444"/>
                </a:solidFill>
                <a:latin typeface="+mj-lt"/>
                <a:cs typeface="Calibri"/>
              </a:rPr>
              <a:t>responds</a:t>
            </a:r>
            <a:r>
              <a:rPr lang="en-US" spc="-75" dirty="0">
                <a:solidFill>
                  <a:srgbClr val="444444"/>
                </a:solidFill>
                <a:latin typeface="+mj-lt"/>
                <a:cs typeface="Calibri"/>
              </a:rPr>
              <a:t> </a:t>
            </a:r>
            <a:r>
              <a:rPr lang="en-US" dirty="0">
                <a:solidFill>
                  <a:srgbClr val="444444"/>
                </a:solidFill>
                <a:latin typeface="+mj-lt"/>
                <a:cs typeface="Calibri"/>
              </a:rPr>
              <a:t>with</a:t>
            </a:r>
            <a:r>
              <a:rPr lang="en-US" spc="-70" dirty="0">
                <a:solidFill>
                  <a:srgbClr val="444444"/>
                </a:solidFill>
                <a:latin typeface="+mj-lt"/>
                <a:cs typeface="Calibri"/>
              </a:rPr>
              <a:t> </a:t>
            </a:r>
            <a:r>
              <a:rPr lang="en-US" dirty="0">
                <a:solidFill>
                  <a:srgbClr val="444444"/>
                </a:solidFill>
                <a:latin typeface="+mj-lt"/>
                <a:cs typeface="Calibri"/>
              </a:rPr>
              <a:t>a</a:t>
            </a:r>
            <a:r>
              <a:rPr lang="en-US" spc="-70" dirty="0">
                <a:solidFill>
                  <a:srgbClr val="444444"/>
                </a:solidFill>
                <a:latin typeface="+mj-lt"/>
                <a:cs typeface="Calibri"/>
              </a:rPr>
              <a:t> </a:t>
            </a:r>
            <a:r>
              <a:rPr lang="en-US" dirty="0">
                <a:solidFill>
                  <a:srgbClr val="444444"/>
                </a:solidFill>
                <a:latin typeface="+mj-lt"/>
                <a:cs typeface="Calibri"/>
              </a:rPr>
              <a:t>cursor</a:t>
            </a:r>
            <a:r>
              <a:rPr lang="en-US" spc="-75" dirty="0">
                <a:solidFill>
                  <a:srgbClr val="444444"/>
                </a:solidFill>
                <a:latin typeface="+mj-lt"/>
                <a:cs typeface="Calibri"/>
              </a:rPr>
              <a:t> </a:t>
            </a:r>
            <a:r>
              <a:rPr lang="en-US" dirty="0">
                <a:solidFill>
                  <a:srgbClr val="444444"/>
                </a:solidFill>
                <a:latin typeface="+mj-lt"/>
                <a:cs typeface="Calibri"/>
              </a:rPr>
              <a:t>in</a:t>
            </a:r>
            <a:r>
              <a:rPr lang="en-US" spc="-70" dirty="0">
                <a:solidFill>
                  <a:srgbClr val="444444"/>
                </a:solidFill>
                <a:latin typeface="+mj-lt"/>
                <a:cs typeface="Calibri"/>
              </a:rPr>
              <a:t> </a:t>
            </a:r>
            <a:r>
              <a:rPr lang="en-US" spc="-10" dirty="0">
                <a:solidFill>
                  <a:srgbClr val="444444"/>
                </a:solidFill>
                <a:latin typeface="+mj-lt"/>
                <a:cs typeface="Calibri"/>
              </a:rPr>
              <a:t>Android.</a:t>
            </a:r>
            <a:endParaRPr lang="en-US" dirty="0">
              <a:latin typeface="+mj-lt"/>
              <a:cs typeface="Calibri"/>
            </a:endParaRPr>
          </a:p>
          <a:p>
            <a:pPr marL="191770" indent="-179070">
              <a:lnSpc>
                <a:spcPct val="100000"/>
              </a:lnSpc>
              <a:spcBef>
                <a:spcPts val="630"/>
              </a:spcBef>
              <a:buFont typeface="Arial"/>
              <a:buChar char="•"/>
              <a:tabLst>
                <a:tab pos="191770" algn="l"/>
              </a:tabLst>
            </a:pPr>
            <a:r>
              <a:rPr lang="en-US" b="1" dirty="0">
                <a:solidFill>
                  <a:srgbClr val="444444"/>
                </a:solidFill>
                <a:latin typeface="+mj-lt"/>
                <a:cs typeface="Calibri"/>
              </a:rPr>
              <a:t>insert()</a:t>
            </a:r>
            <a:r>
              <a:rPr lang="en-US" b="1" spc="-80" dirty="0">
                <a:solidFill>
                  <a:srgbClr val="444444"/>
                </a:solidFill>
                <a:latin typeface="+mj-lt"/>
                <a:cs typeface="Calibri"/>
              </a:rPr>
              <a:t> </a:t>
            </a:r>
            <a:r>
              <a:rPr lang="en-US" b="1" dirty="0">
                <a:solidFill>
                  <a:srgbClr val="444444"/>
                </a:solidFill>
                <a:latin typeface="+mj-lt"/>
                <a:cs typeface="Calibri"/>
              </a:rPr>
              <a:t>–</a:t>
            </a:r>
            <a:r>
              <a:rPr lang="en-US" b="1" spc="-70" dirty="0">
                <a:solidFill>
                  <a:srgbClr val="444444"/>
                </a:solidFill>
                <a:latin typeface="+mj-lt"/>
                <a:cs typeface="Calibri"/>
              </a:rPr>
              <a:t> </a:t>
            </a:r>
            <a:r>
              <a:rPr lang="en-US" dirty="0">
                <a:solidFill>
                  <a:srgbClr val="444444"/>
                </a:solidFill>
                <a:latin typeface="+mj-lt"/>
                <a:cs typeface="Calibri"/>
              </a:rPr>
              <a:t>This</a:t>
            </a:r>
            <a:r>
              <a:rPr lang="en-US" spc="-80" dirty="0">
                <a:solidFill>
                  <a:srgbClr val="444444"/>
                </a:solidFill>
                <a:latin typeface="+mj-lt"/>
                <a:cs typeface="Calibri"/>
              </a:rPr>
              <a:t> </a:t>
            </a:r>
            <a:r>
              <a:rPr lang="en-US" dirty="0">
                <a:solidFill>
                  <a:srgbClr val="444444"/>
                </a:solidFill>
                <a:latin typeface="+mj-lt"/>
                <a:cs typeface="Calibri"/>
              </a:rPr>
              <a:t>method</a:t>
            </a:r>
            <a:r>
              <a:rPr lang="en-US" spc="-75" dirty="0">
                <a:solidFill>
                  <a:srgbClr val="444444"/>
                </a:solidFill>
                <a:latin typeface="+mj-lt"/>
                <a:cs typeface="Calibri"/>
              </a:rPr>
              <a:t> </a:t>
            </a:r>
            <a:r>
              <a:rPr lang="en-US" dirty="0">
                <a:solidFill>
                  <a:srgbClr val="444444"/>
                </a:solidFill>
                <a:latin typeface="+mj-lt"/>
                <a:cs typeface="Calibri"/>
              </a:rPr>
              <a:t>is</a:t>
            </a:r>
            <a:r>
              <a:rPr lang="en-US" spc="-80" dirty="0">
                <a:solidFill>
                  <a:srgbClr val="444444"/>
                </a:solidFill>
                <a:latin typeface="+mj-lt"/>
                <a:cs typeface="Calibri"/>
              </a:rPr>
              <a:t> </a:t>
            </a:r>
            <a:r>
              <a:rPr lang="en-US" dirty="0">
                <a:solidFill>
                  <a:srgbClr val="444444"/>
                </a:solidFill>
                <a:latin typeface="+mj-lt"/>
                <a:cs typeface="Calibri"/>
              </a:rPr>
              <a:t>used</a:t>
            </a:r>
            <a:r>
              <a:rPr lang="en-US" spc="-80" dirty="0">
                <a:solidFill>
                  <a:srgbClr val="444444"/>
                </a:solidFill>
                <a:latin typeface="+mj-lt"/>
                <a:cs typeface="Calibri"/>
              </a:rPr>
              <a:t> </a:t>
            </a:r>
            <a:r>
              <a:rPr lang="en-US" dirty="0">
                <a:solidFill>
                  <a:srgbClr val="444444"/>
                </a:solidFill>
                <a:latin typeface="+mj-lt"/>
                <a:cs typeface="Calibri"/>
              </a:rPr>
              <a:t>to</a:t>
            </a:r>
            <a:r>
              <a:rPr lang="en-US" spc="-75" dirty="0">
                <a:solidFill>
                  <a:srgbClr val="444444"/>
                </a:solidFill>
                <a:latin typeface="+mj-lt"/>
                <a:cs typeface="Calibri"/>
              </a:rPr>
              <a:t> </a:t>
            </a:r>
            <a:r>
              <a:rPr lang="en-US" dirty="0">
                <a:solidFill>
                  <a:srgbClr val="444444"/>
                </a:solidFill>
                <a:latin typeface="+mj-lt"/>
                <a:cs typeface="Calibri"/>
              </a:rPr>
              <a:t>insert</a:t>
            </a:r>
            <a:r>
              <a:rPr lang="en-US" spc="-80" dirty="0">
                <a:solidFill>
                  <a:srgbClr val="444444"/>
                </a:solidFill>
                <a:latin typeface="+mj-lt"/>
                <a:cs typeface="Calibri"/>
              </a:rPr>
              <a:t> </a:t>
            </a:r>
            <a:r>
              <a:rPr lang="en-US" dirty="0">
                <a:solidFill>
                  <a:srgbClr val="444444"/>
                </a:solidFill>
                <a:latin typeface="+mj-lt"/>
                <a:cs typeface="Calibri"/>
              </a:rPr>
              <a:t>the</a:t>
            </a:r>
            <a:r>
              <a:rPr lang="en-US" spc="-80" dirty="0">
                <a:solidFill>
                  <a:srgbClr val="444444"/>
                </a:solidFill>
                <a:latin typeface="+mj-lt"/>
                <a:cs typeface="Calibri"/>
              </a:rPr>
              <a:t> </a:t>
            </a:r>
            <a:r>
              <a:rPr lang="en-US" dirty="0">
                <a:solidFill>
                  <a:srgbClr val="444444"/>
                </a:solidFill>
                <a:latin typeface="+mj-lt"/>
                <a:cs typeface="Calibri"/>
              </a:rPr>
              <a:t>data</a:t>
            </a:r>
            <a:r>
              <a:rPr lang="en-US" spc="-75" dirty="0">
                <a:solidFill>
                  <a:srgbClr val="444444"/>
                </a:solidFill>
                <a:latin typeface="+mj-lt"/>
                <a:cs typeface="Calibri"/>
              </a:rPr>
              <a:t> </a:t>
            </a:r>
            <a:r>
              <a:rPr lang="en-US" dirty="0">
                <a:solidFill>
                  <a:srgbClr val="444444"/>
                </a:solidFill>
                <a:latin typeface="+mj-lt"/>
                <a:cs typeface="Calibri"/>
              </a:rPr>
              <a:t>into</a:t>
            </a:r>
            <a:r>
              <a:rPr lang="en-US" spc="-80" dirty="0">
                <a:solidFill>
                  <a:srgbClr val="444444"/>
                </a:solidFill>
                <a:latin typeface="+mj-lt"/>
                <a:cs typeface="Calibri"/>
              </a:rPr>
              <a:t> </a:t>
            </a:r>
            <a:r>
              <a:rPr lang="en-US" dirty="0">
                <a:solidFill>
                  <a:srgbClr val="444444"/>
                </a:solidFill>
                <a:latin typeface="+mj-lt"/>
                <a:cs typeface="Calibri"/>
              </a:rPr>
              <a:t>our</a:t>
            </a:r>
            <a:r>
              <a:rPr lang="en-US" spc="-80" dirty="0">
                <a:solidFill>
                  <a:srgbClr val="444444"/>
                </a:solidFill>
                <a:latin typeface="+mj-lt"/>
                <a:cs typeface="Calibri"/>
              </a:rPr>
              <a:t> </a:t>
            </a:r>
            <a:r>
              <a:rPr lang="en-US" spc="-10" dirty="0">
                <a:solidFill>
                  <a:srgbClr val="444444"/>
                </a:solidFill>
                <a:latin typeface="+mj-lt"/>
                <a:cs typeface="Calibri"/>
              </a:rPr>
              <a:t>content</a:t>
            </a:r>
            <a:r>
              <a:rPr lang="en-US" spc="-80" dirty="0">
                <a:solidFill>
                  <a:srgbClr val="444444"/>
                </a:solidFill>
                <a:latin typeface="+mj-lt"/>
                <a:cs typeface="Calibri"/>
              </a:rPr>
              <a:t> </a:t>
            </a:r>
            <a:r>
              <a:rPr lang="en-US" spc="-10" dirty="0">
                <a:solidFill>
                  <a:srgbClr val="444444"/>
                </a:solidFill>
                <a:latin typeface="+mj-lt"/>
                <a:cs typeface="Calibri"/>
              </a:rPr>
              <a:t>provider.</a:t>
            </a:r>
            <a:endParaRPr lang="en-US" dirty="0">
              <a:latin typeface="+mj-lt"/>
              <a:cs typeface="Calibri"/>
            </a:endParaRPr>
          </a:p>
          <a:p>
            <a:pPr marL="191770" marR="17780" indent="-179705">
              <a:lnSpc>
                <a:spcPts val="2800"/>
              </a:lnSpc>
              <a:spcBef>
                <a:spcPts val="1040"/>
              </a:spcBef>
              <a:buFont typeface="Arial"/>
              <a:buChar char="•"/>
              <a:tabLst>
                <a:tab pos="191770" algn="l"/>
              </a:tabLst>
            </a:pPr>
            <a:r>
              <a:rPr lang="en-US" b="1" dirty="0">
                <a:solidFill>
                  <a:srgbClr val="444444"/>
                </a:solidFill>
                <a:latin typeface="+mj-lt"/>
                <a:cs typeface="Calibri"/>
              </a:rPr>
              <a:t>update()</a:t>
            </a:r>
            <a:r>
              <a:rPr lang="en-US" b="1" spc="5" dirty="0">
                <a:solidFill>
                  <a:srgbClr val="444444"/>
                </a:solidFill>
                <a:latin typeface="+mj-lt"/>
                <a:cs typeface="Calibri"/>
              </a:rPr>
              <a:t> </a:t>
            </a:r>
            <a:r>
              <a:rPr lang="en-US" b="1" dirty="0">
                <a:solidFill>
                  <a:srgbClr val="444444"/>
                </a:solidFill>
                <a:latin typeface="+mj-lt"/>
                <a:cs typeface="Calibri"/>
              </a:rPr>
              <a:t>–</a:t>
            </a:r>
            <a:r>
              <a:rPr lang="en-US" b="1" spc="-60" dirty="0">
                <a:solidFill>
                  <a:srgbClr val="444444"/>
                </a:solidFill>
                <a:latin typeface="+mj-lt"/>
                <a:cs typeface="Calibri"/>
              </a:rPr>
              <a:t> </a:t>
            </a:r>
            <a:r>
              <a:rPr lang="en-US" dirty="0">
                <a:solidFill>
                  <a:srgbClr val="444444"/>
                </a:solidFill>
                <a:latin typeface="+mj-lt"/>
                <a:cs typeface="Calibri"/>
              </a:rPr>
              <a:t>This</a:t>
            </a:r>
            <a:r>
              <a:rPr lang="en-US" spc="10" dirty="0">
                <a:solidFill>
                  <a:srgbClr val="444444"/>
                </a:solidFill>
                <a:latin typeface="+mj-lt"/>
                <a:cs typeface="Calibri"/>
              </a:rPr>
              <a:t> </a:t>
            </a:r>
            <a:r>
              <a:rPr lang="en-US" dirty="0">
                <a:solidFill>
                  <a:srgbClr val="444444"/>
                </a:solidFill>
                <a:latin typeface="+mj-lt"/>
                <a:cs typeface="Calibri"/>
              </a:rPr>
              <a:t>method</a:t>
            </a:r>
            <a:r>
              <a:rPr lang="en-US" spc="5" dirty="0">
                <a:solidFill>
                  <a:srgbClr val="444444"/>
                </a:solidFill>
                <a:latin typeface="+mj-lt"/>
                <a:cs typeface="Calibri"/>
              </a:rPr>
              <a:t> </a:t>
            </a:r>
            <a:r>
              <a:rPr lang="en-US" dirty="0">
                <a:solidFill>
                  <a:srgbClr val="444444"/>
                </a:solidFill>
                <a:latin typeface="+mj-lt"/>
                <a:cs typeface="Calibri"/>
              </a:rPr>
              <a:t>is</a:t>
            </a:r>
            <a:r>
              <a:rPr lang="en-US" spc="15" dirty="0">
                <a:solidFill>
                  <a:srgbClr val="444444"/>
                </a:solidFill>
                <a:latin typeface="+mj-lt"/>
                <a:cs typeface="Calibri"/>
              </a:rPr>
              <a:t> </a:t>
            </a:r>
            <a:r>
              <a:rPr lang="en-US" dirty="0">
                <a:solidFill>
                  <a:srgbClr val="444444"/>
                </a:solidFill>
                <a:latin typeface="+mj-lt"/>
                <a:cs typeface="Calibri"/>
              </a:rPr>
              <a:t>used</a:t>
            </a:r>
            <a:r>
              <a:rPr lang="en-US" spc="5" dirty="0">
                <a:solidFill>
                  <a:srgbClr val="444444"/>
                </a:solidFill>
                <a:latin typeface="+mj-lt"/>
                <a:cs typeface="Calibri"/>
              </a:rPr>
              <a:t> </a:t>
            </a:r>
            <a:r>
              <a:rPr lang="en-US" dirty="0">
                <a:solidFill>
                  <a:srgbClr val="444444"/>
                </a:solidFill>
                <a:latin typeface="+mj-lt"/>
                <a:cs typeface="Calibri"/>
              </a:rPr>
              <a:t>to</a:t>
            </a:r>
            <a:r>
              <a:rPr lang="en-US" spc="5" dirty="0">
                <a:solidFill>
                  <a:srgbClr val="444444"/>
                </a:solidFill>
                <a:latin typeface="+mj-lt"/>
                <a:cs typeface="Calibri"/>
              </a:rPr>
              <a:t> </a:t>
            </a:r>
            <a:r>
              <a:rPr lang="en-US" dirty="0">
                <a:solidFill>
                  <a:srgbClr val="444444"/>
                </a:solidFill>
                <a:latin typeface="+mj-lt"/>
                <a:cs typeface="Calibri"/>
              </a:rPr>
              <a:t>update</a:t>
            </a:r>
            <a:r>
              <a:rPr lang="en-US" spc="10" dirty="0">
                <a:solidFill>
                  <a:srgbClr val="444444"/>
                </a:solidFill>
                <a:latin typeface="+mj-lt"/>
                <a:cs typeface="Calibri"/>
              </a:rPr>
              <a:t> </a:t>
            </a:r>
            <a:r>
              <a:rPr lang="en-US" dirty="0">
                <a:solidFill>
                  <a:srgbClr val="444444"/>
                </a:solidFill>
                <a:latin typeface="+mj-lt"/>
                <a:cs typeface="Calibri"/>
              </a:rPr>
              <a:t>existing</a:t>
            </a:r>
            <a:r>
              <a:rPr lang="en-US" spc="5" dirty="0">
                <a:solidFill>
                  <a:srgbClr val="444444"/>
                </a:solidFill>
                <a:latin typeface="+mj-lt"/>
                <a:cs typeface="Calibri"/>
              </a:rPr>
              <a:t> </a:t>
            </a:r>
            <a:r>
              <a:rPr lang="en-US" dirty="0">
                <a:solidFill>
                  <a:srgbClr val="444444"/>
                </a:solidFill>
                <a:latin typeface="+mj-lt"/>
                <a:cs typeface="Calibri"/>
              </a:rPr>
              <a:t>data</a:t>
            </a:r>
            <a:r>
              <a:rPr lang="en-US" spc="10" dirty="0">
                <a:solidFill>
                  <a:srgbClr val="444444"/>
                </a:solidFill>
                <a:latin typeface="+mj-lt"/>
                <a:cs typeface="Calibri"/>
              </a:rPr>
              <a:t> </a:t>
            </a:r>
            <a:r>
              <a:rPr lang="en-US" dirty="0">
                <a:solidFill>
                  <a:srgbClr val="444444"/>
                </a:solidFill>
                <a:latin typeface="+mj-lt"/>
                <a:cs typeface="Calibri"/>
              </a:rPr>
              <a:t>in</a:t>
            </a:r>
            <a:r>
              <a:rPr lang="en-US" spc="5" dirty="0">
                <a:solidFill>
                  <a:srgbClr val="444444"/>
                </a:solidFill>
                <a:latin typeface="+mj-lt"/>
                <a:cs typeface="Calibri"/>
              </a:rPr>
              <a:t> </a:t>
            </a:r>
            <a:r>
              <a:rPr lang="en-US" dirty="0">
                <a:solidFill>
                  <a:srgbClr val="444444"/>
                </a:solidFill>
                <a:latin typeface="+mj-lt"/>
                <a:cs typeface="Calibri"/>
              </a:rPr>
              <a:t>a</a:t>
            </a:r>
            <a:r>
              <a:rPr lang="en-US" spc="15" dirty="0">
                <a:solidFill>
                  <a:srgbClr val="444444"/>
                </a:solidFill>
                <a:latin typeface="+mj-lt"/>
                <a:cs typeface="Calibri"/>
              </a:rPr>
              <a:t> </a:t>
            </a:r>
            <a:r>
              <a:rPr lang="en-US" dirty="0">
                <a:solidFill>
                  <a:srgbClr val="444444"/>
                </a:solidFill>
                <a:latin typeface="+mj-lt"/>
                <a:cs typeface="Calibri"/>
              </a:rPr>
              <a:t>row</a:t>
            </a:r>
            <a:r>
              <a:rPr lang="en-US" spc="5" dirty="0">
                <a:solidFill>
                  <a:srgbClr val="444444"/>
                </a:solidFill>
                <a:latin typeface="+mj-lt"/>
                <a:cs typeface="Calibri"/>
              </a:rPr>
              <a:t> </a:t>
            </a:r>
            <a:r>
              <a:rPr lang="en-US" dirty="0">
                <a:solidFill>
                  <a:srgbClr val="444444"/>
                </a:solidFill>
                <a:latin typeface="+mj-lt"/>
                <a:cs typeface="Calibri"/>
              </a:rPr>
              <a:t>and</a:t>
            </a:r>
            <a:r>
              <a:rPr lang="en-US" spc="5" dirty="0">
                <a:solidFill>
                  <a:srgbClr val="444444"/>
                </a:solidFill>
                <a:latin typeface="+mj-lt"/>
                <a:cs typeface="Calibri"/>
              </a:rPr>
              <a:t> </a:t>
            </a:r>
            <a:r>
              <a:rPr lang="en-US" spc="-10" dirty="0">
                <a:solidFill>
                  <a:srgbClr val="444444"/>
                </a:solidFill>
                <a:latin typeface="+mj-lt"/>
                <a:cs typeface="Calibri"/>
              </a:rPr>
              <a:t>return </a:t>
            </a:r>
            <a:r>
              <a:rPr lang="en-US" dirty="0">
                <a:solidFill>
                  <a:srgbClr val="444444"/>
                </a:solidFill>
                <a:latin typeface="+mj-lt"/>
                <a:cs typeface="Calibri"/>
              </a:rPr>
              <a:t>the</a:t>
            </a:r>
            <a:r>
              <a:rPr lang="en-US" spc="-85" dirty="0">
                <a:solidFill>
                  <a:srgbClr val="444444"/>
                </a:solidFill>
                <a:latin typeface="+mj-lt"/>
                <a:cs typeface="Calibri"/>
              </a:rPr>
              <a:t> </a:t>
            </a:r>
            <a:r>
              <a:rPr lang="en-US" spc="-10" dirty="0">
                <a:solidFill>
                  <a:srgbClr val="444444"/>
                </a:solidFill>
                <a:latin typeface="+mj-lt"/>
                <a:cs typeface="Calibri"/>
              </a:rPr>
              <a:t>updated</a:t>
            </a:r>
            <a:r>
              <a:rPr lang="en-US" spc="-80" dirty="0">
                <a:solidFill>
                  <a:srgbClr val="444444"/>
                </a:solidFill>
                <a:latin typeface="+mj-lt"/>
                <a:cs typeface="Calibri"/>
              </a:rPr>
              <a:t> </a:t>
            </a:r>
            <a:r>
              <a:rPr lang="en-US" dirty="0">
                <a:solidFill>
                  <a:srgbClr val="444444"/>
                </a:solidFill>
                <a:latin typeface="+mj-lt"/>
                <a:cs typeface="Calibri"/>
              </a:rPr>
              <a:t>row</a:t>
            </a:r>
            <a:r>
              <a:rPr lang="en-US" spc="-80" dirty="0">
                <a:solidFill>
                  <a:srgbClr val="444444"/>
                </a:solidFill>
                <a:latin typeface="+mj-lt"/>
                <a:cs typeface="Calibri"/>
              </a:rPr>
              <a:t> </a:t>
            </a:r>
            <a:r>
              <a:rPr lang="en-US" spc="-20" dirty="0">
                <a:solidFill>
                  <a:srgbClr val="444444"/>
                </a:solidFill>
                <a:latin typeface="+mj-lt"/>
                <a:cs typeface="Calibri"/>
              </a:rPr>
              <a:t>data.</a:t>
            </a:r>
            <a:endParaRPr lang="en-US" dirty="0">
              <a:latin typeface="+mj-lt"/>
              <a:cs typeface="Calibri"/>
            </a:endParaRPr>
          </a:p>
          <a:p>
            <a:pPr marL="191770" indent="-179070">
              <a:lnSpc>
                <a:spcPct val="100000"/>
              </a:lnSpc>
              <a:spcBef>
                <a:spcPts val="635"/>
              </a:spcBef>
              <a:buFont typeface="Arial"/>
              <a:buChar char="•"/>
              <a:tabLst>
                <a:tab pos="191770" algn="l"/>
              </a:tabLst>
            </a:pPr>
            <a:r>
              <a:rPr lang="en-US" b="1" spc="-10" dirty="0">
                <a:solidFill>
                  <a:srgbClr val="444444"/>
                </a:solidFill>
                <a:latin typeface="+mj-lt"/>
                <a:cs typeface="Calibri"/>
              </a:rPr>
              <a:t>delete()</a:t>
            </a:r>
            <a:r>
              <a:rPr lang="en-US" b="1" spc="-95" dirty="0">
                <a:solidFill>
                  <a:srgbClr val="444444"/>
                </a:solidFill>
                <a:latin typeface="+mj-lt"/>
                <a:cs typeface="Calibri"/>
              </a:rPr>
              <a:t> </a:t>
            </a:r>
            <a:r>
              <a:rPr lang="en-US" b="1" dirty="0">
                <a:solidFill>
                  <a:srgbClr val="444444"/>
                </a:solidFill>
                <a:latin typeface="+mj-lt"/>
                <a:cs typeface="Calibri"/>
              </a:rPr>
              <a:t>–</a:t>
            </a:r>
            <a:r>
              <a:rPr lang="en-US" b="1" spc="-85" dirty="0">
                <a:solidFill>
                  <a:srgbClr val="444444"/>
                </a:solidFill>
                <a:latin typeface="+mj-lt"/>
                <a:cs typeface="Calibri"/>
              </a:rPr>
              <a:t> </a:t>
            </a:r>
            <a:r>
              <a:rPr lang="en-US" dirty="0">
                <a:solidFill>
                  <a:srgbClr val="444444"/>
                </a:solidFill>
                <a:latin typeface="+mj-lt"/>
                <a:cs typeface="Calibri"/>
              </a:rPr>
              <a:t>This</a:t>
            </a:r>
            <a:r>
              <a:rPr lang="en-US" spc="-95" dirty="0">
                <a:solidFill>
                  <a:srgbClr val="444444"/>
                </a:solidFill>
                <a:latin typeface="+mj-lt"/>
                <a:cs typeface="Calibri"/>
              </a:rPr>
              <a:t> </a:t>
            </a:r>
            <a:r>
              <a:rPr lang="en-US" dirty="0">
                <a:solidFill>
                  <a:srgbClr val="444444"/>
                </a:solidFill>
                <a:latin typeface="+mj-lt"/>
                <a:cs typeface="Calibri"/>
              </a:rPr>
              <a:t>method</a:t>
            </a:r>
            <a:r>
              <a:rPr lang="en-US" spc="-90" dirty="0">
                <a:solidFill>
                  <a:srgbClr val="444444"/>
                </a:solidFill>
                <a:latin typeface="+mj-lt"/>
                <a:cs typeface="Calibri"/>
              </a:rPr>
              <a:t> </a:t>
            </a:r>
            <a:r>
              <a:rPr lang="en-US" dirty="0">
                <a:solidFill>
                  <a:srgbClr val="444444"/>
                </a:solidFill>
                <a:latin typeface="+mj-lt"/>
                <a:cs typeface="Calibri"/>
              </a:rPr>
              <a:t>deletes</a:t>
            </a:r>
            <a:r>
              <a:rPr lang="en-US" spc="-90" dirty="0">
                <a:solidFill>
                  <a:srgbClr val="444444"/>
                </a:solidFill>
                <a:latin typeface="+mj-lt"/>
                <a:cs typeface="Calibri"/>
              </a:rPr>
              <a:t> </a:t>
            </a:r>
            <a:r>
              <a:rPr lang="en-US" spc="-10" dirty="0">
                <a:solidFill>
                  <a:srgbClr val="444444"/>
                </a:solidFill>
                <a:latin typeface="+mj-lt"/>
                <a:cs typeface="Calibri"/>
              </a:rPr>
              <a:t>existing</a:t>
            </a:r>
            <a:r>
              <a:rPr lang="en-US" spc="-95" dirty="0">
                <a:solidFill>
                  <a:srgbClr val="444444"/>
                </a:solidFill>
                <a:latin typeface="+mj-lt"/>
                <a:cs typeface="Calibri"/>
              </a:rPr>
              <a:t> </a:t>
            </a:r>
            <a:r>
              <a:rPr lang="en-US" dirty="0">
                <a:solidFill>
                  <a:srgbClr val="444444"/>
                </a:solidFill>
                <a:latin typeface="+mj-lt"/>
                <a:cs typeface="Calibri"/>
              </a:rPr>
              <a:t>data</a:t>
            </a:r>
            <a:r>
              <a:rPr lang="en-US" spc="-90" dirty="0">
                <a:solidFill>
                  <a:srgbClr val="444444"/>
                </a:solidFill>
                <a:latin typeface="+mj-lt"/>
                <a:cs typeface="Calibri"/>
              </a:rPr>
              <a:t> </a:t>
            </a:r>
            <a:r>
              <a:rPr lang="en-US" dirty="0">
                <a:solidFill>
                  <a:srgbClr val="444444"/>
                </a:solidFill>
                <a:latin typeface="+mj-lt"/>
                <a:cs typeface="Calibri"/>
              </a:rPr>
              <a:t>from</a:t>
            </a:r>
            <a:r>
              <a:rPr lang="en-US" spc="-90" dirty="0">
                <a:solidFill>
                  <a:srgbClr val="444444"/>
                </a:solidFill>
                <a:latin typeface="+mj-lt"/>
                <a:cs typeface="Calibri"/>
              </a:rPr>
              <a:t> </a:t>
            </a:r>
            <a:r>
              <a:rPr lang="en-US" dirty="0">
                <a:solidFill>
                  <a:srgbClr val="444444"/>
                </a:solidFill>
                <a:latin typeface="+mj-lt"/>
                <a:cs typeface="Calibri"/>
              </a:rPr>
              <a:t>the</a:t>
            </a:r>
            <a:r>
              <a:rPr lang="en-US" spc="-95" dirty="0">
                <a:solidFill>
                  <a:srgbClr val="444444"/>
                </a:solidFill>
                <a:latin typeface="+mj-lt"/>
                <a:cs typeface="Calibri"/>
              </a:rPr>
              <a:t> </a:t>
            </a:r>
            <a:r>
              <a:rPr lang="en-US" spc="-10" dirty="0">
                <a:solidFill>
                  <a:srgbClr val="444444"/>
                </a:solidFill>
                <a:latin typeface="+mj-lt"/>
                <a:cs typeface="Calibri"/>
              </a:rPr>
              <a:t>content</a:t>
            </a:r>
            <a:r>
              <a:rPr lang="en-US" spc="-90" dirty="0">
                <a:solidFill>
                  <a:srgbClr val="444444"/>
                </a:solidFill>
                <a:latin typeface="+mj-lt"/>
                <a:cs typeface="Calibri"/>
              </a:rPr>
              <a:t> </a:t>
            </a:r>
            <a:r>
              <a:rPr lang="en-US" spc="-10" dirty="0">
                <a:solidFill>
                  <a:srgbClr val="444444"/>
                </a:solidFill>
                <a:latin typeface="+mj-lt"/>
                <a:cs typeface="Calibri"/>
              </a:rPr>
              <a:t>provider.</a:t>
            </a:r>
            <a:endParaRPr lang="en-US" dirty="0">
              <a:latin typeface="+mj-lt"/>
              <a:cs typeface="Calibri"/>
            </a:endParaRPr>
          </a:p>
          <a:p>
            <a:pPr marL="191770" marR="31115" indent="-179705">
              <a:lnSpc>
                <a:spcPts val="2800"/>
              </a:lnSpc>
              <a:spcBef>
                <a:spcPts val="1035"/>
              </a:spcBef>
              <a:buFont typeface="Arial"/>
              <a:buChar char="•"/>
              <a:tabLst>
                <a:tab pos="191770" algn="l"/>
                <a:tab pos="1616710" algn="l"/>
                <a:tab pos="2187575" algn="l"/>
                <a:tab pos="3298825" algn="l"/>
                <a:tab pos="3884929" algn="l"/>
                <a:tab pos="5836920" algn="l"/>
                <a:tab pos="7058659" algn="l"/>
                <a:tab pos="7787640" algn="l"/>
                <a:tab pos="9224010" algn="l"/>
                <a:tab pos="9959340" algn="l"/>
              </a:tabLst>
            </a:pPr>
            <a:r>
              <a:rPr lang="en-US" b="1" spc="-10" dirty="0" err="1">
                <a:solidFill>
                  <a:srgbClr val="444444"/>
                </a:solidFill>
                <a:latin typeface="+mj-lt"/>
                <a:cs typeface="Calibri"/>
              </a:rPr>
              <a:t>getType</a:t>
            </a:r>
            <a:r>
              <a:rPr lang="en-US" b="1" spc="-10" dirty="0" smtClean="0">
                <a:solidFill>
                  <a:srgbClr val="444444"/>
                </a:solidFill>
                <a:latin typeface="+mj-lt"/>
                <a:cs typeface="Calibri"/>
              </a:rPr>
              <a:t>()</a:t>
            </a:r>
            <a:r>
              <a:rPr lang="en-US" b="1" dirty="0" smtClean="0">
                <a:solidFill>
                  <a:srgbClr val="444444"/>
                </a:solidFill>
                <a:latin typeface="+mj-lt"/>
                <a:cs typeface="Calibri"/>
              </a:rPr>
              <a:t>–</a:t>
            </a:r>
            <a:r>
              <a:rPr lang="en-US" b="1" spc="-15" dirty="0" smtClean="0">
                <a:solidFill>
                  <a:srgbClr val="444444"/>
                </a:solidFill>
                <a:latin typeface="+mj-lt"/>
                <a:cs typeface="Calibri"/>
              </a:rPr>
              <a:t> </a:t>
            </a:r>
            <a:r>
              <a:rPr lang="en-US" spc="-25" dirty="0" smtClean="0">
                <a:solidFill>
                  <a:srgbClr val="444444"/>
                </a:solidFill>
                <a:latin typeface="+mj-lt"/>
                <a:cs typeface="Calibri"/>
              </a:rPr>
              <a:t>It</a:t>
            </a:r>
            <a:r>
              <a:rPr lang="en-US" dirty="0" smtClean="0">
                <a:solidFill>
                  <a:srgbClr val="444444"/>
                </a:solidFill>
                <a:latin typeface="+mj-lt"/>
                <a:cs typeface="Calibri"/>
              </a:rPr>
              <a:t> </a:t>
            </a:r>
            <a:r>
              <a:rPr lang="en-US" spc="-10" dirty="0" smtClean="0">
                <a:solidFill>
                  <a:srgbClr val="444444"/>
                </a:solidFill>
                <a:latin typeface="+mj-lt"/>
                <a:cs typeface="Calibri"/>
              </a:rPr>
              <a:t>returns</a:t>
            </a:r>
            <a:r>
              <a:rPr lang="en-US" dirty="0" smtClean="0">
                <a:solidFill>
                  <a:srgbClr val="444444"/>
                </a:solidFill>
                <a:latin typeface="+mj-lt"/>
                <a:cs typeface="Calibri"/>
              </a:rPr>
              <a:t> </a:t>
            </a:r>
            <a:r>
              <a:rPr lang="en-US" spc="-25" dirty="0" smtClean="0">
                <a:solidFill>
                  <a:srgbClr val="444444"/>
                </a:solidFill>
                <a:latin typeface="+mj-lt"/>
                <a:cs typeface="Calibri"/>
              </a:rPr>
              <a:t>the</a:t>
            </a:r>
            <a:r>
              <a:rPr lang="en-US" dirty="0" smtClean="0">
                <a:solidFill>
                  <a:srgbClr val="444444"/>
                </a:solidFill>
                <a:latin typeface="+mj-lt"/>
                <a:cs typeface="Calibri"/>
              </a:rPr>
              <a:t> </a:t>
            </a:r>
            <a:r>
              <a:rPr lang="en-US" spc="-10" dirty="0" smtClean="0">
                <a:solidFill>
                  <a:srgbClr val="444444"/>
                </a:solidFill>
                <a:latin typeface="+mj-lt"/>
                <a:cs typeface="Calibri"/>
              </a:rPr>
              <a:t>Multipurpose</a:t>
            </a:r>
            <a:r>
              <a:rPr lang="en-US" dirty="0" smtClean="0">
                <a:solidFill>
                  <a:srgbClr val="444444"/>
                </a:solidFill>
                <a:latin typeface="+mj-lt"/>
                <a:cs typeface="Calibri"/>
              </a:rPr>
              <a:t> </a:t>
            </a:r>
            <a:r>
              <a:rPr lang="en-US" spc="-10" dirty="0" smtClean="0">
                <a:solidFill>
                  <a:srgbClr val="444444"/>
                </a:solidFill>
                <a:latin typeface="+mj-lt"/>
                <a:cs typeface="Calibri"/>
              </a:rPr>
              <a:t>Internet </a:t>
            </a:r>
            <a:r>
              <a:rPr lang="en-US" spc="-20" dirty="0" smtClean="0">
                <a:solidFill>
                  <a:srgbClr val="444444"/>
                </a:solidFill>
                <a:latin typeface="+mj-lt"/>
                <a:cs typeface="Calibri"/>
              </a:rPr>
              <a:t>Mail</a:t>
            </a:r>
            <a:r>
              <a:rPr lang="en-US" dirty="0" smtClean="0">
                <a:solidFill>
                  <a:srgbClr val="444444"/>
                </a:solidFill>
                <a:latin typeface="+mj-lt"/>
                <a:cs typeface="Calibri"/>
              </a:rPr>
              <a:t> </a:t>
            </a:r>
            <a:r>
              <a:rPr lang="en-US" spc="-10" dirty="0" smtClean="0">
                <a:solidFill>
                  <a:srgbClr val="444444"/>
                </a:solidFill>
                <a:latin typeface="+mj-lt"/>
                <a:cs typeface="Calibri"/>
              </a:rPr>
              <a:t>Extension</a:t>
            </a:r>
            <a:r>
              <a:rPr lang="en-US" dirty="0" smtClean="0">
                <a:solidFill>
                  <a:srgbClr val="444444"/>
                </a:solidFill>
                <a:latin typeface="+mj-lt"/>
                <a:cs typeface="Calibri"/>
              </a:rPr>
              <a:t> </a:t>
            </a:r>
            <a:r>
              <a:rPr lang="en-US" spc="-20" dirty="0" smtClean="0">
                <a:solidFill>
                  <a:srgbClr val="444444"/>
                </a:solidFill>
                <a:latin typeface="+mj-lt"/>
                <a:cs typeface="Calibri"/>
              </a:rPr>
              <a:t>type</a:t>
            </a:r>
            <a:r>
              <a:rPr lang="en-US" dirty="0" smtClean="0">
                <a:solidFill>
                  <a:srgbClr val="444444"/>
                </a:solidFill>
                <a:latin typeface="+mj-lt"/>
                <a:cs typeface="Calibri"/>
              </a:rPr>
              <a:t> </a:t>
            </a:r>
            <a:r>
              <a:rPr lang="en-US" spc="-25" dirty="0" smtClean="0">
                <a:solidFill>
                  <a:srgbClr val="444444"/>
                </a:solidFill>
                <a:latin typeface="+mj-lt"/>
                <a:cs typeface="Calibri"/>
              </a:rPr>
              <a:t>of </a:t>
            </a:r>
            <a:r>
              <a:rPr lang="en-US" dirty="0">
                <a:solidFill>
                  <a:srgbClr val="444444"/>
                </a:solidFill>
                <a:latin typeface="+mj-lt"/>
                <a:cs typeface="Calibri"/>
              </a:rPr>
              <a:t>data</a:t>
            </a:r>
            <a:r>
              <a:rPr lang="en-US" spc="-90" dirty="0">
                <a:solidFill>
                  <a:srgbClr val="444444"/>
                </a:solidFill>
                <a:latin typeface="+mj-lt"/>
                <a:cs typeface="Calibri"/>
              </a:rPr>
              <a:t> </a:t>
            </a:r>
            <a:r>
              <a:rPr lang="en-US" dirty="0">
                <a:solidFill>
                  <a:srgbClr val="444444"/>
                </a:solidFill>
                <a:latin typeface="+mj-lt"/>
                <a:cs typeface="Calibri"/>
              </a:rPr>
              <a:t>to</a:t>
            </a:r>
            <a:r>
              <a:rPr lang="en-US" spc="-85" dirty="0">
                <a:solidFill>
                  <a:srgbClr val="444444"/>
                </a:solidFill>
                <a:latin typeface="+mj-lt"/>
                <a:cs typeface="Calibri"/>
              </a:rPr>
              <a:t> </a:t>
            </a:r>
            <a:r>
              <a:rPr lang="en-US" dirty="0">
                <a:solidFill>
                  <a:srgbClr val="444444"/>
                </a:solidFill>
                <a:latin typeface="+mj-lt"/>
                <a:cs typeface="Calibri"/>
              </a:rPr>
              <a:t>the</a:t>
            </a:r>
            <a:r>
              <a:rPr lang="en-US" spc="-90" dirty="0">
                <a:solidFill>
                  <a:srgbClr val="444444"/>
                </a:solidFill>
                <a:latin typeface="+mj-lt"/>
                <a:cs typeface="Calibri"/>
              </a:rPr>
              <a:t> </a:t>
            </a:r>
            <a:r>
              <a:rPr lang="en-US" dirty="0">
                <a:solidFill>
                  <a:srgbClr val="444444"/>
                </a:solidFill>
                <a:latin typeface="+mj-lt"/>
                <a:cs typeface="Calibri"/>
              </a:rPr>
              <a:t>given</a:t>
            </a:r>
            <a:r>
              <a:rPr lang="en-US" spc="-85" dirty="0">
                <a:solidFill>
                  <a:srgbClr val="444444"/>
                </a:solidFill>
                <a:latin typeface="+mj-lt"/>
                <a:cs typeface="Calibri"/>
              </a:rPr>
              <a:t> </a:t>
            </a:r>
            <a:r>
              <a:rPr lang="en-US" spc="-10" dirty="0">
                <a:solidFill>
                  <a:srgbClr val="444444"/>
                </a:solidFill>
                <a:latin typeface="+mj-lt"/>
                <a:cs typeface="Calibri"/>
              </a:rPr>
              <a:t>Content</a:t>
            </a:r>
            <a:r>
              <a:rPr lang="en-US" spc="-90" dirty="0">
                <a:solidFill>
                  <a:srgbClr val="444444"/>
                </a:solidFill>
                <a:latin typeface="+mj-lt"/>
                <a:cs typeface="Calibri"/>
              </a:rPr>
              <a:t> </a:t>
            </a:r>
            <a:r>
              <a:rPr lang="en-US" spc="-20" dirty="0">
                <a:solidFill>
                  <a:srgbClr val="444444"/>
                </a:solidFill>
                <a:latin typeface="+mj-lt"/>
                <a:cs typeface="Calibri"/>
              </a:rPr>
              <a:t>URI.</a:t>
            </a:r>
            <a:endParaRPr lang="en-US" dirty="0">
              <a:latin typeface="+mj-lt"/>
              <a:cs typeface="Calibri"/>
            </a:endParaRPr>
          </a:p>
          <a:p>
            <a:endParaRPr lang="en-US" dirty="0"/>
          </a:p>
        </p:txBody>
      </p:sp>
    </p:spTree>
    <p:extLst>
      <p:ext uri="{BB962C8B-B14F-4D97-AF65-F5344CB8AC3E}">
        <p14:creationId xmlns:p14="http://schemas.microsoft.com/office/powerpoint/2010/main" val="41906613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en-US" dirty="0" smtClean="0"/>
              <a:t>Receiver</a:t>
            </a:r>
            <a:endParaRPr lang="en-US" dirty="0"/>
          </a:p>
        </p:txBody>
      </p:sp>
      <p:sp>
        <p:nvSpPr>
          <p:cNvPr id="3" name="Content Placeholder 2"/>
          <p:cNvSpPr>
            <a:spLocks noGrp="1"/>
          </p:cNvSpPr>
          <p:nvPr>
            <p:ph idx="1"/>
          </p:nvPr>
        </p:nvSpPr>
        <p:spPr/>
        <p:txBody>
          <a:bodyPr/>
          <a:lstStyle/>
          <a:p>
            <a:pPr marL="295275" marR="5080" indent="-283845">
              <a:lnSpc>
                <a:spcPct val="91100"/>
              </a:lnSpc>
              <a:spcBef>
                <a:spcPts val="365"/>
              </a:spcBef>
              <a:buFont typeface="Arial MT"/>
              <a:buChar char="•"/>
              <a:tabLst>
                <a:tab pos="295910" algn="l"/>
              </a:tabLst>
            </a:pPr>
            <a:r>
              <a:rPr lang="en-US" dirty="0">
                <a:solidFill>
                  <a:srgbClr val="000000"/>
                </a:solidFill>
              </a:rPr>
              <a:t>Broadcast</a:t>
            </a:r>
            <a:r>
              <a:rPr lang="en-US" spc="-15" dirty="0">
                <a:solidFill>
                  <a:srgbClr val="000000"/>
                </a:solidFill>
              </a:rPr>
              <a:t> </a:t>
            </a:r>
            <a:r>
              <a:rPr lang="en-US" dirty="0">
                <a:solidFill>
                  <a:srgbClr val="000000"/>
                </a:solidFill>
              </a:rPr>
              <a:t>Receiver</a:t>
            </a:r>
            <a:r>
              <a:rPr lang="en-US" spc="-5" dirty="0">
                <a:solidFill>
                  <a:srgbClr val="000000"/>
                </a:solidFill>
              </a:rPr>
              <a:t> </a:t>
            </a:r>
            <a:r>
              <a:rPr lang="en-US" dirty="0">
                <a:solidFill>
                  <a:srgbClr val="000000"/>
                </a:solidFill>
              </a:rPr>
              <a:t>is</a:t>
            </a:r>
            <a:r>
              <a:rPr lang="en-US" spc="30" dirty="0">
                <a:solidFill>
                  <a:srgbClr val="000000"/>
                </a:solidFill>
              </a:rPr>
              <a:t> </a:t>
            </a:r>
            <a:r>
              <a:rPr lang="en-US" dirty="0">
                <a:solidFill>
                  <a:srgbClr val="000000"/>
                </a:solidFill>
              </a:rPr>
              <a:t>a</a:t>
            </a:r>
            <a:r>
              <a:rPr lang="en-US" spc="20" dirty="0">
                <a:solidFill>
                  <a:srgbClr val="000000"/>
                </a:solidFill>
              </a:rPr>
              <a:t> </a:t>
            </a:r>
            <a:r>
              <a:rPr lang="en-US" dirty="0">
                <a:solidFill>
                  <a:srgbClr val="000000"/>
                </a:solidFill>
              </a:rPr>
              <a:t>component</a:t>
            </a:r>
            <a:r>
              <a:rPr lang="en-US" spc="-10" dirty="0">
                <a:solidFill>
                  <a:srgbClr val="000000"/>
                </a:solidFill>
              </a:rPr>
              <a:t> </a:t>
            </a:r>
            <a:r>
              <a:rPr lang="en-US" dirty="0">
                <a:solidFill>
                  <a:srgbClr val="000000"/>
                </a:solidFill>
              </a:rPr>
              <a:t>that</a:t>
            </a:r>
            <a:r>
              <a:rPr lang="en-US" spc="35" dirty="0">
                <a:solidFill>
                  <a:srgbClr val="000000"/>
                </a:solidFill>
              </a:rPr>
              <a:t> </a:t>
            </a:r>
            <a:r>
              <a:rPr lang="en-US" dirty="0">
                <a:solidFill>
                  <a:srgbClr val="000000"/>
                </a:solidFill>
              </a:rPr>
              <a:t>responds</a:t>
            </a:r>
            <a:r>
              <a:rPr lang="en-US" spc="10" dirty="0">
                <a:solidFill>
                  <a:srgbClr val="000000"/>
                </a:solidFill>
              </a:rPr>
              <a:t> </a:t>
            </a:r>
            <a:r>
              <a:rPr lang="en-US" dirty="0">
                <a:solidFill>
                  <a:srgbClr val="000000"/>
                </a:solidFill>
              </a:rPr>
              <a:t>to</a:t>
            </a:r>
            <a:r>
              <a:rPr lang="en-US" spc="10" dirty="0">
                <a:solidFill>
                  <a:srgbClr val="000000"/>
                </a:solidFill>
              </a:rPr>
              <a:t> </a:t>
            </a:r>
            <a:r>
              <a:rPr lang="en-US" dirty="0">
                <a:solidFill>
                  <a:srgbClr val="000000"/>
                </a:solidFill>
              </a:rPr>
              <a:t>broadcast</a:t>
            </a:r>
            <a:r>
              <a:rPr lang="en-US" spc="-10" dirty="0">
                <a:solidFill>
                  <a:srgbClr val="000000"/>
                </a:solidFill>
              </a:rPr>
              <a:t> messages </a:t>
            </a:r>
            <a:r>
              <a:rPr lang="en-US" dirty="0">
                <a:solidFill>
                  <a:srgbClr val="000000"/>
                </a:solidFill>
              </a:rPr>
              <a:t>from another</a:t>
            </a:r>
            <a:r>
              <a:rPr lang="en-US" spc="20" dirty="0">
                <a:solidFill>
                  <a:srgbClr val="000000"/>
                </a:solidFill>
              </a:rPr>
              <a:t> </a:t>
            </a:r>
            <a:r>
              <a:rPr lang="en-US" dirty="0">
                <a:solidFill>
                  <a:srgbClr val="000000"/>
                </a:solidFill>
              </a:rPr>
              <a:t>application</a:t>
            </a:r>
            <a:r>
              <a:rPr lang="en-US" spc="-5" dirty="0">
                <a:solidFill>
                  <a:srgbClr val="000000"/>
                </a:solidFill>
              </a:rPr>
              <a:t> </a:t>
            </a:r>
            <a:r>
              <a:rPr lang="en-US" dirty="0">
                <a:solidFill>
                  <a:srgbClr val="000000"/>
                </a:solidFill>
              </a:rPr>
              <a:t>or</a:t>
            </a:r>
            <a:r>
              <a:rPr lang="en-US" spc="20" dirty="0">
                <a:solidFill>
                  <a:srgbClr val="000000"/>
                </a:solidFill>
              </a:rPr>
              <a:t> </a:t>
            </a:r>
            <a:r>
              <a:rPr lang="en-US" dirty="0">
                <a:solidFill>
                  <a:srgbClr val="000000"/>
                </a:solidFill>
              </a:rPr>
              <a:t>the</a:t>
            </a:r>
            <a:r>
              <a:rPr lang="en-US" spc="25" dirty="0">
                <a:solidFill>
                  <a:srgbClr val="000000"/>
                </a:solidFill>
              </a:rPr>
              <a:t> </a:t>
            </a:r>
            <a:r>
              <a:rPr lang="en-US" dirty="0">
                <a:solidFill>
                  <a:srgbClr val="000000"/>
                </a:solidFill>
              </a:rPr>
              <a:t>same</a:t>
            </a:r>
            <a:r>
              <a:rPr lang="en-US" spc="25" dirty="0">
                <a:solidFill>
                  <a:srgbClr val="000000"/>
                </a:solidFill>
              </a:rPr>
              <a:t> </a:t>
            </a:r>
            <a:r>
              <a:rPr lang="en-US" dirty="0">
                <a:solidFill>
                  <a:srgbClr val="000000"/>
                </a:solidFill>
              </a:rPr>
              <a:t>system.</a:t>
            </a:r>
            <a:r>
              <a:rPr lang="en-US" spc="20" dirty="0">
                <a:solidFill>
                  <a:srgbClr val="000000"/>
                </a:solidFill>
              </a:rPr>
              <a:t> </a:t>
            </a:r>
            <a:r>
              <a:rPr lang="en-US" dirty="0">
                <a:solidFill>
                  <a:srgbClr val="000000"/>
                </a:solidFill>
              </a:rPr>
              <a:t>It</a:t>
            </a:r>
            <a:r>
              <a:rPr lang="en-US" spc="20" dirty="0">
                <a:solidFill>
                  <a:srgbClr val="000000"/>
                </a:solidFill>
              </a:rPr>
              <a:t> </a:t>
            </a:r>
            <a:r>
              <a:rPr lang="en-US" dirty="0">
                <a:solidFill>
                  <a:srgbClr val="000000"/>
                </a:solidFill>
              </a:rPr>
              <a:t>can</a:t>
            </a:r>
            <a:r>
              <a:rPr lang="en-US" spc="20" dirty="0">
                <a:solidFill>
                  <a:srgbClr val="000000"/>
                </a:solidFill>
              </a:rPr>
              <a:t> </a:t>
            </a:r>
            <a:r>
              <a:rPr lang="en-US" dirty="0">
                <a:solidFill>
                  <a:srgbClr val="000000"/>
                </a:solidFill>
              </a:rPr>
              <a:t>also</a:t>
            </a:r>
            <a:r>
              <a:rPr lang="en-US" spc="15" dirty="0">
                <a:solidFill>
                  <a:srgbClr val="000000"/>
                </a:solidFill>
              </a:rPr>
              <a:t> </a:t>
            </a:r>
            <a:r>
              <a:rPr lang="en-US" spc="-10" dirty="0">
                <a:solidFill>
                  <a:srgbClr val="000000"/>
                </a:solidFill>
              </a:rPr>
              <a:t>deliver </a:t>
            </a:r>
            <a:r>
              <a:rPr lang="en-US" dirty="0">
                <a:solidFill>
                  <a:srgbClr val="000000"/>
                </a:solidFill>
              </a:rPr>
              <a:t>broadcasts</a:t>
            </a:r>
            <a:r>
              <a:rPr lang="en-US" spc="-15" dirty="0">
                <a:solidFill>
                  <a:srgbClr val="000000"/>
                </a:solidFill>
              </a:rPr>
              <a:t> </a:t>
            </a:r>
            <a:r>
              <a:rPr lang="en-US" dirty="0">
                <a:solidFill>
                  <a:srgbClr val="000000"/>
                </a:solidFill>
              </a:rPr>
              <a:t>to</a:t>
            </a:r>
            <a:r>
              <a:rPr lang="en-US" spc="40" dirty="0">
                <a:solidFill>
                  <a:srgbClr val="000000"/>
                </a:solidFill>
              </a:rPr>
              <a:t> </a:t>
            </a:r>
            <a:r>
              <a:rPr lang="en-US" dirty="0">
                <a:solidFill>
                  <a:srgbClr val="000000"/>
                </a:solidFill>
              </a:rPr>
              <a:t>applications</a:t>
            </a:r>
            <a:r>
              <a:rPr lang="en-US" spc="-30" dirty="0">
                <a:solidFill>
                  <a:srgbClr val="000000"/>
                </a:solidFill>
              </a:rPr>
              <a:t> </a:t>
            </a:r>
            <a:r>
              <a:rPr lang="en-US" dirty="0">
                <a:solidFill>
                  <a:srgbClr val="000000"/>
                </a:solidFill>
              </a:rPr>
              <a:t>that</a:t>
            </a:r>
            <a:r>
              <a:rPr lang="en-US" spc="20" dirty="0">
                <a:solidFill>
                  <a:srgbClr val="000000"/>
                </a:solidFill>
              </a:rPr>
              <a:t> </a:t>
            </a:r>
            <a:r>
              <a:rPr lang="en-US" dirty="0">
                <a:solidFill>
                  <a:srgbClr val="000000"/>
                </a:solidFill>
              </a:rPr>
              <a:t>are</a:t>
            </a:r>
            <a:r>
              <a:rPr lang="en-US" spc="25" dirty="0">
                <a:solidFill>
                  <a:srgbClr val="000000"/>
                </a:solidFill>
              </a:rPr>
              <a:t> </a:t>
            </a:r>
            <a:r>
              <a:rPr lang="en-US" dirty="0">
                <a:solidFill>
                  <a:srgbClr val="000000"/>
                </a:solidFill>
              </a:rPr>
              <a:t>not</a:t>
            </a:r>
            <a:r>
              <a:rPr lang="en-US" spc="20" dirty="0">
                <a:solidFill>
                  <a:srgbClr val="000000"/>
                </a:solidFill>
              </a:rPr>
              <a:t> </a:t>
            </a:r>
            <a:r>
              <a:rPr lang="en-US" dirty="0">
                <a:solidFill>
                  <a:srgbClr val="000000"/>
                </a:solidFill>
              </a:rPr>
              <a:t>running.</a:t>
            </a:r>
            <a:r>
              <a:rPr lang="en-US" spc="20" dirty="0">
                <a:solidFill>
                  <a:srgbClr val="000000"/>
                </a:solidFill>
              </a:rPr>
              <a:t> </a:t>
            </a:r>
            <a:r>
              <a:rPr lang="en-US" dirty="0">
                <a:solidFill>
                  <a:srgbClr val="000000"/>
                </a:solidFill>
              </a:rPr>
              <a:t>For</a:t>
            </a:r>
            <a:r>
              <a:rPr lang="en-US" spc="20" dirty="0">
                <a:solidFill>
                  <a:srgbClr val="000000"/>
                </a:solidFill>
              </a:rPr>
              <a:t> </a:t>
            </a:r>
            <a:r>
              <a:rPr lang="en-US" dirty="0">
                <a:solidFill>
                  <a:srgbClr val="000000"/>
                </a:solidFill>
              </a:rPr>
              <a:t>example</a:t>
            </a:r>
            <a:r>
              <a:rPr lang="en-US" spc="25" dirty="0">
                <a:solidFill>
                  <a:srgbClr val="000000"/>
                </a:solidFill>
              </a:rPr>
              <a:t> </a:t>
            </a:r>
            <a:r>
              <a:rPr lang="en-US" dirty="0">
                <a:solidFill>
                  <a:srgbClr val="000000"/>
                </a:solidFill>
              </a:rPr>
              <a:t>–</a:t>
            </a:r>
            <a:r>
              <a:rPr lang="en-US" spc="40" dirty="0">
                <a:solidFill>
                  <a:srgbClr val="000000"/>
                </a:solidFill>
              </a:rPr>
              <a:t> </a:t>
            </a:r>
            <a:r>
              <a:rPr lang="en-US" dirty="0">
                <a:solidFill>
                  <a:srgbClr val="000000"/>
                </a:solidFill>
              </a:rPr>
              <a:t>notify</a:t>
            </a:r>
            <a:r>
              <a:rPr lang="en-US" spc="-20" dirty="0">
                <a:solidFill>
                  <a:srgbClr val="000000"/>
                </a:solidFill>
              </a:rPr>
              <a:t> </a:t>
            </a:r>
            <a:r>
              <a:rPr lang="en-US" spc="-25" dirty="0">
                <a:solidFill>
                  <a:srgbClr val="000000"/>
                </a:solidFill>
              </a:rPr>
              <a:t>the </a:t>
            </a:r>
            <a:r>
              <a:rPr lang="en-US" dirty="0">
                <a:solidFill>
                  <a:srgbClr val="000000"/>
                </a:solidFill>
              </a:rPr>
              <a:t>user</a:t>
            </a:r>
            <a:r>
              <a:rPr lang="en-US" spc="5" dirty="0">
                <a:solidFill>
                  <a:srgbClr val="000000"/>
                </a:solidFill>
              </a:rPr>
              <a:t> </a:t>
            </a:r>
            <a:r>
              <a:rPr lang="en-US" dirty="0">
                <a:solidFill>
                  <a:srgbClr val="000000"/>
                </a:solidFill>
              </a:rPr>
              <a:t>that</a:t>
            </a:r>
            <a:r>
              <a:rPr lang="en-US" spc="5" dirty="0">
                <a:solidFill>
                  <a:srgbClr val="000000"/>
                </a:solidFill>
              </a:rPr>
              <a:t> </a:t>
            </a:r>
            <a:r>
              <a:rPr lang="en-US" dirty="0">
                <a:solidFill>
                  <a:srgbClr val="000000"/>
                </a:solidFill>
              </a:rPr>
              <a:t>the</a:t>
            </a:r>
            <a:r>
              <a:rPr lang="en-US" spc="15" dirty="0">
                <a:solidFill>
                  <a:srgbClr val="000000"/>
                </a:solidFill>
              </a:rPr>
              <a:t> </a:t>
            </a:r>
            <a:r>
              <a:rPr lang="en-US" dirty="0">
                <a:solidFill>
                  <a:srgbClr val="000000"/>
                </a:solidFill>
              </a:rPr>
              <a:t>battery</a:t>
            </a:r>
            <a:r>
              <a:rPr lang="en-US" spc="10" dirty="0">
                <a:solidFill>
                  <a:srgbClr val="000000"/>
                </a:solidFill>
              </a:rPr>
              <a:t> </a:t>
            </a:r>
            <a:r>
              <a:rPr lang="en-US" dirty="0">
                <a:solidFill>
                  <a:srgbClr val="000000"/>
                </a:solidFill>
              </a:rPr>
              <a:t>is low.</a:t>
            </a:r>
            <a:r>
              <a:rPr lang="en-US" spc="-20" dirty="0">
                <a:solidFill>
                  <a:srgbClr val="000000"/>
                </a:solidFill>
              </a:rPr>
              <a:t> </a:t>
            </a:r>
            <a:r>
              <a:rPr lang="en-US" dirty="0">
                <a:solidFill>
                  <a:srgbClr val="000000"/>
                </a:solidFill>
              </a:rPr>
              <a:t>Android</a:t>
            </a:r>
            <a:r>
              <a:rPr lang="en-US" spc="10" dirty="0">
                <a:solidFill>
                  <a:srgbClr val="000000"/>
                </a:solidFill>
              </a:rPr>
              <a:t> </a:t>
            </a:r>
            <a:r>
              <a:rPr lang="en-US" dirty="0">
                <a:solidFill>
                  <a:srgbClr val="000000"/>
                </a:solidFill>
              </a:rPr>
              <a:t>developers can</a:t>
            </a:r>
            <a:r>
              <a:rPr lang="en-US" spc="5" dirty="0">
                <a:solidFill>
                  <a:srgbClr val="000000"/>
                </a:solidFill>
              </a:rPr>
              <a:t> </a:t>
            </a:r>
            <a:r>
              <a:rPr lang="en-US" dirty="0">
                <a:solidFill>
                  <a:srgbClr val="000000"/>
                </a:solidFill>
              </a:rPr>
              <a:t>use</a:t>
            </a:r>
            <a:r>
              <a:rPr lang="en-US" spc="-5" dirty="0">
                <a:solidFill>
                  <a:srgbClr val="000000"/>
                </a:solidFill>
              </a:rPr>
              <a:t> </a:t>
            </a:r>
            <a:r>
              <a:rPr lang="en-US" spc="-10" dirty="0">
                <a:solidFill>
                  <a:srgbClr val="000000"/>
                </a:solidFill>
              </a:rPr>
              <a:t>broadcast </a:t>
            </a:r>
            <a:r>
              <a:rPr lang="en-US" dirty="0">
                <a:solidFill>
                  <a:srgbClr val="000000"/>
                </a:solidFill>
              </a:rPr>
              <a:t>messages in</a:t>
            </a:r>
            <a:r>
              <a:rPr lang="en-US" spc="35" dirty="0">
                <a:solidFill>
                  <a:srgbClr val="000000"/>
                </a:solidFill>
              </a:rPr>
              <a:t> </a:t>
            </a:r>
            <a:r>
              <a:rPr lang="en-US" dirty="0">
                <a:solidFill>
                  <a:srgbClr val="000000"/>
                </a:solidFill>
              </a:rPr>
              <a:t>the</a:t>
            </a:r>
            <a:r>
              <a:rPr lang="en-US" spc="40" dirty="0">
                <a:solidFill>
                  <a:srgbClr val="000000"/>
                </a:solidFill>
              </a:rPr>
              <a:t> </a:t>
            </a:r>
            <a:r>
              <a:rPr lang="en-US" dirty="0">
                <a:solidFill>
                  <a:srgbClr val="000000"/>
                </a:solidFill>
              </a:rPr>
              <a:t>application</a:t>
            </a:r>
            <a:r>
              <a:rPr lang="en-US" spc="35" dirty="0">
                <a:solidFill>
                  <a:srgbClr val="000000"/>
                </a:solidFill>
              </a:rPr>
              <a:t> </a:t>
            </a:r>
            <a:r>
              <a:rPr lang="en-US" dirty="0">
                <a:solidFill>
                  <a:srgbClr val="000000"/>
                </a:solidFill>
              </a:rPr>
              <a:t>or</a:t>
            </a:r>
            <a:r>
              <a:rPr lang="en-US" spc="30" dirty="0">
                <a:solidFill>
                  <a:srgbClr val="000000"/>
                </a:solidFill>
              </a:rPr>
              <a:t> </a:t>
            </a:r>
            <a:r>
              <a:rPr lang="en-US" dirty="0">
                <a:solidFill>
                  <a:srgbClr val="000000"/>
                </a:solidFill>
              </a:rPr>
              <a:t>outside</a:t>
            </a:r>
            <a:r>
              <a:rPr lang="en-US" spc="20" dirty="0">
                <a:solidFill>
                  <a:srgbClr val="000000"/>
                </a:solidFill>
              </a:rPr>
              <a:t> </a:t>
            </a:r>
            <a:r>
              <a:rPr lang="en-US" dirty="0">
                <a:solidFill>
                  <a:srgbClr val="000000"/>
                </a:solidFill>
              </a:rPr>
              <a:t>the</a:t>
            </a:r>
            <a:r>
              <a:rPr lang="en-US" spc="40" dirty="0">
                <a:solidFill>
                  <a:srgbClr val="000000"/>
                </a:solidFill>
              </a:rPr>
              <a:t> </a:t>
            </a:r>
            <a:r>
              <a:rPr lang="en-US" dirty="0">
                <a:solidFill>
                  <a:srgbClr val="000000"/>
                </a:solidFill>
              </a:rPr>
              <a:t>normal</a:t>
            </a:r>
            <a:r>
              <a:rPr lang="en-US" spc="35" dirty="0">
                <a:solidFill>
                  <a:srgbClr val="000000"/>
                </a:solidFill>
              </a:rPr>
              <a:t> </a:t>
            </a:r>
            <a:r>
              <a:rPr lang="en-US" spc="-10" dirty="0">
                <a:solidFill>
                  <a:srgbClr val="000000"/>
                </a:solidFill>
              </a:rPr>
              <a:t>flow.</a:t>
            </a:r>
            <a:endParaRPr lang="en-US" dirty="0"/>
          </a:p>
          <a:p>
            <a:pPr marL="295275" indent="-283210">
              <a:lnSpc>
                <a:spcPct val="100000"/>
              </a:lnSpc>
              <a:spcBef>
                <a:spcPts val="300"/>
              </a:spcBef>
              <a:buFont typeface="Arial MT"/>
              <a:buChar char="•"/>
              <a:tabLst>
                <a:tab pos="295910" algn="l"/>
              </a:tabLst>
            </a:pPr>
            <a:r>
              <a:rPr lang="en-US" spc="-50" dirty="0">
                <a:solidFill>
                  <a:srgbClr val="000000"/>
                </a:solidFill>
              </a:rPr>
              <a:t>To</a:t>
            </a:r>
            <a:r>
              <a:rPr lang="en-US" spc="-10" dirty="0">
                <a:solidFill>
                  <a:srgbClr val="000000"/>
                </a:solidFill>
              </a:rPr>
              <a:t> </a:t>
            </a:r>
            <a:r>
              <a:rPr lang="en-US" dirty="0">
                <a:solidFill>
                  <a:srgbClr val="000000"/>
                </a:solidFill>
              </a:rPr>
              <a:t>implement</a:t>
            </a:r>
            <a:r>
              <a:rPr lang="en-US" spc="-15" dirty="0">
                <a:solidFill>
                  <a:srgbClr val="000000"/>
                </a:solidFill>
              </a:rPr>
              <a:t> </a:t>
            </a:r>
            <a:r>
              <a:rPr lang="en-US" dirty="0">
                <a:solidFill>
                  <a:srgbClr val="000000"/>
                </a:solidFill>
              </a:rPr>
              <a:t>this,</a:t>
            </a:r>
            <a:r>
              <a:rPr lang="en-US" spc="5" dirty="0">
                <a:solidFill>
                  <a:srgbClr val="000000"/>
                </a:solidFill>
              </a:rPr>
              <a:t> </a:t>
            </a:r>
            <a:r>
              <a:rPr lang="en-US" dirty="0">
                <a:solidFill>
                  <a:srgbClr val="000000"/>
                </a:solidFill>
              </a:rPr>
              <a:t>extend</a:t>
            </a:r>
            <a:r>
              <a:rPr lang="en-US" spc="5" dirty="0">
                <a:solidFill>
                  <a:srgbClr val="000000"/>
                </a:solidFill>
              </a:rPr>
              <a:t> </a:t>
            </a:r>
            <a:r>
              <a:rPr lang="en-US" dirty="0" err="1">
                <a:solidFill>
                  <a:srgbClr val="000000"/>
                </a:solidFill>
              </a:rPr>
              <a:t>BroadcastReceiver</a:t>
            </a:r>
            <a:r>
              <a:rPr lang="en-US" spc="-35" dirty="0">
                <a:solidFill>
                  <a:srgbClr val="000000"/>
                </a:solidFill>
              </a:rPr>
              <a:t> </a:t>
            </a:r>
            <a:r>
              <a:rPr lang="en-US" dirty="0">
                <a:solidFill>
                  <a:srgbClr val="000000"/>
                </a:solidFill>
              </a:rPr>
              <a:t>to</a:t>
            </a:r>
            <a:r>
              <a:rPr lang="en-US" spc="5" dirty="0">
                <a:solidFill>
                  <a:srgbClr val="000000"/>
                </a:solidFill>
              </a:rPr>
              <a:t> </a:t>
            </a:r>
            <a:r>
              <a:rPr lang="en-US" dirty="0">
                <a:solidFill>
                  <a:srgbClr val="000000"/>
                </a:solidFill>
              </a:rPr>
              <a:t>your</a:t>
            </a:r>
            <a:r>
              <a:rPr lang="en-US" spc="10" dirty="0">
                <a:solidFill>
                  <a:srgbClr val="000000"/>
                </a:solidFill>
              </a:rPr>
              <a:t> </a:t>
            </a:r>
            <a:r>
              <a:rPr lang="en-US" spc="-10" dirty="0">
                <a:solidFill>
                  <a:srgbClr val="000000"/>
                </a:solidFill>
              </a:rPr>
              <a:t>receiver:</a:t>
            </a:r>
            <a:endParaRPr lang="en-US" dirty="0"/>
          </a:p>
          <a:p>
            <a:endParaRPr lang="en-US" dirty="0"/>
          </a:p>
        </p:txBody>
      </p:sp>
      <p:pic>
        <p:nvPicPr>
          <p:cNvPr id="4" name="object 4"/>
          <p:cNvPicPr/>
          <p:nvPr/>
        </p:nvPicPr>
        <p:blipFill>
          <a:blip r:embed="rId2" cstate="print"/>
          <a:stretch>
            <a:fillRect/>
          </a:stretch>
        </p:blipFill>
        <p:spPr>
          <a:xfrm>
            <a:off x="3359902" y="3979693"/>
            <a:ext cx="5786627" cy="890016"/>
          </a:xfrm>
          <a:prstGeom prst="rect">
            <a:avLst/>
          </a:prstGeom>
        </p:spPr>
      </p:pic>
    </p:spTree>
    <p:extLst>
      <p:ext uri="{BB962C8B-B14F-4D97-AF65-F5344CB8AC3E}">
        <p14:creationId xmlns:p14="http://schemas.microsoft.com/office/powerpoint/2010/main" val="100037005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Broadcast </a:t>
            </a:r>
            <a:r>
              <a:rPr lang="en-US" dirty="0" smtClean="0"/>
              <a:t>Receiver</a:t>
            </a:r>
            <a:endParaRPr lang="en-US" dirty="0"/>
          </a:p>
        </p:txBody>
      </p:sp>
      <p:pic>
        <p:nvPicPr>
          <p:cNvPr id="4" name="object 3"/>
          <p:cNvPicPr>
            <a:picLocks noGrp="1"/>
          </p:cNvPicPr>
          <p:nvPr>
            <p:ph idx="1"/>
          </p:nvPr>
        </p:nvPicPr>
        <p:blipFill>
          <a:blip r:embed="rId2" cstate="print"/>
          <a:stretch>
            <a:fillRect/>
          </a:stretch>
        </p:blipFill>
        <p:spPr>
          <a:xfrm>
            <a:off x="3448103" y="2493263"/>
            <a:ext cx="5610225" cy="2495550"/>
          </a:xfrm>
          <a:prstGeom prst="rect">
            <a:avLst/>
          </a:prstGeom>
        </p:spPr>
      </p:pic>
      <p:sp>
        <p:nvSpPr>
          <p:cNvPr id="5"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295910" marR="5080" indent="-283845">
              <a:lnSpc>
                <a:spcPts val="1980"/>
              </a:lnSpc>
              <a:spcBef>
                <a:spcPts val="580"/>
              </a:spcBef>
              <a:buFont typeface="Arial MT"/>
              <a:buChar char="•"/>
              <a:tabLst>
                <a:tab pos="295910" algn="l"/>
              </a:tabLst>
            </a:pPr>
            <a:r>
              <a:rPr lang="en-US" dirty="0" smtClean="0">
                <a:latin typeface="+mj-lt"/>
                <a:cs typeface="Calibri"/>
              </a:rPr>
              <a:t>Registering Broadcast Receiver in Android Manifest</a:t>
            </a:r>
          </a:p>
          <a:p>
            <a:endParaRPr lang="en-US" dirty="0"/>
          </a:p>
        </p:txBody>
      </p:sp>
    </p:spTree>
    <p:extLst>
      <p:ext uri="{BB962C8B-B14F-4D97-AF65-F5344CB8AC3E}">
        <p14:creationId xmlns:p14="http://schemas.microsoft.com/office/powerpoint/2010/main" val="14939064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(res folder structure)</a:t>
            </a:r>
            <a:endParaRPr lang="en-US" dirty="0"/>
          </a:p>
        </p:txBody>
      </p:sp>
      <p:pic>
        <p:nvPicPr>
          <p:cNvPr id="4" name="object 4"/>
          <p:cNvPicPr>
            <a:picLocks noGrp="1"/>
          </p:cNvPicPr>
          <p:nvPr>
            <p:ph idx="1"/>
          </p:nvPr>
        </p:nvPicPr>
        <p:blipFill>
          <a:blip r:embed="rId2" cstate="print"/>
          <a:stretch>
            <a:fillRect/>
          </a:stretch>
        </p:blipFill>
        <p:spPr>
          <a:xfrm>
            <a:off x="2822714" y="2077278"/>
            <a:ext cx="6798364" cy="3906079"/>
          </a:xfrm>
          <a:prstGeom prst="rect">
            <a:avLst/>
          </a:prstGeom>
        </p:spPr>
      </p:pic>
    </p:spTree>
    <p:extLst>
      <p:ext uri="{BB962C8B-B14F-4D97-AF65-F5344CB8AC3E}">
        <p14:creationId xmlns:p14="http://schemas.microsoft.com/office/powerpoint/2010/main" val="26944147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idx="1"/>
          </p:nvPr>
        </p:nvSpPr>
        <p:spPr/>
        <p:txBody>
          <a:bodyPr/>
          <a:lstStyle/>
          <a:p>
            <a:r>
              <a:rPr lang="en-US" dirty="0"/>
              <a:t>One of the most important as well as widely used values file is the strings.xml due to its applicability in the Android project. Basic function of the strings.xml is to define the strings in one file so that it is easy to use same string in different positions in the android project plus it makes the project looks less messy. We can also define an array in this file as well.</a:t>
            </a:r>
          </a:p>
        </p:txBody>
      </p:sp>
    </p:spTree>
    <p:extLst>
      <p:ext uri="{BB962C8B-B14F-4D97-AF65-F5344CB8AC3E}">
        <p14:creationId xmlns:p14="http://schemas.microsoft.com/office/powerpoint/2010/main" val="22404905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pic>
        <p:nvPicPr>
          <p:cNvPr id="5" name="object 4"/>
          <p:cNvPicPr/>
          <p:nvPr/>
        </p:nvPicPr>
        <p:blipFill>
          <a:blip r:embed="rId2" cstate="print"/>
          <a:stretch>
            <a:fillRect/>
          </a:stretch>
        </p:blipFill>
        <p:spPr>
          <a:xfrm>
            <a:off x="1736347" y="2581187"/>
            <a:ext cx="8288451" cy="2122379"/>
          </a:xfrm>
          <a:prstGeom prst="rect">
            <a:avLst/>
          </a:prstGeom>
        </p:spPr>
      </p:pic>
    </p:spTree>
    <p:extLst>
      <p:ext uri="{BB962C8B-B14F-4D97-AF65-F5344CB8AC3E}">
        <p14:creationId xmlns:p14="http://schemas.microsoft.com/office/powerpoint/2010/main" val="402139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sp>
        <p:nvSpPr>
          <p:cNvPr id="3" name="Content Placeholder 2"/>
          <p:cNvSpPr>
            <a:spLocks noGrp="1"/>
          </p:cNvSpPr>
          <p:nvPr>
            <p:ph idx="1"/>
          </p:nvPr>
        </p:nvSpPr>
        <p:spPr/>
        <p:txBody>
          <a:bodyPr>
            <a:normAutofit/>
          </a:bodyPr>
          <a:lstStyle/>
          <a:p>
            <a:pPr fontAlgn="base"/>
            <a:r>
              <a:rPr lang="en-US" dirty="0"/>
              <a:t>The </a:t>
            </a:r>
            <a:r>
              <a:rPr lang="en-US" i="1" dirty="0"/>
              <a:t>colors.xml</a:t>
            </a:r>
            <a:r>
              <a:rPr lang="en-US" dirty="0"/>
              <a:t> is an XML file that is used to store the colors for the resources. An Android project contains 3 essential colors namely:</a:t>
            </a:r>
          </a:p>
          <a:p>
            <a:pPr fontAlgn="base"/>
            <a:r>
              <a:rPr lang="en-US" dirty="0" err="1" smtClean="0"/>
              <a:t>colorPrimary</a:t>
            </a:r>
            <a:endParaRPr lang="en-US" dirty="0"/>
          </a:p>
          <a:p>
            <a:pPr fontAlgn="base"/>
            <a:r>
              <a:rPr lang="en-US" dirty="0" err="1"/>
              <a:t>colorPrimaryDark</a:t>
            </a:r>
            <a:endParaRPr lang="en-US" dirty="0"/>
          </a:p>
          <a:p>
            <a:pPr fontAlgn="base"/>
            <a:r>
              <a:rPr lang="en-US" dirty="0" err="1"/>
              <a:t>colorAccent</a:t>
            </a:r>
            <a:endParaRPr lang="en-US" dirty="0"/>
          </a:p>
          <a:p>
            <a:pPr fontAlgn="base"/>
            <a:r>
              <a:rPr lang="en-US" dirty="0"/>
              <a:t>These colors are used in some predefined resources of the Android studio as well. These colors need to be set opaque otherwise it could result in some exceptions to arise.</a:t>
            </a:r>
          </a:p>
          <a:p>
            <a:endParaRPr lang="en-US" dirty="0"/>
          </a:p>
        </p:txBody>
      </p:sp>
    </p:spTree>
    <p:extLst>
      <p:ext uri="{BB962C8B-B14F-4D97-AF65-F5344CB8AC3E}">
        <p14:creationId xmlns:p14="http://schemas.microsoft.com/office/powerpoint/2010/main" val="234220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Android Components</a:t>
            </a:r>
            <a:endParaRPr lang="en-US" dirty="0"/>
          </a:p>
        </p:txBody>
      </p:sp>
      <p:sp>
        <p:nvSpPr>
          <p:cNvPr id="3" name="Content Placeholder 2"/>
          <p:cNvSpPr>
            <a:spLocks noGrp="1"/>
          </p:cNvSpPr>
          <p:nvPr>
            <p:ph idx="1"/>
          </p:nvPr>
        </p:nvSpPr>
        <p:spPr/>
        <p:txBody>
          <a:bodyPr/>
          <a:lstStyle/>
          <a:p>
            <a:pPr marL="176530" marR="5080" indent="-164465" algn="just">
              <a:lnSpc>
                <a:spcPct val="151400"/>
              </a:lnSpc>
              <a:spcBef>
                <a:spcPts val="90"/>
              </a:spcBef>
              <a:buFont typeface="Arial MT"/>
              <a:buChar char="•"/>
              <a:tabLst>
                <a:tab pos="177800" algn="l"/>
              </a:tabLst>
            </a:pPr>
            <a:r>
              <a:rPr lang="en-US" dirty="0">
                <a:latin typeface="Calibri"/>
                <a:cs typeface="Calibri"/>
              </a:rPr>
              <a:t>An</a:t>
            </a:r>
            <a:r>
              <a:rPr lang="en-US" spc="60" dirty="0">
                <a:latin typeface="Calibri"/>
                <a:cs typeface="Calibri"/>
              </a:rPr>
              <a:t> </a:t>
            </a:r>
            <a:r>
              <a:rPr lang="en-US" dirty="0">
                <a:latin typeface="Calibri"/>
                <a:cs typeface="Calibri"/>
              </a:rPr>
              <a:t>android</a:t>
            </a:r>
            <a:r>
              <a:rPr lang="en-US" spc="60" dirty="0">
                <a:latin typeface="Calibri"/>
                <a:cs typeface="Calibri"/>
              </a:rPr>
              <a:t> </a:t>
            </a:r>
            <a:r>
              <a:rPr lang="en-US" dirty="0">
                <a:latin typeface="Calibri"/>
                <a:cs typeface="Calibri"/>
              </a:rPr>
              <a:t>component</a:t>
            </a:r>
            <a:r>
              <a:rPr lang="en-US" spc="60" dirty="0">
                <a:latin typeface="Calibri"/>
                <a:cs typeface="Calibri"/>
              </a:rPr>
              <a:t> </a:t>
            </a:r>
            <a:r>
              <a:rPr lang="en-US" dirty="0">
                <a:latin typeface="Calibri"/>
                <a:cs typeface="Calibri"/>
              </a:rPr>
              <a:t>is</a:t>
            </a:r>
            <a:r>
              <a:rPr lang="en-US" spc="60" dirty="0">
                <a:latin typeface="Calibri"/>
                <a:cs typeface="Calibri"/>
              </a:rPr>
              <a:t> </a:t>
            </a:r>
            <a:r>
              <a:rPr lang="en-US" dirty="0">
                <a:latin typeface="Calibri"/>
                <a:cs typeface="Calibri"/>
              </a:rPr>
              <a:t>simply</a:t>
            </a:r>
            <a:r>
              <a:rPr lang="en-US" spc="-15" dirty="0">
                <a:latin typeface="Calibri"/>
                <a:cs typeface="Calibri"/>
              </a:rPr>
              <a:t> </a:t>
            </a:r>
            <a:r>
              <a:rPr lang="en-US" dirty="0">
                <a:latin typeface="Calibri"/>
                <a:cs typeface="Calibri"/>
              </a:rPr>
              <a:t>a</a:t>
            </a:r>
            <a:r>
              <a:rPr lang="en-US" spc="65" dirty="0">
                <a:latin typeface="Calibri"/>
                <a:cs typeface="Calibri"/>
              </a:rPr>
              <a:t> </a:t>
            </a:r>
            <a:r>
              <a:rPr lang="en-US" dirty="0">
                <a:latin typeface="Calibri"/>
                <a:cs typeface="Calibri"/>
              </a:rPr>
              <a:t>piece</a:t>
            </a:r>
            <a:r>
              <a:rPr lang="en-US" spc="60" dirty="0">
                <a:latin typeface="Calibri"/>
                <a:cs typeface="Calibri"/>
              </a:rPr>
              <a:t> </a:t>
            </a:r>
            <a:r>
              <a:rPr lang="en-US" dirty="0">
                <a:latin typeface="Calibri"/>
                <a:cs typeface="Calibri"/>
              </a:rPr>
              <a:t>of</a:t>
            </a:r>
            <a:r>
              <a:rPr lang="en-US" spc="65" dirty="0">
                <a:latin typeface="Calibri"/>
                <a:cs typeface="Calibri"/>
              </a:rPr>
              <a:t> </a:t>
            </a:r>
            <a:r>
              <a:rPr lang="en-US" dirty="0">
                <a:latin typeface="Calibri"/>
                <a:cs typeface="Calibri"/>
              </a:rPr>
              <a:t>code</a:t>
            </a:r>
            <a:r>
              <a:rPr lang="en-US" spc="60" dirty="0">
                <a:latin typeface="Calibri"/>
                <a:cs typeface="Calibri"/>
              </a:rPr>
              <a:t> </a:t>
            </a:r>
            <a:r>
              <a:rPr lang="en-US" dirty="0">
                <a:latin typeface="Calibri"/>
                <a:cs typeface="Calibri"/>
              </a:rPr>
              <a:t>that</a:t>
            </a:r>
            <a:r>
              <a:rPr lang="en-US" spc="60" dirty="0">
                <a:latin typeface="Calibri"/>
                <a:cs typeface="Calibri"/>
              </a:rPr>
              <a:t> </a:t>
            </a:r>
            <a:r>
              <a:rPr lang="en-US" dirty="0">
                <a:latin typeface="Calibri"/>
                <a:cs typeface="Calibri"/>
              </a:rPr>
              <a:t>has</a:t>
            </a:r>
            <a:r>
              <a:rPr lang="en-US" spc="60" dirty="0">
                <a:latin typeface="Calibri"/>
                <a:cs typeface="Calibri"/>
              </a:rPr>
              <a:t> </a:t>
            </a:r>
            <a:r>
              <a:rPr lang="en-US" spc="-50" dirty="0">
                <a:latin typeface="Calibri"/>
                <a:cs typeface="Calibri"/>
              </a:rPr>
              <a:t>a 	</a:t>
            </a:r>
            <a:r>
              <a:rPr lang="en-US" dirty="0">
                <a:latin typeface="Calibri"/>
                <a:cs typeface="Calibri"/>
              </a:rPr>
              <a:t>well</a:t>
            </a:r>
            <a:r>
              <a:rPr lang="en-US" spc="-60" dirty="0">
                <a:latin typeface="Calibri"/>
                <a:cs typeface="Calibri"/>
              </a:rPr>
              <a:t> </a:t>
            </a:r>
            <a:r>
              <a:rPr lang="en-US" dirty="0">
                <a:latin typeface="Calibri"/>
                <a:cs typeface="Calibri"/>
              </a:rPr>
              <a:t>defined</a:t>
            </a:r>
            <a:r>
              <a:rPr lang="en-US" spc="-50" dirty="0">
                <a:latin typeface="Calibri"/>
                <a:cs typeface="Calibri"/>
              </a:rPr>
              <a:t> </a:t>
            </a:r>
            <a:r>
              <a:rPr lang="en-US" dirty="0">
                <a:latin typeface="Calibri"/>
                <a:cs typeface="Calibri"/>
              </a:rPr>
              <a:t>life</a:t>
            </a:r>
            <a:r>
              <a:rPr lang="en-US" spc="-55" dirty="0">
                <a:latin typeface="Calibri"/>
                <a:cs typeface="Calibri"/>
              </a:rPr>
              <a:t> </a:t>
            </a:r>
            <a:r>
              <a:rPr lang="en-US" dirty="0">
                <a:latin typeface="Calibri"/>
                <a:cs typeface="Calibri"/>
              </a:rPr>
              <a:t>cycle</a:t>
            </a:r>
            <a:r>
              <a:rPr lang="en-US" spc="-55" dirty="0">
                <a:latin typeface="Calibri"/>
                <a:cs typeface="Calibri"/>
              </a:rPr>
              <a:t> </a:t>
            </a:r>
            <a:r>
              <a:rPr lang="en-US" dirty="0">
                <a:latin typeface="Calibri"/>
                <a:cs typeface="Calibri"/>
              </a:rPr>
              <a:t>e.g.</a:t>
            </a:r>
            <a:r>
              <a:rPr lang="en-US" spc="-50" dirty="0">
                <a:latin typeface="Calibri"/>
                <a:cs typeface="Calibri"/>
              </a:rPr>
              <a:t> </a:t>
            </a:r>
            <a:r>
              <a:rPr lang="en-US" spc="-10" dirty="0">
                <a:latin typeface="Calibri"/>
                <a:cs typeface="Calibri"/>
              </a:rPr>
              <a:t>Activity,</a:t>
            </a:r>
            <a:r>
              <a:rPr lang="en-US" spc="-60" dirty="0">
                <a:latin typeface="Calibri"/>
                <a:cs typeface="Calibri"/>
              </a:rPr>
              <a:t> </a:t>
            </a:r>
            <a:r>
              <a:rPr lang="en-US" spc="-30" dirty="0">
                <a:latin typeface="Calibri"/>
                <a:cs typeface="Calibri"/>
              </a:rPr>
              <a:t>Receiver,</a:t>
            </a:r>
            <a:r>
              <a:rPr lang="en-US" spc="-55" dirty="0">
                <a:latin typeface="Calibri"/>
                <a:cs typeface="Calibri"/>
              </a:rPr>
              <a:t> </a:t>
            </a:r>
            <a:r>
              <a:rPr lang="en-US" dirty="0">
                <a:latin typeface="Calibri"/>
                <a:cs typeface="Calibri"/>
              </a:rPr>
              <a:t>Service</a:t>
            </a:r>
            <a:r>
              <a:rPr lang="en-US" spc="-55" dirty="0">
                <a:latin typeface="Calibri"/>
                <a:cs typeface="Calibri"/>
              </a:rPr>
              <a:t> </a:t>
            </a:r>
            <a:r>
              <a:rPr lang="en-US" spc="-20" dirty="0">
                <a:latin typeface="Calibri"/>
                <a:cs typeface="Calibri"/>
              </a:rPr>
              <a:t>etc.</a:t>
            </a:r>
            <a:endParaRPr lang="en-US" dirty="0">
              <a:latin typeface="Calibri"/>
              <a:cs typeface="Calibri"/>
            </a:endParaRPr>
          </a:p>
          <a:p>
            <a:pPr marL="176530" marR="13335" indent="-164465" algn="just">
              <a:lnSpc>
                <a:spcPct val="151400"/>
              </a:lnSpc>
              <a:buFont typeface="Arial MT"/>
              <a:buChar char="•"/>
              <a:tabLst>
                <a:tab pos="177800" algn="l"/>
              </a:tabLst>
            </a:pPr>
            <a:r>
              <a:rPr lang="en-US" dirty="0">
                <a:latin typeface="Calibri"/>
                <a:cs typeface="Calibri"/>
              </a:rPr>
              <a:t>The</a:t>
            </a:r>
            <a:r>
              <a:rPr lang="en-US" spc="535" dirty="0">
                <a:latin typeface="Calibri"/>
                <a:cs typeface="Calibri"/>
              </a:rPr>
              <a:t> </a:t>
            </a:r>
            <a:r>
              <a:rPr lang="en-US" dirty="0">
                <a:latin typeface="Calibri"/>
                <a:cs typeface="Calibri"/>
              </a:rPr>
              <a:t>core</a:t>
            </a:r>
            <a:r>
              <a:rPr lang="en-US" spc="540" dirty="0">
                <a:latin typeface="Calibri"/>
                <a:cs typeface="Calibri"/>
              </a:rPr>
              <a:t> </a:t>
            </a:r>
            <a:r>
              <a:rPr lang="en-US" dirty="0">
                <a:latin typeface="Calibri"/>
                <a:cs typeface="Calibri"/>
              </a:rPr>
              <a:t>building</a:t>
            </a:r>
            <a:r>
              <a:rPr lang="en-US" spc="540" dirty="0">
                <a:latin typeface="Calibri"/>
                <a:cs typeface="Calibri"/>
              </a:rPr>
              <a:t> </a:t>
            </a:r>
            <a:r>
              <a:rPr lang="en-US" dirty="0">
                <a:latin typeface="Calibri"/>
                <a:cs typeface="Calibri"/>
              </a:rPr>
              <a:t>blocks</a:t>
            </a:r>
            <a:r>
              <a:rPr lang="en-US" spc="545" dirty="0">
                <a:latin typeface="Calibri"/>
                <a:cs typeface="Calibri"/>
              </a:rPr>
              <a:t> </a:t>
            </a:r>
            <a:r>
              <a:rPr lang="en-US" dirty="0">
                <a:latin typeface="Calibri"/>
                <a:cs typeface="Calibri"/>
              </a:rPr>
              <a:t>or</a:t>
            </a:r>
            <a:r>
              <a:rPr lang="en-US" spc="535" dirty="0">
                <a:latin typeface="Calibri"/>
                <a:cs typeface="Calibri"/>
              </a:rPr>
              <a:t> </a:t>
            </a:r>
            <a:r>
              <a:rPr lang="en-US" dirty="0">
                <a:latin typeface="Calibri"/>
                <a:cs typeface="Calibri"/>
              </a:rPr>
              <a:t>fundamental</a:t>
            </a:r>
            <a:r>
              <a:rPr lang="en-US" spc="540" dirty="0">
                <a:latin typeface="Calibri"/>
                <a:cs typeface="Calibri"/>
              </a:rPr>
              <a:t> </a:t>
            </a:r>
            <a:r>
              <a:rPr lang="en-US" dirty="0">
                <a:latin typeface="Calibri"/>
                <a:cs typeface="Calibri"/>
              </a:rPr>
              <a:t>components</a:t>
            </a:r>
            <a:r>
              <a:rPr lang="en-US" spc="545" dirty="0">
                <a:latin typeface="Calibri"/>
                <a:cs typeface="Calibri"/>
              </a:rPr>
              <a:t> </a:t>
            </a:r>
            <a:r>
              <a:rPr lang="en-US" spc="-25" dirty="0">
                <a:latin typeface="Calibri"/>
                <a:cs typeface="Calibri"/>
              </a:rPr>
              <a:t>of </a:t>
            </a:r>
            <a:r>
              <a:rPr lang="en-US" dirty="0" smtClean="0">
                <a:latin typeface="Calibri"/>
                <a:cs typeface="Calibri"/>
              </a:rPr>
              <a:t>android</a:t>
            </a:r>
            <a:r>
              <a:rPr lang="en-US" spc="145" dirty="0">
                <a:latin typeface="Calibri"/>
                <a:cs typeface="Calibri"/>
              </a:rPr>
              <a:t> </a:t>
            </a:r>
            <a:r>
              <a:rPr lang="en-US" dirty="0" smtClean="0">
                <a:latin typeface="Calibri"/>
                <a:cs typeface="Calibri"/>
              </a:rPr>
              <a:t>are</a:t>
            </a:r>
            <a:r>
              <a:rPr lang="en-US" spc="150" dirty="0">
                <a:latin typeface="Calibri"/>
                <a:cs typeface="Calibri"/>
              </a:rPr>
              <a:t> </a:t>
            </a:r>
            <a:r>
              <a:rPr lang="en-US" dirty="0" smtClean="0">
                <a:latin typeface="Calibri"/>
                <a:cs typeface="Calibri"/>
              </a:rPr>
              <a:t>activities</a:t>
            </a:r>
            <a:r>
              <a:rPr lang="en-US" dirty="0">
                <a:latin typeface="Calibri"/>
                <a:cs typeface="Calibri"/>
              </a:rPr>
              <a:t>,</a:t>
            </a:r>
            <a:r>
              <a:rPr lang="en-US" spc="145" dirty="0">
                <a:latin typeface="Calibri"/>
                <a:cs typeface="Calibri"/>
              </a:rPr>
              <a:t>  </a:t>
            </a:r>
            <a:r>
              <a:rPr lang="en-US" dirty="0">
                <a:latin typeface="Calibri"/>
                <a:cs typeface="Calibri"/>
              </a:rPr>
              <a:t>views,</a:t>
            </a:r>
            <a:r>
              <a:rPr lang="en-US" spc="150" dirty="0">
                <a:latin typeface="Calibri"/>
                <a:cs typeface="Calibri"/>
              </a:rPr>
              <a:t>  </a:t>
            </a:r>
            <a:r>
              <a:rPr lang="en-US" dirty="0">
                <a:latin typeface="Calibri"/>
                <a:cs typeface="Calibri"/>
              </a:rPr>
              <a:t>intents,</a:t>
            </a:r>
            <a:r>
              <a:rPr lang="en-US" spc="145" dirty="0">
                <a:latin typeface="Calibri"/>
                <a:cs typeface="Calibri"/>
              </a:rPr>
              <a:t>  </a:t>
            </a:r>
            <a:r>
              <a:rPr lang="en-US" dirty="0">
                <a:latin typeface="Calibri"/>
                <a:cs typeface="Calibri"/>
              </a:rPr>
              <a:t>services,</a:t>
            </a:r>
            <a:r>
              <a:rPr lang="en-US" spc="150" dirty="0">
                <a:latin typeface="Calibri"/>
                <a:cs typeface="Calibri"/>
              </a:rPr>
              <a:t>  </a:t>
            </a:r>
            <a:r>
              <a:rPr lang="en-US" spc="-10" dirty="0">
                <a:latin typeface="Calibri"/>
                <a:cs typeface="Calibri"/>
              </a:rPr>
              <a:t>content </a:t>
            </a:r>
            <a:r>
              <a:rPr lang="en-US" dirty="0" smtClean="0">
                <a:latin typeface="Calibri"/>
                <a:cs typeface="Calibri"/>
              </a:rPr>
              <a:t>providers</a:t>
            </a:r>
            <a:r>
              <a:rPr lang="en-US" dirty="0">
                <a:latin typeface="Calibri"/>
                <a:cs typeface="Calibri"/>
              </a:rPr>
              <a:t>,</a:t>
            </a:r>
            <a:r>
              <a:rPr lang="en-US" spc="-60" dirty="0">
                <a:latin typeface="Calibri"/>
                <a:cs typeface="Calibri"/>
              </a:rPr>
              <a:t> </a:t>
            </a:r>
            <a:r>
              <a:rPr lang="en-US" dirty="0">
                <a:latin typeface="Calibri"/>
                <a:cs typeface="Calibri"/>
              </a:rPr>
              <a:t>fragments</a:t>
            </a:r>
            <a:r>
              <a:rPr lang="en-US" spc="-55" dirty="0">
                <a:latin typeface="Calibri"/>
                <a:cs typeface="Calibri"/>
              </a:rPr>
              <a:t> </a:t>
            </a:r>
            <a:r>
              <a:rPr lang="en-US" dirty="0">
                <a:latin typeface="Calibri"/>
                <a:cs typeface="Calibri"/>
              </a:rPr>
              <a:t>and</a:t>
            </a:r>
            <a:r>
              <a:rPr lang="en-US" spc="-50" dirty="0">
                <a:latin typeface="Calibri"/>
                <a:cs typeface="Calibri"/>
              </a:rPr>
              <a:t> </a:t>
            </a:r>
            <a:r>
              <a:rPr lang="en-US" spc="-10" dirty="0" err="1">
                <a:latin typeface="Calibri"/>
                <a:cs typeface="Calibri"/>
              </a:rPr>
              <a:t>AndroidManifest</a:t>
            </a:r>
            <a:r>
              <a:rPr lang="en-US" spc="-10" dirty="0">
                <a:latin typeface="Calibri"/>
                <a:cs typeface="Calibri"/>
              </a:rPr>
              <a:t>.</a:t>
            </a:r>
            <a:r>
              <a:rPr lang="en-US" spc="-55" dirty="0">
                <a:latin typeface="Calibri"/>
                <a:cs typeface="Calibri"/>
              </a:rPr>
              <a:t> </a:t>
            </a:r>
            <a:r>
              <a:rPr lang="en-US" spc="-20" dirty="0">
                <a:latin typeface="Calibri"/>
                <a:cs typeface="Calibri"/>
              </a:rPr>
              <a:t>xml.</a:t>
            </a:r>
            <a:endParaRPr lang="en-US" dirty="0">
              <a:latin typeface="Calibri"/>
              <a:cs typeface="Calibri"/>
            </a:endParaRPr>
          </a:p>
        </p:txBody>
      </p:sp>
    </p:spTree>
    <p:extLst>
      <p:ext uri="{BB962C8B-B14F-4D97-AF65-F5344CB8AC3E}">
        <p14:creationId xmlns:p14="http://schemas.microsoft.com/office/powerpoint/2010/main" val="20924598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color</a:t>
            </a:r>
            <a:endParaRPr lang="en-US" dirty="0"/>
          </a:p>
        </p:txBody>
      </p:sp>
      <p:pic>
        <p:nvPicPr>
          <p:cNvPr id="5" name="object 4"/>
          <p:cNvPicPr/>
          <p:nvPr/>
        </p:nvPicPr>
        <p:blipFill>
          <a:blip r:embed="rId2" cstate="print"/>
          <a:stretch>
            <a:fillRect/>
          </a:stretch>
        </p:blipFill>
        <p:spPr>
          <a:xfrm>
            <a:off x="3342049" y="2183794"/>
            <a:ext cx="5981691" cy="4088549"/>
          </a:xfrm>
          <a:prstGeom prst="rect">
            <a:avLst/>
          </a:prstGeom>
        </p:spPr>
      </p:pic>
    </p:spTree>
    <p:extLst>
      <p:ext uri="{BB962C8B-B14F-4D97-AF65-F5344CB8AC3E}">
        <p14:creationId xmlns:p14="http://schemas.microsoft.com/office/powerpoint/2010/main" val="39666506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drawable</a:t>
            </a:r>
            <a:endParaRPr lang="en-US" dirty="0"/>
          </a:p>
        </p:txBody>
      </p:sp>
      <p:sp>
        <p:nvSpPr>
          <p:cNvPr id="3" name="Content Placeholder 2"/>
          <p:cNvSpPr>
            <a:spLocks noGrp="1"/>
          </p:cNvSpPr>
          <p:nvPr>
            <p:ph idx="1"/>
          </p:nvPr>
        </p:nvSpPr>
        <p:spPr/>
        <p:txBody>
          <a:bodyPr/>
          <a:lstStyle/>
          <a:p>
            <a:pPr algn="just"/>
            <a:r>
              <a:rPr lang="en-US" dirty="0"/>
              <a:t>The</a:t>
            </a:r>
            <a:r>
              <a:rPr lang="en-US" b="1" dirty="0"/>
              <a:t> resource folder</a:t>
            </a:r>
            <a:r>
              <a:rPr lang="en-US" dirty="0"/>
              <a:t> is the most important folder because it contains all the non-code sources like images, XML layouts, UI strings for the android application</a:t>
            </a:r>
            <a:r>
              <a:rPr lang="en-US" dirty="0" smtClean="0"/>
              <a:t>.</a:t>
            </a:r>
          </a:p>
          <a:p>
            <a:pPr algn="just"/>
            <a:r>
              <a:rPr lang="en-US" dirty="0"/>
              <a:t>Among them, the drawable folder contains the different types of images used for the development of the application. We need to add all the images to the drawable folder for the application development. Images are used in android applications to provide more user-friendly behavior &amp; functionality. </a:t>
            </a:r>
          </a:p>
        </p:txBody>
      </p:sp>
    </p:spTree>
    <p:extLst>
      <p:ext uri="{BB962C8B-B14F-4D97-AF65-F5344CB8AC3E}">
        <p14:creationId xmlns:p14="http://schemas.microsoft.com/office/powerpoint/2010/main" val="24111985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br>
              <a:rPr lang="en-US" dirty="0" smtClean="0"/>
            </a:br>
            <a:endParaRPr lang="en-US" dirty="0"/>
          </a:p>
        </p:txBody>
      </p:sp>
      <p:sp>
        <p:nvSpPr>
          <p:cNvPr id="3" name="Content Placeholder 2"/>
          <p:cNvSpPr>
            <a:spLocks noGrp="1"/>
          </p:cNvSpPr>
          <p:nvPr>
            <p:ph idx="1"/>
          </p:nvPr>
        </p:nvSpPr>
        <p:spPr/>
        <p:txBody>
          <a:bodyPr/>
          <a:lstStyle/>
          <a:p>
            <a:pPr algn="just"/>
            <a:r>
              <a:rPr lang="en-US" dirty="0"/>
              <a:t>Another important file in the values folder is the </a:t>
            </a:r>
            <a:r>
              <a:rPr lang="en-US" i="1" dirty="0"/>
              <a:t>styles.xml</a:t>
            </a:r>
            <a:r>
              <a:rPr lang="en-US" dirty="0"/>
              <a:t> where all the themes of the Android project are defined. The base theme is given by default having the option to customize or make changes to the customized theme as well. Every theme has a parent attribute which defines the base of the theme. There are a lot of options to choose from depending on the need of the Android project.</a:t>
            </a:r>
          </a:p>
        </p:txBody>
      </p:sp>
    </p:spTree>
    <p:extLst>
      <p:ext uri="{BB962C8B-B14F-4D97-AF65-F5344CB8AC3E}">
        <p14:creationId xmlns:p14="http://schemas.microsoft.com/office/powerpoint/2010/main" val="12495880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br>
              <a:rPr lang="en-US" dirty="0" smtClean="0"/>
            </a:br>
            <a:endParaRPr lang="en-US" dirty="0"/>
          </a:p>
        </p:txBody>
      </p:sp>
      <p:pic>
        <p:nvPicPr>
          <p:cNvPr id="5" name="object 5"/>
          <p:cNvPicPr/>
          <p:nvPr/>
        </p:nvPicPr>
        <p:blipFill>
          <a:blip r:embed="rId2" cstate="print"/>
          <a:stretch>
            <a:fillRect/>
          </a:stretch>
        </p:blipFill>
        <p:spPr>
          <a:xfrm>
            <a:off x="1451579" y="1945304"/>
            <a:ext cx="9603275" cy="4803365"/>
          </a:xfrm>
          <a:prstGeom prst="rect">
            <a:avLst/>
          </a:prstGeom>
        </p:spPr>
      </p:pic>
    </p:spTree>
    <p:extLst>
      <p:ext uri="{BB962C8B-B14F-4D97-AF65-F5344CB8AC3E}">
        <p14:creationId xmlns:p14="http://schemas.microsoft.com/office/powerpoint/2010/main" val="22173504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 Using styles</a:t>
            </a:r>
            <a:r>
              <a:rPr lang="en-US" dirty="0" smtClean="0"/>
              <a:t/>
            </a:r>
            <a:br>
              <a:rPr lang="en-US" dirty="0" smtClean="0"/>
            </a:br>
            <a:endParaRPr lang="en-US" dirty="0"/>
          </a:p>
        </p:txBody>
      </p:sp>
      <p:pic>
        <p:nvPicPr>
          <p:cNvPr id="4" name="object 4"/>
          <p:cNvPicPr/>
          <p:nvPr/>
        </p:nvPicPr>
        <p:blipFill>
          <a:blip r:embed="rId2" cstate="print"/>
          <a:stretch>
            <a:fillRect/>
          </a:stretch>
        </p:blipFill>
        <p:spPr>
          <a:xfrm>
            <a:off x="1451579" y="2057399"/>
            <a:ext cx="9603275" cy="4194543"/>
          </a:xfrm>
          <a:prstGeom prst="rect">
            <a:avLst/>
          </a:prstGeom>
        </p:spPr>
      </p:pic>
    </p:spTree>
    <p:extLst>
      <p:ext uri="{BB962C8B-B14F-4D97-AF65-F5344CB8AC3E}">
        <p14:creationId xmlns:p14="http://schemas.microsoft.com/office/powerpoint/2010/main" val="3644289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Theme</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lgn="just"/>
            <a:r>
              <a:rPr lang="en-US" dirty="0"/>
              <a:t>A theme is nothing but an Android style applied to an entire Activity or application, rather than an individual View.</a:t>
            </a:r>
          </a:p>
          <a:p>
            <a:pPr algn="just"/>
            <a:r>
              <a:rPr lang="en-US" dirty="0"/>
              <a:t>Thus, when a style is applied as a theme, every </a:t>
            </a:r>
            <a:r>
              <a:rPr lang="en-US" b="1" dirty="0"/>
              <a:t>View</a:t>
            </a:r>
            <a:r>
              <a:rPr lang="en-US" dirty="0"/>
              <a:t> in the Activity or application will apply each style property that it supports. For example, you can apply the same </a:t>
            </a:r>
            <a:r>
              <a:rPr lang="en-US" b="1" dirty="0" err="1"/>
              <a:t>CustomFontStyle</a:t>
            </a:r>
            <a:r>
              <a:rPr lang="en-US" dirty="0"/>
              <a:t> style as a theme for an Activity and then all text inside that </a:t>
            </a:r>
            <a:r>
              <a:rPr lang="en-US" b="1" dirty="0"/>
              <a:t>Activity</a:t>
            </a:r>
            <a:r>
              <a:rPr lang="en-US" dirty="0"/>
              <a:t> will have green monospace font.</a:t>
            </a:r>
          </a:p>
          <a:p>
            <a:pPr algn="just"/>
            <a:r>
              <a:rPr lang="en-US" dirty="0"/>
              <a:t>To set a theme for all the activities of your application, open the </a:t>
            </a:r>
            <a:r>
              <a:rPr lang="en-US" b="1" dirty="0"/>
              <a:t>AndroidManifest.xml</a:t>
            </a:r>
            <a:r>
              <a:rPr lang="en-US" dirty="0"/>
              <a:t> file and edit the </a:t>
            </a:r>
            <a:r>
              <a:rPr lang="en-US" b="1" dirty="0"/>
              <a:t>&lt;application&gt;</a:t>
            </a:r>
            <a:r>
              <a:rPr lang="en-US" dirty="0"/>
              <a:t> tag to include the </a:t>
            </a:r>
            <a:r>
              <a:rPr lang="en-US" b="1" dirty="0" err="1"/>
              <a:t>android:theme</a:t>
            </a:r>
            <a:r>
              <a:rPr lang="en-US" dirty="0"/>
              <a:t> attribute with the style name. For example −</a:t>
            </a:r>
          </a:p>
          <a:p>
            <a:endParaRPr lang="en-US" dirty="0"/>
          </a:p>
        </p:txBody>
      </p:sp>
    </p:spTree>
    <p:extLst>
      <p:ext uri="{BB962C8B-B14F-4D97-AF65-F5344CB8AC3E}">
        <p14:creationId xmlns:p14="http://schemas.microsoft.com/office/powerpoint/2010/main" val="6215839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Localization: Preparing an Application for Localization</a:t>
            </a:r>
            <a:endParaRPr sz="4400" dirty="0"/>
          </a:p>
        </p:txBody>
      </p:sp>
      <p:sp>
        <p:nvSpPr>
          <p:cNvPr id="5" name="Rectangle 4"/>
          <p:cNvSpPr/>
          <p:nvPr/>
        </p:nvSpPr>
        <p:spPr>
          <a:xfrm>
            <a:off x="914400" y="2136339"/>
            <a:ext cx="9982200" cy="3785652"/>
          </a:xfrm>
          <a:prstGeom prst="rect">
            <a:avLst/>
          </a:prstGeom>
        </p:spPr>
        <p:txBody>
          <a:bodyPr wrap="square">
            <a:spAutoFit/>
          </a:bodyPr>
          <a:lstStyle/>
          <a:p>
            <a:pPr marL="342900" indent="-342900">
              <a:buFont typeface="Arial" panose="020B0604020202020204" pitchFamily="34" charset="0"/>
              <a:buChar char="•"/>
            </a:pPr>
            <a:r>
              <a:rPr lang="en-US" sz="2400" dirty="0" smtClean="0">
                <a:latin typeface="+mj-lt"/>
              </a:rPr>
              <a:t>Localization is the process of adapting your application to support multiple languages and regions to reach a global audience. </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smtClean="0">
                <a:latin typeface="+mj-lt"/>
              </a:rPr>
              <a:t>This involves translating text, formatting dates, times, numbers, currencies, and other region-specific content.</a:t>
            </a:r>
          </a:p>
          <a:p>
            <a:pPr marL="342900" indent="-342900">
              <a:buFont typeface="Arial" panose="020B0604020202020204" pitchFamily="34" charset="0"/>
              <a:buChar char="•"/>
            </a:pPr>
            <a:endParaRPr lang="en-US" sz="2400" dirty="0">
              <a:latin typeface="+mj-lt"/>
            </a:endParaRPr>
          </a:p>
          <a:p>
            <a:pPr marL="342900" indent="-342900">
              <a:buFont typeface="Arial" panose="020B0604020202020204" pitchFamily="34" charset="0"/>
              <a:buChar char="•"/>
            </a:pPr>
            <a:r>
              <a:rPr lang="en-US" sz="2400" dirty="0" smtClean="0">
                <a:latin typeface="+mj-lt"/>
              </a:rPr>
              <a:t>In Android, localization is achieved by organizing application resources (like strings, layouts, images) into region-specific directories and allowing the system to load the appropriate resources based on the user's language and locale settings.</a:t>
            </a:r>
            <a:endParaRPr lang="en-US" sz="2400" dirty="0">
              <a:latin typeface="+mj-lt"/>
            </a:endParaRPr>
          </a:p>
        </p:txBody>
      </p:sp>
    </p:spTree>
    <p:extLst>
      <p:ext uri="{BB962C8B-B14F-4D97-AF65-F5344CB8AC3E}">
        <p14:creationId xmlns:p14="http://schemas.microsoft.com/office/powerpoint/2010/main" val="1072770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14400" y="2136339"/>
            <a:ext cx="9982200" cy="3600986"/>
          </a:xfrm>
          <a:prstGeom prst="rect">
            <a:avLst/>
          </a:prstGeom>
        </p:spPr>
        <p:txBody>
          <a:bodyPr wrap="square">
            <a:spAutoFit/>
          </a:bodyPr>
          <a:lstStyle/>
          <a:p>
            <a:r>
              <a:rPr lang="en-US" sz="2400" dirty="0" smtClean="0">
                <a:latin typeface="+mj-lt"/>
              </a:rPr>
              <a:t>1. Use Resource Files for Text (Avoid Hardcoding)All user-visible strings should be defined in the res/values/strings.xml file. Avoid hardcoding strings directly in the code or layout files.</a:t>
            </a:r>
          </a:p>
          <a:p>
            <a:pPr marL="342900" indent="-342900">
              <a:buFont typeface="Arial" panose="020B0604020202020204" pitchFamily="34" charset="0"/>
              <a:buChar char="•"/>
            </a:pPr>
            <a:endParaRPr lang="en-US" sz="2400" dirty="0" smtClean="0">
              <a:latin typeface="+mj-lt"/>
            </a:endParaRPr>
          </a:p>
          <a:p>
            <a:pPr marL="342900" indent="-342900">
              <a:buFont typeface="Arial" panose="020B0604020202020204" pitchFamily="34" charset="0"/>
              <a:buChar char="•"/>
            </a:pPr>
            <a:r>
              <a:rPr lang="en-US" sz="2400" dirty="0" smtClean="0">
                <a:latin typeface="+mj-lt"/>
              </a:rPr>
              <a:t>XML code</a:t>
            </a:r>
          </a:p>
          <a:p>
            <a:pPr marL="342900" indent="-342900">
              <a:buFont typeface="Arial" panose="020B0604020202020204" pitchFamily="34" charset="0"/>
              <a:buChar char="•"/>
            </a:pPr>
            <a:endParaRPr lang="en-US" sz="2400" dirty="0" smtClean="0">
              <a:latin typeface="+mj-lt"/>
            </a:endParaRPr>
          </a:p>
          <a:p>
            <a:pPr marL="342900" indent="-342900">
              <a:buFont typeface="Arial" panose="020B0604020202020204" pitchFamily="34" charset="0"/>
              <a:buChar char="•"/>
            </a:pPr>
            <a:r>
              <a:rPr lang="en-US" sz="2000" b="1" dirty="0" smtClean="0">
                <a:latin typeface="+mj-lt"/>
              </a:rPr>
              <a:t>&lt;!-- res/values/strings.xml --&gt;</a:t>
            </a:r>
          </a:p>
          <a:p>
            <a:pPr marL="342900" indent="-342900">
              <a:buFont typeface="Arial" panose="020B0604020202020204" pitchFamily="34" charset="0"/>
              <a:buChar char="•"/>
            </a:pPr>
            <a:r>
              <a:rPr lang="en-US" sz="2000" b="1" dirty="0" smtClean="0">
                <a:latin typeface="+mj-lt"/>
              </a:rPr>
              <a:t>&lt;string name="</a:t>
            </a:r>
            <a:r>
              <a:rPr lang="en-US" sz="2000" b="1" dirty="0" err="1" smtClean="0">
                <a:latin typeface="+mj-lt"/>
              </a:rPr>
              <a:t>app_name</a:t>
            </a:r>
            <a:r>
              <a:rPr lang="en-US" sz="2000" b="1" dirty="0" smtClean="0">
                <a:latin typeface="+mj-lt"/>
              </a:rPr>
              <a:t>"&gt;My Application&lt;/string&gt;</a:t>
            </a:r>
          </a:p>
          <a:p>
            <a:pPr marL="342900" indent="-342900">
              <a:buFont typeface="Arial" panose="020B0604020202020204" pitchFamily="34" charset="0"/>
              <a:buChar char="•"/>
            </a:pPr>
            <a:r>
              <a:rPr lang="en-US" sz="2000" b="1" dirty="0" smtClean="0">
                <a:latin typeface="+mj-lt"/>
              </a:rPr>
              <a:t>&lt;string name="</a:t>
            </a:r>
            <a:r>
              <a:rPr lang="en-US" sz="2000" b="1" dirty="0" err="1" smtClean="0">
                <a:latin typeface="+mj-lt"/>
              </a:rPr>
              <a:t>welcome_message</a:t>
            </a:r>
            <a:r>
              <a:rPr lang="en-US" sz="2000" b="1" dirty="0" smtClean="0">
                <a:latin typeface="+mj-lt"/>
              </a:rPr>
              <a:t>"&gt;Welcome to My Application&lt;/string&gt;</a:t>
            </a: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282994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14400" y="2136339"/>
            <a:ext cx="9982200" cy="4185761"/>
          </a:xfrm>
          <a:prstGeom prst="rect">
            <a:avLst/>
          </a:prstGeom>
        </p:spPr>
        <p:txBody>
          <a:bodyPr wrap="square">
            <a:spAutoFit/>
          </a:bodyPr>
          <a:lstStyle/>
          <a:p>
            <a:pPr marL="342900" indent="-342900">
              <a:buFont typeface="Arial" panose="020B0604020202020204" pitchFamily="34" charset="0"/>
              <a:buChar char="•"/>
            </a:pPr>
            <a:r>
              <a:rPr lang="en-US" sz="2200" dirty="0" smtClean="0"/>
              <a:t>Access these strings in</a:t>
            </a:r>
          </a:p>
          <a:p>
            <a:endParaRPr lang="en-US" sz="2400" dirty="0" smtClean="0"/>
          </a:p>
          <a:p>
            <a:r>
              <a:rPr lang="en-US" sz="2400" dirty="0" smtClean="0"/>
              <a:t>Java code</a:t>
            </a:r>
          </a:p>
          <a:p>
            <a:pPr marL="342900" indent="-342900">
              <a:buFont typeface="Arial" panose="020B0604020202020204" pitchFamily="34" charset="0"/>
              <a:buChar char="•"/>
            </a:pPr>
            <a:r>
              <a:rPr lang="en-US" sz="2000" b="1" dirty="0" smtClean="0">
                <a:latin typeface="+mj-lt"/>
              </a:rPr>
              <a:t>String </a:t>
            </a:r>
            <a:r>
              <a:rPr lang="en-US" sz="2000" b="1" dirty="0" err="1" smtClean="0">
                <a:latin typeface="+mj-lt"/>
              </a:rPr>
              <a:t>welcomeMessage</a:t>
            </a:r>
            <a:r>
              <a:rPr lang="en-US" sz="2000" b="1" dirty="0" smtClean="0">
                <a:latin typeface="+mj-lt"/>
              </a:rPr>
              <a:t> = </a:t>
            </a:r>
            <a:r>
              <a:rPr lang="en-US" sz="2000" b="1" dirty="0" err="1" smtClean="0">
                <a:latin typeface="+mj-lt"/>
              </a:rPr>
              <a:t>getString</a:t>
            </a:r>
            <a:r>
              <a:rPr lang="en-US" sz="2000" b="1" dirty="0" smtClean="0">
                <a:latin typeface="+mj-lt"/>
              </a:rPr>
              <a:t>(</a:t>
            </a:r>
            <a:r>
              <a:rPr lang="en-US" sz="2000" b="1" dirty="0" err="1" smtClean="0">
                <a:latin typeface="+mj-lt"/>
              </a:rPr>
              <a:t>R.string.welcome_message</a:t>
            </a:r>
            <a:r>
              <a:rPr lang="en-US" sz="2000" b="1" dirty="0" smtClean="0">
                <a:latin typeface="+mj-lt"/>
              </a:rPr>
              <a:t>);</a:t>
            </a:r>
          </a:p>
          <a:p>
            <a:endParaRPr lang="en-US" sz="2400" dirty="0" smtClean="0">
              <a:latin typeface="+mj-lt"/>
            </a:endParaRPr>
          </a:p>
          <a:p>
            <a:r>
              <a:rPr lang="en-US" sz="2400" dirty="0" smtClean="0">
                <a:latin typeface="+mj-lt"/>
              </a:rPr>
              <a:t>XML code</a:t>
            </a:r>
          </a:p>
          <a:p>
            <a:pPr marL="342900" indent="-342900">
              <a:buFont typeface="Arial" panose="020B0604020202020204" pitchFamily="34" charset="0"/>
              <a:buChar char="•"/>
            </a:pPr>
            <a:r>
              <a:rPr lang="en-US" sz="2000" b="1" dirty="0" smtClean="0">
                <a:latin typeface="+mj-lt"/>
              </a:rPr>
              <a:t>&lt;</a:t>
            </a:r>
            <a:r>
              <a:rPr lang="en-US" sz="2000" b="1" dirty="0" err="1" smtClean="0">
                <a:latin typeface="+mj-lt"/>
              </a:rPr>
              <a:t>TextView</a:t>
            </a:r>
            <a:endParaRPr lang="en-US" sz="2000" b="1" dirty="0" smtClean="0">
              <a:latin typeface="+mj-lt"/>
            </a:endParaRPr>
          </a:p>
          <a:p>
            <a:pPr marL="342900" indent="-342900">
              <a:buFont typeface="Arial" panose="020B0604020202020204" pitchFamily="34" charset="0"/>
              <a:buChar char="•"/>
            </a:pPr>
            <a:r>
              <a:rPr lang="en-US" sz="2000" b="1" dirty="0" smtClean="0">
                <a:latin typeface="+mj-lt"/>
              </a:rPr>
              <a:t>    </a:t>
            </a:r>
            <a:r>
              <a:rPr lang="en-US" sz="2000" b="1" dirty="0" err="1" smtClean="0">
                <a:latin typeface="+mj-lt"/>
              </a:rPr>
              <a:t>android:text</a:t>
            </a:r>
            <a:r>
              <a:rPr lang="en-US" sz="2000" b="1" dirty="0" smtClean="0">
                <a:latin typeface="+mj-lt"/>
              </a:rPr>
              <a:t>="@string/</a:t>
            </a:r>
            <a:r>
              <a:rPr lang="en-US" sz="2000" b="1" dirty="0" err="1" smtClean="0">
                <a:latin typeface="+mj-lt"/>
              </a:rPr>
              <a:t>welcome_message</a:t>
            </a:r>
            <a:r>
              <a:rPr lang="en-US" sz="2000" b="1" dirty="0" smtClean="0">
                <a:latin typeface="+mj-lt"/>
              </a:rPr>
              <a:t>"</a:t>
            </a:r>
          </a:p>
          <a:p>
            <a:pPr marL="342900" indent="-342900">
              <a:buFont typeface="Arial" panose="020B0604020202020204" pitchFamily="34" charset="0"/>
              <a:buChar char="•"/>
            </a:pPr>
            <a:r>
              <a:rPr lang="en-US" sz="2000" b="1" dirty="0" smtClean="0">
                <a:latin typeface="+mj-lt"/>
              </a:rPr>
              <a:t>    </a:t>
            </a:r>
            <a:r>
              <a:rPr lang="en-US" sz="2000" b="1" dirty="0" err="1" smtClean="0">
                <a:latin typeface="+mj-lt"/>
              </a:rPr>
              <a:t>android:layout_width</a:t>
            </a:r>
            <a:r>
              <a:rPr lang="en-US" sz="2000" b="1" dirty="0" smtClean="0">
                <a:latin typeface="+mj-lt"/>
              </a:rPr>
              <a:t>="</a:t>
            </a:r>
            <a:r>
              <a:rPr lang="en-US" sz="2000" b="1" dirty="0" err="1" smtClean="0">
                <a:latin typeface="+mj-lt"/>
              </a:rPr>
              <a:t>wrap_content</a:t>
            </a:r>
            <a:r>
              <a:rPr lang="en-US" sz="2000" b="1" dirty="0" smtClean="0">
                <a:latin typeface="+mj-lt"/>
              </a:rPr>
              <a:t>"</a:t>
            </a:r>
          </a:p>
          <a:p>
            <a:pPr marL="342900" indent="-342900">
              <a:buFont typeface="Arial" panose="020B0604020202020204" pitchFamily="34" charset="0"/>
              <a:buChar char="•"/>
            </a:pPr>
            <a:r>
              <a:rPr lang="en-US" sz="2000" b="1" dirty="0" smtClean="0">
                <a:latin typeface="+mj-lt"/>
              </a:rPr>
              <a:t>    </a:t>
            </a:r>
            <a:r>
              <a:rPr lang="en-US" sz="2000" b="1" dirty="0" err="1" smtClean="0">
                <a:latin typeface="+mj-lt"/>
              </a:rPr>
              <a:t>android:layout_height</a:t>
            </a:r>
            <a:r>
              <a:rPr lang="en-US" sz="2000" b="1" dirty="0" smtClean="0">
                <a:latin typeface="+mj-lt"/>
              </a:rPr>
              <a:t>="</a:t>
            </a:r>
            <a:r>
              <a:rPr lang="en-US" sz="2000" b="1" dirty="0" err="1" smtClean="0">
                <a:latin typeface="+mj-lt"/>
              </a:rPr>
              <a:t>wrap_content</a:t>
            </a:r>
            <a:r>
              <a:rPr lang="en-US" sz="2000" b="1" dirty="0" smtClean="0">
                <a:latin typeface="+mj-lt"/>
              </a:rPr>
              <a:t>" /&gt;</a:t>
            </a:r>
          </a:p>
          <a:p>
            <a:pPr marL="342900" indent="-342900">
              <a:buFont typeface="Arial" panose="020B0604020202020204" pitchFamily="34" charset="0"/>
              <a:buChar char="•"/>
            </a:pPr>
            <a:endParaRPr lang="en-US" sz="2400" dirty="0" smtClean="0">
              <a:latin typeface="+mj-lt"/>
            </a:endParaRPr>
          </a:p>
          <a:p>
            <a:pPr marL="342900" indent="-34290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4184957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14400" y="2136339"/>
            <a:ext cx="9982200" cy="3539430"/>
          </a:xfrm>
          <a:prstGeom prst="rect">
            <a:avLst/>
          </a:prstGeom>
        </p:spPr>
        <p:txBody>
          <a:bodyPr wrap="square">
            <a:spAutoFit/>
          </a:bodyPr>
          <a:lstStyle/>
          <a:p>
            <a:r>
              <a:rPr lang="en-US" sz="2200" dirty="0" smtClean="0"/>
              <a:t>2. Create Language-Specific Resource </a:t>
            </a:r>
            <a:r>
              <a:rPr lang="en-US" sz="2200" dirty="0" err="1" smtClean="0"/>
              <a:t>FilesAndroid</a:t>
            </a:r>
            <a:r>
              <a:rPr lang="en-US" sz="2200" dirty="0" smtClean="0"/>
              <a:t> uses a flexible resource structure to support multiple languages. </a:t>
            </a:r>
          </a:p>
          <a:p>
            <a:endParaRPr lang="en-US" sz="2200" dirty="0"/>
          </a:p>
          <a:p>
            <a:r>
              <a:rPr lang="en-US" sz="2200" dirty="0" smtClean="0"/>
              <a:t>For each language, create a separate strings.xml file in a language-specific folder.</a:t>
            </a:r>
          </a:p>
          <a:p>
            <a:endParaRPr lang="en-US" sz="2200" dirty="0"/>
          </a:p>
          <a:p>
            <a:r>
              <a:rPr lang="en-US" sz="2200" dirty="0" smtClean="0"/>
              <a:t>Default language (English): </a:t>
            </a:r>
            <a:r>
              <a:rPr lang="en-US" sz="2200" b="1" i="1" dirty="0" smtClean="0"/>
              <a:t>res/values/strings.xml</a:t>
            </a:r>
          </a:p>
          <a:p>
            <a:endParaRPr lang="en-US" sz="2200" b="1" i="1" dirty="0" smtClean="0"/>
          </a:p>
          <a:p>
            <a:r>
              <a:rPr lang="en-US" sz="2400" b="1" i="1" dirty="0" smtClean="0">
                <a:latin typeface="+mj-lt"/>
              </a:rPr>
              <a:t>&lt;string name="</a:t>
            </a:r>
            <a:r>
              <a:rPr lang="en-US" sz="2400" b="1" i="1" dirty="0" err="1" smtClean="0">
                <a:latin typeface="+mj-lt"/>
              </a:rPr>
              <a:t>welcome_message</a:t>
            </a:r>
            <a:r>
              <a:rPr lang="en-US" sz="2400" b="1" i="1" dirty="0" smtClean="0">
                <a:latin typeface="+mj-lt"/>
              </a:rPr>
              <a:t>"&gt;Welcome&lt;/string&gt;</a:t>
            </a:r>
          </a:p>
          <a:p>
            <a:endParaRPr lang="en-US" sz="2400" b="1" i="1" dirty="0">
              <a:latin typeface="+mj-lt"/>
            </a:endParaRPr>
          </a:p>
        </p:txBody>
      </p:sp>
    </p:spTree>
    <p:extLst>
      <p:ext uri="{BB962C8B-B14F-4D97-AF65-F5344CB8AC3E}">
        <p14:creationId xmlns:p14="http://schemas.microsoft.com/office/powerpoint/2010/main" val="4210914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Components</a:t>
            </a:r>
            <a:endParaRPr lang="en-US" dirty="0"/>
          </a:p>
        </p:txBody>
      </p:sp>
      <p:sp>
        <p:nvSpPr>
          <p:cNvPr id="3" name="Content Placeholder 2"/>
          <p:cNvSpPr>
            <a:spLocks noGrp="1"/>
          </p:cNvSpPr>
          <p:nvPr>
            <p:ph idx="1"/>
          </p:nvPr>
        </p:nvSpPr>
        <p:spPr>
          <a:xfrm>
            <a:off x="1451580" y="2015732"/>
            <a:ext cx="3309264" cy="3450613"/>
          </a:xfrm>
        </p:spPr>
        <p:txBody>
          <a:bodyPr/>
          <a:lstStyle/>
          <a:p>
            <a:pPr marL="172720" indent="-168275">
              <a:lnSpc>
                <a:spcPct val="100000"/>
              </a:lnSpc>
              <a:spcBef>
                <a:spcPts val="665"/>
              </a:spcBef>
              <a:buSzPct val="97222"/>
              <a:buFont typeface="Arial MT"/>
              <a:buChar char="•"/>
              <a:tabLst>
                <a:tab pos="172720" algn="l"/>
              </a:tabLst>
            </a:pPr>
            <a:r>
              <a:rPr lang="en-US" spc="-10" dirty="0">
                <a:latin typeface="Calibri"/>
                <a:cs typeface="Calibri"/>
              </a:rPr>
              <a:t>Activities</a:t>
            </a:r>
            <a:endParaRPr lang="en-US" dirty="0">
              <a:latin typeface="Calibri"/>
              <a:cs typeface="Calibri"/>
            </a:endParaRPr>
          </a:p>
          <a:p>
            <a:pPr marL="172720" indent="-168275">
              <a:lnSpc>
                <a:spcPct val="100000"/>
              </a:lnSpc>
              <a:spcBef>
                <a:spcPts val="570"/>
              </a:spcBef>
              <a:buSzPct val="97222"/>
              <a:buFont typeface="Arial MT"/>
              <a:buChar char="•"/>
              <a:tabLst>
                <a:tab pos="172720" algn="l"/>
              </a:tabLst>
            </a:pPr>
            <a:r>
              <a:rPr lang="en-US" spc="-10" dirty="0">
                <a:latin typeface="Calibri"/>
                <a:cs typeface="Calibri"/>
              </a:rPr>
              <a:t>Services</a:t>
            </a:r>
            <a:endParaRPr lang="en-US" dirty="0">
              <a:latin typeface="Calibri"/>
              <a:cs typeface="Calibri"/>
            </a:endParaRPr>
          </a:p>
          <a:p>
            <a:pPr marL="172720" indent="-168275">
              <a:lnSpc>
                <a:spcPct val="100000"/>
              </a:lnSpc>
              <a:spcBef>
                <a:spcPts val="570"/>
              </a:spcBef>
              <a:buSzPct val="97222"/>
              <a:buFont typeface="Arial MT"/>
              <a:buChar char="•"/>
              <a:tabLst>
                <a:tab pos="172720" algn="l"/>
              </a:tabLst>
            </a:pPr>
            <a:r>
              <a:rPr lang="en-US" dirty="0">
                <a:latin typeface="Calibri"/>
                <a:cs typeface="Calibri"/>
              </a:rPr>
              <a:t>Content</a:t>
            </a:r>
            <a:r>
              <a:rPr lang="en-US" spc="-190" dirty="0">
                <a:latin typeface="Calibri"/>
                <a:cs typeface="Calibri"/>
              </a:rPr>
              <a:t> </a:t>
            </a:r>
            <a:r>
              <a:rPr lang="en-US" spc="-10" dirty="0">
                <a:latin typeface="Calibri"/>
                <a:cs typeface="Calibri"/>
              </a:rPr>
              <a:t>Providers</a:t>
            </a:r>
            <a:endParaRPr lang="en-US" dirty="0">
              <a:latin typeface="Calibri"/>
              <a:cs typeface="Calibri"/>
            </a:endParaRPr>
          </a:p>
          <a:p>
            <a:pPr marL="172720" indent="-168275">
              <a:lnSpc>
                <a:spcPct val="100000"/>
              </a:lnSpc>
              <a:spcBef>
                <a:spcPts val="565"/>
              </a:spcBef>
              <a:buSzPct val="97222"/>
              <a:buFont typeface="Arial MT"/>
              <a:buChar char="•"/>
              <a:tabLst>
                <a:tab pos="172720" algn="l"/>
              </a:tabLst>
            </a:pPr>
            <a:r>
              <a:rPr lang="en-US" spc="-10" dirty="0">
                <a:latin typeface="Calibri"/>
                <a:cs typeface="Calibri"/>
              </a:rPr>
              <a:t>Broadcast</a:t>
            </a:r>
            <a:r>
              <a:rPr lang="en-US" spc="-180" dirty="0">
                <a:latin typeface="Calibri"/>
                <a:cs typeface="Calibri"/>
              </a:rPr>
              <a:t> </a:t>
            </a:r>
            <a:r>
              <a:rPr lang="en-US" spc="-10" dirty="0">
                <a:latin typeface="Calibri"/>
                <a:cs typeface="Calibri"/>
              </a:rPr>
              <a:t>Receivers</a:t>
            </a:r>
            <a:endParaRPr lang="en-US" dirty="0">
              <a:latin typeface="Calibri"/>
              <a:cs typeface="Calibri"/>
            </a:endParaRPr>
          </a:p>
          <a:p>
            <a:pPr marL="172720" indent="-168275">
              <a:lnSpc>
                <a:spcPct val="100000"/>
              </a:lnSpc>
              <a:spcBef>
                <a:spcPts val="570"/>
              </a:spcBef>
              <a:buSzPct val="97222"/>
              <a:buFont typeface="Arial MT"/>
              <a:buChar char="•"/>
              <a:tabLst>
                <a:tab pos="172720" algn="l"/>
              </a:tabLst>
            </a:pPr>
            <a:r>
              <a:rPr lang="en-US" spc="-10" dirty="0">
                <a:latin typeface="Calibri"/>
                <a:cs typeface="Calibri"/>
              </a:rPr>
              <a:t>Intents</a:t>
            </a:r>
            <a:endParaRPr lang="en-US" dirty="0">
              <a:latin typeface="Calibri"/>
              <a:cs typeface="Calibri"/>
            </a:endParaRPr>
          </a:p>
          <a:p>
            <a:pPr marL="172720" indent="-168275">
              <a:lnSpc>
                <a:spcPct val="100000"/>
              </a:lnSpc>
              <a:spcBef>
                <a:spcPts val="565"/>
              </a:spcBef>
              <a:buSzPct val="97222"/>
              <a:buFont typeface="Arial MT"/>
              <a:buChar char="•"/>
              <a:tabLst>
                <a:tab pos="172720" algn="l"/>
              </a:tabLst>
            </a:pPr>
            <a:r>
              <a:rPr lang="en-US" spc="-10" dirty="0">
                <a:latin typeface="Calibri"/>
                <a:cs typeface="Calibri"/>
              </a:rPr>
              <a:t>Widgets</a:t>
            </a:r>
            <a:endParaRPr lang="en-US" dirty="0">
              <a:latin typeface="Calibri"/>
              <a:cs typeface="Calibri"/>
            </a:endParaRPr>
          </a:p>
          <a:p>
            <a:pPr marL="172720" indent="-168275">
              <a:lnSpc>
                <a:spcPct val="100000"/>
              </a:lnSpc>
              <a:spcBef>
                <a:spcPts val="570"/>
              </a:spcBef>
              <a:buSzPct val="97222"/>
              <a:buFont typeface="Arial MT"/>
              <a:buChar char="•"/>
              <a:tabLst>
                <a:tab pos="172720" algn="l"/>
              </a:tabLst>
            </a:pPr>
            <a:r>
              <a:rPr lang="en-US" spc="-10" dirty="0">
                <a:latin typeface="Calibri"/>
                <a:cs typeface="Calibri"/>
              </a:rPr>
              <a:t>Notification</a:t>
            </a:r>
            <a:endParaRPr lang="en-US" dirty="0">
              <a:latin typeface="Calibri"/>
              <a:cs typeface="Calibri"/>
            </a:endParaRPr>
          </a:p>
        </p:txBody>
      </p:sp>
      <p:pic>
        <p:nvPicPr>
          <p:cNvPr id="4" name="object 4"/>
          <p:cNvPicPr/>
          <p:nvPr/>
        </p:nvPicPr>
        <p:blipFill>
          <a:blip r:embed="rId2" cstate="print"/>
          <a:stretch>
            <a:fillRect/>
          </a:stretch>
        </p:blipFill>
        <p:spPr>
          <a:xfrm>
            <a:off x="4278193" y="2015732"/>
            <a:ext cx="6776661" cy="3388330"/>
          </a:xfrm>
          <a:prstGeom prst="rect">
            <a:avLst/>
          </a:prstGeom>
        </p:spPr>
      </p:pic>
    </p:spTree>
    <p:extLst>
      <p:ext uri="{BB962C8B-B14F-4D97-AF65-F5344CB8AC3E}">
        <p14:creationId xmlns:p14="http://schemas.microsoft.com/office/powerpoint/2010/main" val="3892499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90600" y="2133600"/>
            <a:ext cx="9982200" cy="4770537"/>
          </a:xfrm>
          <a:prstGeom prst="rect">
            <a:avLst/>
          </a:prstGeom>
        </p:spPr>
        <p:txBody>
          <a:bodyPr wrap="square">
            <a:spAutoFit/>
          </a:bodyPr>
          <a:lstStyle/>
          <a:p>
            <a:r>
              <a:rPr lang="en-US" sz="2200" dirty="0" smtClean="0"/>
              <a:t>French localization: res/values-</a:t>
            </a:r>
            <a:r>
              <a:rPr lang="en-US" sz="2200" dirty="0" err="1" smtClean="0"/>
              <a:t>fr</a:t>
            </a:r>
            <a:r>
              <a:rPr lang="en-US" sz="2200" dirty="0" smtClean="0"/>
              <a:t>/strings.xml</a:t>
            </a:r>
          </a:p>
          <a:p>
            <a:endParaRPr lang="en-US" sz="2200" dirty="0"/>
          </a:p>
          <a:p>
            <a:r>
              <a:rPr lang="en-US" sz="2200" b="1" i="1" dirty="0" smtClean="0"/>
              <a:t>&lt;string name="</a:t>
            </a:r>
            <a:r>
              <a:rPr lang="en-US" sz="2200" b="1" i="1" dirty="0" err="1" smtClean="0"/>
              <a:t>welcome_message</a:t>
            </a:r>
            <a:r>
              <a:rPr lang="en-US" sz="2200" b="1" i="1" dirty="0" smtClean="0"/>
              <a:t>"&gt;</a:t>
            </a:r>
            <a:r>
              <a:rPr lang="en-US" sz="2200" b="1" i="1" dirty="0" err="1" smtClean="0"/>
              <a:t>Bienvenue</a:t>
            </a:r>
            <a:r>
              <a:rPr lang="en-US" sz="2200" b="1" i="1" dirty="0" smtClean="0"/>
              <a:t>&lt;/string&gt;</a:t>
            </a:r>
          </a:p>
          <a:p>
            <a:endParaRPr lang="en-US" sz="2200" b="1" i="1" dirty="0">
              <a:latin typeface="+mj-lt"/>
            </a:endParaRPr>
          </a:p>
          <a:p>
            <a:r>
              <a:rPr lang="en-US" sz="2400" dirty="0" smtClean="0">
                <a:latin typeface="+mj-lt"/>
              </a:rPr>
              <a:t>Spanish localization: res/values-</a:t>
            </a:r>
            <a:r>
              <a:rPr lang="en-US" sz="2400" dirty="0" err="1" smtClean="0">
                <a:latin typeface="+mj-lt"/>
              </a:rPr>
              <a:t>es</a:t>
            </a:r>
            <a:r>
              <a:rPr lang="en-US" sz="2400" dirty="0" smtClean="0">
                <a:latin typeface="+mj-lt"/>
              </a:rPr>
              <a:t>/strings.xml</a:t>
            </a:r>
          </a:p>
          <a:p>
            <a:endParaRPr lang="en-US" sz="2400" dirty="0">
              <a:latin typeface="+mj-lt"/>
            </a:endParaRPr>
          </a:p>
          <a:p>
            <a:r>
              <a:rPr lang="en-US" sz="2400" b="1" i="1" dirty="0" smtClean="0">
                <a:latin typeface="+mj-lt"/>
              </a:rPr>
              <a:t>&lt;string name="</a:t>
            </a:r>
            <a:r>
              <a:rPr lang="en-US" sz="2400" b="1" i="1" dirty="0" err="1" smtClean="0">
                <a:latin typeface="+mj-lt"/>
              </a:rPr>
              <a:t>welcome_message</a:t>
            </a:r>
            <a:r>
              <a:rPr lang="en-US" sz="2400" b="1" i="1" dirty="0" smtClean="0">
                <a:latin typeface="+mj-lt"/>
              </a:rPr>
              <a:t>"&gt;</a:t>
            </a:r>
            <a:r>
              <a:rPr lang="en-US" sz="2400" b="1" i="1" dirty="0" err="1" smtClean="0">
                <a:latin typeface="+mj-lt"/>
              </a:rPr>
              <a:t>Bienvenido</a:t>
            </a:r>
            <a:r>
              <a:rPr lang="en-US" sz="2400" b="1" i="1" dirty="0" smtClean="0">
                <a:latin typeface="+mj-lt"/>
              </a:rPr>
              <a:t>&lt;/string&gt;</a:t>
            </a:r>
          </a:p>
          <a:p>
            <a:endParaRPr lang="en-US" sz="2400" b="1" i="1" dirty="0" smtClean="0">
              <a:latin typeface="+mj-lt"/>
            </a:endParaRPr>
          </a:p>
          <a:p>
            <a:r>
              <a:rPr lang="en-US" sz="2400" dirty="0" smtClean="0"/>
              <a:t>When a user’s device is set to a specific language, Android automatically loads the corresponding </a:t>
            </a:r>
            <a:r>
              <a:rPr lang="en-US" sz="2400" b="1" i="1" dirty="0" smtClean="0"/>
              <a:t>strings.xml</a:t>
            </a:r>
            <a:r>
              <a:rPr lang="en-US" sz="2400" dirty="0" smtClean="0"/>
              <a:t> file.</a:t>
            </a:r>
            <a:endParaRPr lang="en-US" sz="2400" b="1" i="1" dirty="0" smtClean="0">
              <a:latin typeface="+mj-lt"/>
            </a:endParaRPr>
          </a:p>
          <a:p>
            <a:endParaRPr lang="en-US" sz="2400" b="1" i="1" dirty="0">
              <a:latin typeface="+mj-lt"/>
            </a:endParaRPr>
          </a:p>
          <a:p>
            <a:endParaRPr lang="en-US" sz="2400" b="1" i="1" dirty="0" smtClean="0">
              <a:latin typeface="+mj-lt"/>
            </a:endParaRPr>
          </a:p>
          <a:p>
            <a:endParaRPr lang="en-US" sz="2400" dirty="0">
              <a:latin typeface="+mj-lt"/>
            </a:endParaRPr>
          </a:p>
        </p:txBody>
      </p:sp>
    </p:spTree>
    <p:extLst>
      <p:ext uri="{BB962C8B-B14F-4D97-AF65-F5344CB8AC3E}">
        <p14:creationId xmlns:p14="http://schemas.microsoft.com/office/powerpoint/2010/main" val="24683179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90600" y="2133600"/>
            <a:ext cx="9982200" cy="3477875"/>
          </a:xfrm>
          <a:prstGeom prst="rect">
            <a:avLst/>
          </a:prstGeom>
        </p:spPr>
        <p:txBody>
          <a:bodyPr wrap="square">
            <a:spAutoFit/>
          </a:bodyPr>
          <a:lstStyle/>
          <a:p>
            <a:r>
              <a:rPr lang="en-US" sz="2200" dirty="0" smtClean="0"/>
              <a:t>3. Organize Region-Specific Resources Localization isn't just about translating text. Images, layouts, or other resources might also need adaptation for different regions.</a:t>
            </a:r>
          </a:p>
          <a:p>
            <a:endParaRPr lang="en-US" sz="2200" dirty="0"/>
          </a:p>
          <a:p>
            <a:r>
              <a:rPr lang="en-US" sz="2200" dirty="0" smtClean="0"/>
              <a:t>Example of localized resources:</a:t>
            </a:r>
          </a:p>
          <a:p>
            <a:endParaRPr lang="en-US" sz="2200" dirty="0" smtClean="0"/>
          </a:p>
          <a:p>
            <a:pPr marL="342900" indent="-342900">
              <a:buFont typeface="Arial" panose="020B0604020202020204" pitchFamily="34" charset="0"/>
              <a:buChar char="•"/>
            </a:pPr>
            <a:r>
              <a:rPr lang="en-US" sz="2200" dirty="0" smtClean="0"/>
              <a:t>Default layout: res/layout/activity_main.xml</a:t>
            </a:r>
          </a:p>
          <a:p>
            <a:pPr marL="342900" indent="-342900">
              <a:buFont typeface="Arial" panose="020B0604020202020204" pitchFamily="34" charset="0"/>
              <a:buChar char="•"/>
            </a:pPr>
            <a:r>
              <a:rPr lang="en-US" sz="2200" dirty="0" smtClean="0"/>
              <a:t>Arabic layout (Right-to-Left): res/layout-</a:t>
            </a:r>
            <a:r>
              <a:rPr lang="en-US" sz="2200" dirty="0" err="1" smtClean="0"/>
              <a:t>ar</a:t>
            </a:r>
            <a:r>
              <a:rPr lang="en-US" sz="2200" dirty="0" smtClean="0"/>
              <a:t>/activity_main.xml</a:t>
            </a:r>
          </a:p>
          <a:p>
            <a:pPr marL="342900" indent="-342900">
              <a:buFont typeface="Arial" panose="020B0604020202020204" pitchFamily="34" charset="0"/>
              <a:buChar char="•"/>
            </a:pPr>
            <a:r>
              <a:rPr lang="en-US" sz="2200" dirty="0" smtClean="0"/>
              <a:t>Default drawable: res/drawable/logo.png</a:t>
            </a:r>
          </a:p>
          <a:p>
            <a:pPr marL="342900" indent="-342900">
              <a:buFont typeface="Arial" panose="020B0604020202020204" pitchFamily="34" charset="0"/>
              <a:buChar char="•"/>
            </a:pPr>
            <a:r>
              <a:rPr lang="en-US" sz="2200" dirty="0" smtClean="0"/>
              <a:t>Chinese drawable: res/drawable-</a:t>
            </a:r>
            <a:r>
              <a:rPr lang="en-US" sz="2200" dirty="0" err="1" smtClean="0"/>
              <a:t>zh</a:t>
            </a:r>
            <a:r>
              <a:rPr lang="en-US" sz="2200" dirty="0" smtClean="0"/>
              <a:t>/logo.png</a:t>
            </a:r>
            <a:endParaRPr lang="en-US" sz="2400" dirty="0">
              <a:latin typeface="+mj-lt"/>
            </a:endParaRPr>
          </a:p>
        </p:txBody>
      </p:sp>
    </p:spTree>
    <p:extLst>
      <p:ext uri="{BB962C8B-B14F-4D97-AF65-F5344CB8AC3E}">
        <p14:creationId xmlns:p14="http://schemas.microsoft.com/office/powerpoint/2010/main" val="1427113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90600" y="2133600"/>
            <a:ext cx="9982200" cy="4401205"/>
          </a:xfrm>
          <a:prstGeom prst="rect">
            <a:avLst/>
          </a:prstGeom>
        </p:spPr>
        <p:txBody>
          <a:bodyPr wrap="square">
            <a:spAutoFit/>
          </a:bodyPr>
          <a:lstStyle/>
          <a:p>
            <a:r>
              <a:rPr lang="en-US" sz="2200" dirty="0" smtClean="0"/>
              <a:t>4. Localize Date, Time, and Numbers </a:t>
            </a:r>
          </a:p>
          <a:p>
            <a:endParaRPr lang="en-US" sz="2200" dirty="0"/>
          </a:p>
          <a:p>
            <a:r>
              <a:rPr lang="en-US" sz="2200" dirty="0" smtClean="0"/>
              <a:t>Android provides utilities to format dates, times, and numbers in a localized manner using the user's locale settings.</a:t>
            </a:r>
          </a:p>
          <a:p>
            <a:endParaRPr lang="en-US" sz="2400" b="1" dirty="0" smtClean="0"/>
          </a:p>
          <a:p>
            <a:pPr marL="342900" indent="-342900">
              <a:buFont typeface="Arial" panose="020B0604020202020204" pitchFamily="34" charset="0"/>
              <a:buChar char="•"/>
            </a:pPr>
            <a:r>
              <a:rPr lang="en-US" sz="2400" b="1" dirty="0" smtClean="0"/>
              <a:t>Example of localized date and time formatting</a:t>
            </a:r>
            <a:r>
              <a:rPr lang="en-US" sz="2400" dirty="0" smtClean="0"/>
              <a:t>:</a:t>
            </a:r>
          </a:p>
          <a:p>
            <a:endParaRPr lang="en-US" sz="2400" dirty="0" smtClean="0">
              <a:latin typeface="+mj-lt"/>
            </a:endParaRPr>
          </a:p>
          <a:p>
            <a:r>
              <a:rPr lang="en-US" sz="2400" dirty="0" smtClean="0">
                <a:latin typeface="+mj-lt"/>
              </a:rPr>
              <a:t>Locale </a:t>
            </a:r>
            <a:r>
              <a:rPr lang="en-US" sz="2400" dirty="0" err="1" smtClean="0">
                <a:latin typeface="+mj-lt"/>
              </a:rPr>
              <a:t>currentLocale</a:t>
            </a:r>
            <a:r>
              <a:rPr lang="en-US" sz="2400" dirty="0" smtClean="0">
                <a:latin typeface="+mj-lt"/>
              </a:rPr>
              <a:t> = </a:t>
            </a:r>
            <a:r>
              <a:rPr lang="en-US" sz="2400" dirty="0" err="1" smtClean="0">
                <a:latin typeface="+mj-lt"/>
              </a:rPr>
              <a:t>Locale.getDefault</a:t>
            </a:r>
            <a:r>
              <a:rPr lang="en-US" sz="2400" dirty="0" smtClean="0">
                <a:latin typeface="+mj-lt"/>
              </a:rPr>
              <a:t>();</a:t>
            </a:r>
          </a:p>
          <a:p>
            <a:r>
              <a:rPr lang="en-US" sz="2400" dirty="0" err="1" smtClean="0">
                <a:latin typeface="+mj-lt"/>
              </a:rPr>
              <a:t>DateFormat</a:t>
            </a:r>
            <a:r>
              <a:rPr lang="en-US" sz="2400" dirty="0" smtClean="0">
                <a:latin typeface="+mj-lt"/>
              </a:rPr>
              <a:t> </a:t>
            </a:r>
            <a:r>
              <a:rPr lang="en-US" sz="2400" dirty="0" err="1" smtClean="0">
                <a:latin typeface="+mj-lt"/>
              </a:rPr>
              <a:t>dateFormat</a:t>
            </a:r>
            <a:r>
              <a:rPr lang="en-US" sz="2400" dirty="0" smtClean="0">
                <a:latin typeface="+mj-lt"/>
              </a:rPr>
              <a:t> = </a:t>
            </a:r>
            <a:r>
              <a:rPr lang="en-US" sz="2400" dirty="0" err="1" smtClean="0">
                <a:latin typeface="+mj-lt"/>
              </a:rPr>
              <a:t>DateFormat.getDateInstance</a:t>
            </a:r>
            <a:r>
              <a:rPr lang="en-US" sz="2400" dirty="0" smtClean="0">
                <a:latin typeface="+mj-lt"/>
              </a:rPr>
              <a:t>(</a:t>
            </a:r>
            <a:r>
              <a:rPr lang="en-US" sz="2400" dirty="0" err="1" smtClean="0">
                <a:latin typeface="+mj-lt"/>
              </a:rPr>
              <a:t>DateFormat.LONG</a:t>
            </a:r>
            <a:r>
              <a:rPr lang="en-US" sz="2400" dirty="0" smtClean="0">
                <a:latin typeface="+mj-lt"/>
              </a:rPr>
              <a:t>, </a:t>
            </a:r>
            <a:r>
              <a:rPr lang="en-US" sz="2400" dirty="0" err="1" smtClean="0">
                <a:latin typeface="+mj-lt"/>
              </a:rPr>
              <a:t>currentLocale</a:t>
            </a:r>
            <a:r>
              <a:rPr lang="en-US" sz="2400" dirty="0" smtClean="0">
                <a:latin typeface="+mj-lt"/>
              </a:rPr>
              <a:t>);</a:t>
            </a:r>
          </a:p>
          <a:p>
            <a:r>
              <a:rPr lang="en-US" sz="2400" dirty="0" smtClean="0">
                <a:latin typeface="+mj-lt"/>
              </a:rPr>
              <a:t>String </a:t>
            </a:r>
            <a:r>
              <a:rPr lang="en-US" sz="2400" dirty="0" err="1" smtClean="0">
                <a:latin typeface="+mj-lt"/>
              </a:rPr>
              <a:t>formattedDate</a:t>
            </a:r>
            <a:r>
              <a:rPr lang="en-US" sz="2400" dirty="0" smtClean="0">
                <a:latin typeface="+mj-lt"/>
              </a:rPr>
              <a:t> = </a:t>
            </a:r>
            <a:r>
              <a:rPr lang="en-US" sz="2400" dirty="0" err="1" smtClean="0">
                <a:latin typeface="+mj-lt"/>
              </a:rPr>
              <a:t>dateFormat.format</a:t>
            </a:r>
            <a:r>
              <a:rPr lang="en-US" sz="2400" dirty="0" smtClean="0">
                <a:latin typeface="+mj-lt"/>
              </a:rPr>
              <a:t>(new Date());</a:t>
            </a:r>
          </a:p>
          <a:p>
            <a:endParaRPr lang="en-US" sz="2400" dirty="0">
              <a:latin typeface="+mj-lt"/>
            </a:endParaRPr>
          </a:p>
        </p:txBody>
      </p:sp>
    </p:spTree>
    <p:extLst>
      <p:ext uri="{BB962C8B-B14F-4D97-AF65-F5344CB8AC3E}">
        <p14:creationId xmlns:p14="http://schemas.microsoft.com/office/powerpoint/2010/main" val="146528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90600" y="2133600"/>
            <a:ext cx="9982200" cy="2308324"/>
          </a:xfrm>
          <a:prstGeom prst="rect">
            <a:avLst/>
          </a:prstGeom>
        </p:spPr>
        <p:txBody>
          <a:bodyPr wrap="square">
            <a:spAutoFit/>
          </a:bodyPr>
          <a:lstStyle/>
          <a:p>
            <a:pPr marL="342900" indent="-342900">
              <a:buFont typeface="Arial" panose="020B0604020202020204" pitchFamily="34" charset="0"/>
              <a:buChar char="•"/>
            </a:pPr>
            <a:r>
              <a:rPr lang="en-US" sz="2400" b="1" dirty="0" smtClean="0"/>
              <a:t>Example of localized currency formatting</a:t>
            </a:r>
            <a:r>
              <a:rPr lang="en-US" sz="2400" dirty="0" smtClean="0"/>
              <a:t>:</a:t>
            </a:r>
          </a:p>
          <a:p>
            <a:endParaRPr lang="en-US" sz="2400" dirty="0">
              <a:latin typeface="+mj-lt"/>
            </a:endParaRPr>
          </a:p>
          <a:p>
            <a:r>
              <a:rPr lang="en-US" sz="2400" dirty="0" err="1" smtClean="0">
                <a:latin typeface="+mj-lt"/>
              </a:rPr>
              <a:t>NumberFormat</a:t>
            </a:r>
            <a:r>
              <a:rPr lang="en-US" sz="2400" dirty="0" smtClean="0">
                <a:latin typeface="+mj-lt"/>
              </a:rPr>
              <a:t> </a:t>
            </a:r>
            <a:r>
              <a:rPr lang="en-US" sz="2400" dirty="0" err="1" smtClean="0">
                <a:latin typeface="+mj-lt"/>
              </a:rPr>
              <a:t>currencyFormat</a:t>
            </a:r>
            <a:r>
              <a:rPr lang="en-US" sz="2400" dirty="0" smtClean="0">
                <a:latin typeface="+mj-lt"/>
              </a:rPr>
              <a:t> = </a:t>
            </a:r>
            <a:r>
              <a:rPr lang="en-US" sz="2400" dirty="0" err="1" smtClean="0">
                <a:latin typeface="+mj-lt"/>
              </a:rPr>
              <a:t>NumberFormat.getCurrencyInstance</a:t>
            </a:r>
            <a:r>
              <a:rPr lang="en-US" sz="2400" dirty="0" smtClean="0">
                <a:latin typeface="+mj-lt"/>
              </a:rPr>
              <a:t>(</a:t>
            </a:r>
            <a:r>
              <a:rPr lang="en-US" sz="2400" dirty="0" err="1" smtClean="0">
                <a:latin typeface="+mj-lt"/>
              </a:rPr>
              <a:t>currentLocale</a:t>
            </a:r>
            <a:r>
              <a:rPr lang="en-US" sz="2400" dirty="0" smtClean="0">
                <a:latin typeface="+mj-lt"/>
              </a:rPr>
              <a:t>);</a:t>
            </a:r>
          </a:p>
          <a:p>
            <a:r>
              <a:rPr lang="en-US" sz="2400" dirty="0" smtClean="0">
                <a:latin typeface="+mj-lt"/>
              </a:rPr>
              <a:t>String </a:t>
            </a:r>
            <a:r>
              <a:rPr lang="en-US" sz="2400" dirty="0" err="1" smtClean="0">
                <a:latin typeface="+mj-lt"/>
              </a:rPr>
              <a:t>formattedCurrency</a:t>
            </a:r>
            <a:r>
              <a:rPr lang="en-US" sz="2400" dirty="0" smtClean="0">
                <a:latin typeface="+mj-lt"/>
              </a:rPr>
              <a:t> = </a:t>
            </a:r>
            <a:r>
              <a:rPr lang="en-US" sz="2400" dirty="0" err="1" smtClean="0">
                <a:latin typeface="+mj-lt"/>
              </a:rPr>
              <a:t>currencyFormat.format</a:t>
            </a:r>
            <a:r>
              <a:rPr lang="en-US" sz="2400" dirty="0" smtClean="0">
                <a:latin typeface="+mj-lt"/>
              </a:rPr>
              <a:t>(1234.56);</a:t>
            </a:r>
          </a:p>
          <a:p>
            <a:endParaRPr lang="en-US" sz="2400" dirty="0">
              <a:latin typeface="+mj-lt"/>
            </a:endParaRPr>
          </a:p>
        </p:txBody>
      </p:sp>
    </p:spTree>
    <p:extLst>
      <p:ext uri="{BB962C8B-B14F-4D97-AF65-F5344CB8AC3E}">
        <p14:creationId xmlns:p14="http://schemas.microsoft.com/office/powerpoint/2010/main" val="40031078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1472276"/>
          </a:xfrm>
          <a:prstGeom prst="rect">
            <a:avLst/>
          </a:prstGeom>
        </p:spPr>
        <p:txBody>
          <a:bodyPr vert="horz" wrap="square" lIns="0" tIns="116917" rIns="0" bIns="0" rtlCol="0">
            <a:spAutoFit/>
          </a:bodyPr>
          <a:lstStyle/>
          <a:p>
            <a:pPr marL="492125">
              <a:lnSpc>
                <a:spcPct val="100000"/>
              </a:lnSpc>
              <a:spcBef>
                <a:spcPts val="100"/>
              </a:spcBef>
            </a:pPr>
            <a:r>
              <a:rPr lang="en-US" sz="4400" dirty="0"/>
              <a:t>Steps to Prepare an Android Application for Localization</a:t>
            </a:r>
            <a:endParaRPr sz="4400" dirty="0"/>
          </a:p>
        </p:txBody>
      </p:sp>
      <p:sp>
        <p:nvSpPr>
          <p:cNvPr id="5" name="Rectangle 4"/>
          <p:cNvSpPr/>
          <p:nvPr/>
        </p:nvSpPr>
        <p:spPr>
          <a:xfrm>
            <a:off x="990600" y="2133600"/>
            <a:ext cx="9982200" cy="4154984"/>
          </a:xfrm>
          <a:prstGeom prst="rect">
            <a:avLst/>
          </a:prstGeom>
        </p:spPr>
        <p:txBody>
          <a:bodyPr wrap="square">
            <a:spAutoFit/>
          </a:bodyPr>
          <a:lstStyle/>
          <a:p>
            <a:r>
              <a:rPr lang="en-US" sz="2400" dirty="0" smtClean="0"/>
              <a:t>5. Test </a:t>
            </a:r>
            <a:r>
              <a:rPr lang="en-US" sz="2400" dirty="0" err="1" smtClean="0"/>
              <a:t>LocalizationUse</a:t>
            </a:r>
            <a:r>
              <a:rPr lang="en-US" sz="2400" dirty="0" smtClean="0"/>
              <a:t> Android's built-in Emulator or a real device to test localization by switching the language in device settings: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Settings &gt; System &gt; Languages &amp; Input &gt; Languages.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Simulate Locale Changes:</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smtClean="0"/>
              <a:t>Use Android Studio's Layout Editor to preview layouts in different locales.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Go to Design View &gt; Tools &gt; Preview Locale.</a:t>
            </a:r>
            <a:endParaRPr lang="en-US" sz="2400" dirty="0">
              <a:latin typeface="+mj-lt"/>
            </a:endParaRPr>
          </a:p>
        </p:txBody>
      </p:sp>
    </p:spTree>
    <p:extLst>
      <p:ext uri="{BB962C8B-B14F-4D97-AF65-F5344CB8AC3E}">
        <p14:creationId xmlns:p14="http://schemas.microsoft.com/office/powerpoint/2010/main" val="1973168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6414" y="127062"/>
            <a:ext cx="10164085" cy="795167"/>
          </a:xfrm>
          <a:prstGeom prst="rect">
            <a:avLst/>
          </a:prstGeom>
        </p:spPr>
        <p:txBody>
          <a:bodyPr vert="horz" wrap="square" lIns="0" tIns="116917" rIns="0" bIns="0" rtlCol="0">
            <a:spAutoFit/>
          </a:bodyPr>
          <a:lstStyle/>
          <a:p>
            <a:pPr marL="492125">
              <a:lnSpc>
                <a:spcPct val="100000"/>
              </a:lnSpc>
              <a:spcBef>
                <a:spcPts val="100"/>
              </a:spcBef>
            </a:pPr>
            <a:r>
              <a:rPr lang="en-US" sz="4400" dirty="0"/>
              <a:t>Benefits of Localization</a:t>
            </a:r>
            <a:endParaRPr sz="4400" dirty="0"/>
          </a:p>
        </p:txBody>
      </p:sp>
      <p:sp>
        <p:nvSpPr>
          <p:cNvPr id="5" name="Rectangle 4"/>
          <p:cNvSpPr/>
          <p:nvPr/>
        </p:nvSpPr>
        <p:spPr>
          <a:xfrm>
            <a:off x="990600" y="2133600"/>
            <a:ext cx="9982200" cy="2677656"/>
          </a:xfrm>
          <a:prstGeom prst="rect">
            <a:avLst/>
          </a:prstGeom>
        </p:spPr>
        <p:txBody>
          <a:bodyPr wrap="square">
            <a:spAutoFit/>
          </a:bodyPr>
          <a:lstStyle/>
          <a:p>
            <a:r>
              <a:rPr lang="en-US" sz="2400" b="1" i="1" dirty="0" smtClean="0"/>
              <a:t>Wider Audience: </a:t>
            </a:r>
            <a:r>
              <a:rPr lang="en-US" sz="2400" dirty="0" smtClean="0"/>
              <a:t>Reach users from different countries and cultures.</a:t>
            </a:r>
          </a:p>
          <a:p>
            <a:endParaRPr lang="en-US" sz="2400" dirty="0"/>
          </a:p>
          <a:p>
            <a:r>
              <a:rPr lang="en-US" sz="2400" b="1" i="1" dirty="0" smtClean="0"/>
              <a:t>Improved User Experience: </a:t>
            </a:r>
            <a:r>
              <a:rPr lang="en-US" sz="2400" dirty="0" smtClean="0"/>
              <a:t>Users feel more comfortable using apps in their native language.</a:t>
            </a:r>
          </a:p>
          <a:p>
            <a:endParaRPr lang="en-US" sz="2400" dirty="0"/>
          </a:p>
          <a:p>
            <a:r>
              <a:rPr lang="en-US" sz="2400" b="1" i="1" dirty="0" smtClean="0"/>
              <a:t>Higher Engagement: </a:t>
            </a:r>
            <a:r>
              <a:rPr lang="en-US" sz="2400" dirty="0" smtClean="0"/>
              <a:t>Users are more likely to engage and spend time in apps tailored to their region.</a:t>
            </a:r>
            <a:endParaRPr lang="en-US" sz="2400" dirty="0">
              <a:latin typeface="+mj-lt"/>
            </a:endParaRPr>
          </a:p>
        </p:txBody>
      </p:sp>
    </p:spTree>
    <p:extLst>
      <p:ext uri="{BB962C8B-B14F-4D97-AF65-F5344CB8AC3E}">
        <p14:creationId xmlns:p14="http://schemas.microsoft.com/office/powerpoint/2010/main" val="3198446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p>
        </p:txBody>
      </p:sp>
      <p:sp>
        <p:nvSpPr>
          <p:cNvPr id="3" name="Content Placeholder 2"/>
          <p:cNvSpPr>
            <a:spLocks noGrp="1"/>
          </p:cNvSpPr>
          <p:nvPr>
            <p:ph idx="1"/>
          </p:nvPr>
        </p:nvSpPr>
        <p:spPr/>
        <p:txBody>
          <a:bodyPr>
            <a:normAutofit/>
          </a:bodyPr>
          <a:lstStyle/>
          <a:p>
            <a:pPr marL="693420" marR="5080" lvl="1" indent="-304800">
              <a:lnSpc>
                <a:spcPct val="100099"/>
              </a:lnSpc>
              <a:spcBef>
                <a:spcPts val="555"/>
              </a:spcBef>
              <a:buFont typeface="Arial"/>
              <a:buChar char="–"/>
              <a:tabLst>
                <a:tab pos="694690" algn="l"/>
              </a:tabLst>
            </a:pPr>
            <a:r>
              <a:rPr lang="en-US" sz="2000" dirty="0">
                <a:latin typeface="+mj-lt"/>
                <a:cs typeface="Calibri"/>
              </a:rPr>
              <a:t>The</a:t>
            </a:r>
            <a:r>
              <a:rPr lang="en-US" sz="2000" spc="-25" dirty="0">
                <a:latin typeface="+mj-lt"/>
                <a:cs typeface="Calibri"/>
              </a:rPr>
              <a:t> </a:t>
            </a:r>
            <a:r>
              <a:rPr lang="en-US" sz="2000" dirty="0" err="1">
                <a:latin typeface="+mj-lt"/>
                <a:cs typeface="Calibri"/>
              </a:rPr>
              <a:t>Contex</a:t>
            </a:r>
            <a:r>
              <a:rPr lang="en-US" sz="2000" spc="-20" dirty="0">
                <a:latin typeface="+mj-lt"/>
                <a:cs typeface="Calibri"/>
              </a:rPr>
              <a:t> class(</a:t>
            </a:r>
            <a:r>
              <a:rPr lang="en-US" sz="2000" spc="-20" dirty="0" err="1">
                <a:latin typeface="+mj-lt"/>
                <a:cs typeface="Calibri"/>
              </a:rPr>
              <a:t>android.content.context</a:t>
            </a:r>
            <a:r>
              <a:rPr lang="en-US" sz="2000" spc="-20" dirty="0">
                <a:latin typeface="+mj-lt"/>
                <a:cs typeface="Calibri"/>
              </a:rPr>
              <a:t>) </a:t>
            </a:r>
            <a:r>
              <a:rPr lang="en-US" sz="2000" dirty="0">
                <a:latin typeface="+mj-lt"/>
                <a:cs typeface="Calibri"/>
              </a:rPr>
              <a:t>is</a:t>
            </a:r>
            <a:r>
              <a:rPr lang="en-US" sz="2000" spc="-20" dirty="0">
                <a:latin typeface="+mj-lt"/>
                <a:cs typeface="Calibri"/>
              </a:rPr>
              <a:t> </a:t>
            </a:r>
            <a:r>
              <a:rPr lang="en-US" sz="2000" dirty="0">
                <a:latin typeface="+mj-lt"/>
                <a:cs typeface="Calibri"/>
              </a:rPr>
              <a:t>a</a:t>
            </a:r>
            <a:r>
              <a:rPr lang="en-US" sz="2000" spc="-25" dirty="0">
                <a:latin typeface="+mj-lt"/>
                <a:cs typeface="Calibri"/>
              </a:rPr>
              <a:t> </a:t>
            </a:r>
            <a:r>
              <a:rPr lang="en-US" sz="2000" spc="-10" dirty="0">
                <a:latin typeface="+mj-lt"/>
                <a:cs typeface="Calibri"/>
              </a:rPr>
              <a:t>fundamental 	</a:t>
            </a:r>
            <a:r>
              <a:rPr lang="en-US" sz="2000" dirty="0">
                <a:latin typeface="+mj-lt"/>
                <a:cs typeface="Calibri"/>
              </a:rPr>
              <a:t>building</a:t>
            </a:r>
            <a:r>
              <a:rPr lang="en-US" sz="2000" spc="-55" dirty="0">
                <a:latin typeface="+mj-lt"/>
                <a:cs typeface="Calibri"/>
              </a:rPr>
              <a:t> </a:t>
            </a:r>
            <a:r>
              <a:rPr lang="en-US" sz="2000" dirty="0">
                <a:latin typeface="+mj-lt"/>
                <a:cs typeface="Calibri"/>
              </a:rPr>
              <a:t>block</a:t>
            </a:r>
            <a:r>
              <a:rPr lang="en-US" sz="2000" spc="-50" dirty="0">
                <a:latin typeface="+mj-lt"/>
                <a:cs typeface="Calibri"/>
              </a:rPr>
              <a:t> </a:t>
            </a:r>
            <a:r>
              <a:rPr lang="en-US" sz="2000" dirty="0">
                <a:latin typeface="+mj-lt"/>
                <a:cs typeface="Calibri"/>
              </a:rPr>
              <a:t>of</a:t>
            </a:r>
            <a:r>
              <a:rPr lang="en-US" sz="2000" spc="-50" dirty="0">
                <a:latin typeface="+mj-lt"/>
                <a:cs typeface="Calibri"/>
              </a:rPr>
              <a:t> </a:t>
            </a:r>
            <a:r>
              <a:rPr lang="en-US" sz="2000" dirty="0">
                <a:latin typeface="+mj-lt"/>
                <a:cs typeface="Calibri"/>
              </a:rPr>
              <a:t>any</a:t>
            </a:r>
            <a:r>
              <a:rPr lang="en-US" sz="2000" spc="-55" dirty="0">
                <a:latin typeface="+mj-lt"/>
                <a:cs typeface="Calibri"/>
              </a:rPr>
              <a:t> </a:t>
            </a:r>
            <a:r>
              <a:rPr lang="en-US" sz="2000" dirty="0">
                <a:latin typeface="+mj-lt"/>
                <a:cs typeface="Calibri"/>
              </a:rPr>
              <a:t>android</a:t>
            </a:r>
            <a:r>
              <a:rPr lang="en-US" sz="2000" spc="-50" dirty="0">
                <a:latin typeface="+mj-lt"/>
                <a:cs typeface="Calibri"/>
              </a:rPr>
              <a:t> </a:t>
            </a:r>
            <a:r>
              <a:rPr lang="en-US" sz="2000" spc="-10" dirty="0">
                <a:latin typeface="+mj-lt"/>
                <a:cs typeface="Calibri"/>
              </a:rPr>
              <a:t>application</a:t>
            </a:r>
            <a:r>
              <a:rPr lang="en-US" sz="2000" spc="-50" dirty="0">
                <a:latin typeface="+mj-lt"/>
                <a:cs typeface="Calibri"/>
              </a:rPr>
              <a:t> </a:t>
            </a:r>
            <a:r>
              <a:rPr lang="en-US" sz="2000" dirty="0">
                <a:latin typeface="+mj-lt"/>
                <a:cs typeface="Calibri"/>
              </a:rPr>
              <a:t>and</a:t>
            </a:r>
            <a:r>
              <a:rPr lang="en-US" sz="2000" spc="-50" dirty="0">
                <a:latin typeface="+mj-lt"/>
                <a:cs typeface="Calibri"/>
              </a:rPr>
              <a:t> </a:t>
            </a:r>
            <a:r>
              <a:rPr lang="en-US" sz="2000" dirty="0">
                <a:latin typeface="+mj-lt"/>
                <a:cs typeface="Calibri"/>
              </a:rPr>
              <a:t>provides</a:t>
            </a:r>
            <a:r>
              <a:rPr lang="en-US" sz="2000" spc="-55" dirty="0">
                <a:latin typeface="+mj-lt"/>
                <a:cs typeface="Calibri"/>
              </a:rPr>
              <a:t> </a:t>
            </a:r>
            <a:r>
              <a:rPr lang="en-US" sz="2000" dirty="0">
                <a:latin typeface="+mj-lt"/>
                <a:cs typeface="Calibri"/>
              </a:rPr>
              <a:t>access</a:t>
            </a:r>
            <a:r>
              <a:rPr lang="en-US" sz="2000" spc="-50" dirty="0">
                <a:latin typeface="+mj-lt"/>
                <a:cs typeface="Calibri"/>
              </a:rPr>
              <a:t> </a:t>
            </a:r>
            <a:r>
              <a:rPr lang="en-US" sz="2000" spc="-25" dirty="0">
                <a:latin typeface="+mj-lt"/>
                <a:cs typeface="Calibri"/>
              </a:rPr>
              <a:t>to 	application-</a:t>
            </a:r>
            <a:r>
              <a:rPr lang="en-US" sz="2000" dirty="0">
                <a:latin typeface="+mj-lt"/>
                <a:cs typeface="Calibri"/>
              </a:rPr>
              <a:t>wide</a:t>
            </a:r>
            <a:r>
              <a:rPr lang="en-US" sz="2000" spc="-60" dirty="0">
                <a:latin typeface="+mj-lt"/>
                <a:cs typeface="Calibri"/>
              </a:rPr>
              <a:t> </a:t>
            </a:r>
            <a:r>
              <a:rPr lang="en-US" sz="2000" dirty="0">
                <a:latin typeface="+mj-lt"/>
                <a:cs typeface="Calibri"/>
              </a:rPr>
              <a:t>features</a:t>
            </a:r>
            <a:r>
              <a:rPr lang="en-US" sz="2000" spc="-55" dirty="0">
                <a:latin typeface="+mj-lt"/>
                <a:cs typeface="Calibri"/>
              </a:rPr>
              <a:t> </a:t>
            </a:r>
            <a:r>
              <a:rPr lang="en-US" sz="2000" dirty="0">
                <a:latin typeface="+mj-lt"/>
                <a:cs typeface="Calibri"/>
              </a:rPr>
              <a:t>such</a:t>
            </a:r>
            <a:r>
              <a:rPr lang="en-US" sz="2000" spc="-55" dirty="0">
                <a:latin typeface="+mj-lt"/>
                <a:cs typeface="Calibri"/>
              </a:rPr>
              <a:t> </a:t>
            </a:r>
            <a:r>
              <a:rPr lang="en-US" sz="2000" dirty="0">
                <a:latin typeface="+mj-lt"/>
                <a:cs typeface="Calibri"/>
              </a:rPr>
              <a:t>as</a:t>
            </a:r>
            <a:r>
              <a:rPr lang="en-US" sz="2000" spc="-55" dirty="0">
                <a:latin typeface="+mj-lt"/>
                <a:cs typeface="Calibri"/>
              </a:rPr>
              <a:t> </a:t>
            </a:r>
            <a:r>
              <a:rPr lang="en-US" sz="2000" dirty="0">
                <a:latin typeface="+mj-lt"/>
                <a:cs typeface="Calibri"/>
              </a:rPr>
              <a:t>the</a:t>
            </a:r>
            <a:r>
              <a:rPr lang="en-US" sz="2000" spc="-55" dirty="0">
                <a:latin typeface="+mj-lt"/>
                <a:cs typeface="Calibri"/>
              </a:rPr>
              <a:t> </a:t>
            </a:r>
            <a:r>
              <a:rPr lang="en-US" sz="2000" spc="-10" dirty="0">
                <a:latin typeface="+mj-lt"/>
                <a:cs typeface="Calibri"/>
              </a:rPr>
              <a:t>application’s</a:t>
            </a:r>
            <a:r>
              <a:rPr lang="en-US" sz="2000" spc="-60" dirty="0">
                <a:latin typeface="+mj-lt"/>
                <a:cs typeface="Calibri"/>
              </a:rPr>
              <a:t> </a:t>
            </a:r>
            <a:r>
              <a:rPr lang="en-US" sz="2000" dirty="0">
                <a:latin typeface="+mj-lt"/>
                <a:cs typeface="Calibri"/>
              </a:rPr>
              <a:t>private</a:t>
            </a:r>
            <a:r>
              <a:rPr lang="en-US" sz="2000" spc="-55" dirty="0">
                <a:latin typeface="+mj-lt"/>
                <a:cs typeface="Calibri"/>
              </a:rPr>
              <a:t> </a:t>
            </a:r>
            <a:r>
              <a:rPr lang="en-US" sz="2000" dirty="0">
                <a:latin typeface="+mj-lt"/>
                <a:cs typeface="Calibri"/>
              </a:rPr>
              <a:t>files</a:t>
            </a:r>
            <a:r>
              <a:rPr lang="en-US" sz="2000" spc="-55" dirty="0">
                <a:latin typeface="+mj-lt"/>
                <a:cs typeface="Calibri"/>
              </a:rPr>
              <a:t> </a:t>
            </a:r>
            <a:r>
              <a:rPr lang="en-US" sz="2000" spc="-25" dirty="0">
                <a:latin typeface="+mj-lt"/>
                <a:cs typeface="Calibri"/>
              </a:rPr>
              <a:t>and 	</a:t>
            </a:r>
            <a:r>
              <a:rPr lang="en-US" sz="2000" dirty="0">
                <a:latin typeface="+mj-lt"/>
                <a:cs typeface="Calibri"/>
              </a:rPr>
              <a:t>device</a:t>
            </a:r>
            <a:r>
              <a:rPr lang="en-US" sz="2000" spc="-50" dirty="0">
                <a:latin typeface="+mj-lt"/>
                <a:cs typeface="Calibri"/>
              </a:rPr>
              <a:t> </a:t>
            </a:r>
            <a:r>
              <a:rPr lang="en-US" sz="2000" spc="-10" dirty="0">
                <a:latin typeface="+mj-lt"/>
                <a:cs typeface="Calibri"/>
              </a:rPr>
              <a:t>resources,</a:t>
            </a:r>
            <a:r>
              <a:rPr lang="en-US" sz="2000" spc="-50" dirty="0">
                <a:latin typeface="+mj-lt"/>
                <a:cs typeface="Calibri"/>
              </a:rPr>
              <a:t> </a:t>
            </a:r>
            <a:r>
              <a:rPr lang="en-US" sz="2000" dirty="0">
                <a:latin typeface="+mj-lt"/>
                <a:cs typeface="Calibri"/>
              </a:rPr>
              <a:t>as</a:t>
            </a:r>
            <a:r>
              <a:rPr lang="en-US" sz="2000" spc="-50" dirty="0">
                <a:latin typeface="+mj-lt"/>
                <a:cs typeface="Calibri"/>
              </a:rPr>
              <a:t> </a:t>
            </a:r>
            <a:r>
              <a:rPr lang="en-US" sz="2000" dirty="0">
                <a:latin typeface="+mj-lt"/>
                <a:cs typeface="Calibri"/>
              </a:rPr>
              <a:t>well</a:t>
            </a:r>
            <a:r>
              <a:rPr lang="en-US" sz="2000" spc="-50" dirty="0">
                <a:latin typeface="+mj-lt"/>
                <a:cs typeface="Calibri"/>
              </a:rPr>
              <a:t> </a:t>
            </a:r>
            <a:r>
              <a:rPr lang="en-US" sz="2000" dirty="0">
                <a:latin typeface="+mj-lt"/>
                <a:cs typeface="Calibri"/>
              </a:rPr>
              <a:t>as</a:t>
            </a:r>
            <a:r>
              <a:rPr lang="en-US" sz="2000" spc="-50" dirty="0">
                <a:latin typeface="+mj-lt"/>
                <a:cs typeface="Calibri"/>
              </a:rPr>
              <a:t> </a:t>
            </a:r>
            <a:r>
              <a:rPr lang="en-US" sz="2000" spc="-10" dirty="0">
                <a:latin typeface="+mj-lt"/>
                <a:cs typeface="Calibri"/>
              </a:rPr>
              <a:t>system-</a:t>
            </a:r>
            <a:r>
              <a:rPr lang="en-US" sz="2000" dirty="0">
                <a:latin typeface="+mj-lt"/>
                <a:cs typeface="Calibri"/>
              </a:rPr>
              <a:t>wide</a:t>
            </a:r>
            <a:r>
              <a:rPr lang="en-US" sz="2000" spc="-50" dirty="0">
                <a:latin typeface="+mj-lt"/>
                <a:cs typeface="Calibri"/>
              </a:rPr>
              <a:t> </a:t>
            </a:r>
            <a:r>
              <a:rPr lang="en-US" sz="2000" spc="-10" dirty="0">
                <a:latin typeface="+mj-lt"/>
                <a:cs typeface="Calibri"/>
              </a:rPr>
              <a:t>services.</a:t>
            </a:r>
            <a:endParaRPr lang="en-US" sz="2000" dirty="0">
              <a:latin typeface="+mj-lt"/>
              <a:cs typeface="Calibri"/>
            </a:endParaRPr>
          </a:p>
          <a:p>
            <a:pPr marL="693420" marR="1588770" lvl="1" indent="-304800">
              <a:lnSpc>
                <a:spcPts val="3340"/>
              </a:lnSpc>
              <a:spcBef>
                <a:spcPts val="695"/>
              </a:spcBef>
              <a:buFont typeface="Arial"/>
              <a:buChar char="–"/>
              <a:tabLst>
                <a:tab pos="694690" algn="l"/>
              </a:tabLst>
            </a:pPr>
            <a:r>
              <a:rPr lang="en-US" sz="2000" dirty="0">
                <a:latin typeface="+mj-lt"/>
                <a:cs typeface="Calibri"/>
              </a:rPr>
              <a:t>The</a:t>
            </a:r>
            <a:r>
              <a:rPr lang="en-US" sz="2000" spc="-65" dirty="0">
                <a:latin typeface="+mj-lt"/>
                <a:cs typeface="Calibri"/>
              </a:rPr>
              <a:t> </a:t>
            </a:r>
            <a:r>
              <a:rPr lang="en-US" sz="2000" spc="-10" dirty="0">
                <a:latin typeface="+mj-lt"/>
                <a:cs typeface="Calibri"/>
              </a:rPr>
              <a:t>application</a:t>
            </a:r>
            <a:r>
              <a:rPr lang="en-US" sz="2000" spc="-60" dirty="0">
                <a:latin typeface="+mj-lt"/>
                <a:cs typeface="Calibri"/>
              </a:rPr>
              <a:t> </a:t>
            </a:r>
            <a:r>
              <a:rPr lang="en-US" sz="2000" dirty="0">
                <a:latin typeface="+mj-lt"/>
                <a:cs typeface="Calibri"/>
              </a:rPr>
              <a:t>wide</a:t>
            </a:r>
            <a:r>
              <a:rPr lang="en-US" sz="2000" spc="-60" dirty="0">
                <a:latin typeface="+mj-lt"/>
                <a:cs typeface="Calibri"/>
              </a:rPr>
              <a:t> </a:t>
            </a:r>
            <a:r>
              <a:rPr lang="en-US" sz="2000" dirty="0">
                <a:latin typeface="+mj-lt"/>
                <a:cs typeface="Calibri"/>
              </a:rPr>
              <a:t>Context</a:t>
            </a:r>
            <a:r>
              <a:rPr lang="en-US" sz="2000" spc="-65" dirty="0">
                <a:latin typeface="+mj-lt"/>
                <a:cs typeface="Calibri"/>
              </a:rPr>
              <a:t> </a:t>
            </a:r>
            <a:r>
              <a:rPr lang="en-US" sz="2000" dirty="0">
                <a:latin typeface="+mj-lt"/>
                <a:cs typeface="Calibri"/>
              </a:rPr>
              <a:t>object</a:t>
            </a:r>
            <a:r>
              <a:rPr lang="en-US" sz="2000" spc="-60" dirty="0">
                <a:latin typeface="+mj-lt"/>
                <a:cs typeface="Calibri"/>
              </a:rPr>
              <a:t> </a:t>
            </a:r>
            <a:r>
              <a:rPr lang="en-US" sz="2000" dirty="0">
                <a:latin typeface="+mj-lt"/>
                <a:cs typeface="Calibri"/>
              </a:rPr>
              <a:t>is</a:t>
            </a:r>
            <a:r>
              <a:rPr lang="en-US" sz="2000" spc="-60" dirty="0">
                <a:latin typeface="+mj-lt"/>
                <a:cs typeface="Calibri"/>
              </a:rPr>
              <a:t> </a:t>
            </a:r>
            <a:r>
              <a:rPr lang="en-US" sz="2000" spc="-10" dirty="0">
                <a:latin typeface="+mj-lt"/>
                <a:cs typeface="Calibri"/>
              </a:rPr>
              <a:t>instantiated</a:t>
            </a:r>
            <a:r>
              <a:rPr lang="en-US" sz="2000" spc="-65" dirty="0">
                <a:latin typeface="+mj-lt"/>
                <a:cs typeface="Calibri"/>
              </a:rPr>
              <a:t> </a:t>
            </a:r>
            <a:r>
              <a:rPr lang="en-US" sz="2000" dirty="0">
                <a:latin typeface="+mj-lt"/>
                <a:cs typeface="Calibri"/>
              </a:rPr>
              <a:t>as</a:t>
            </a:r>
            <a:r>
              <a:rPr lang="en-US" sz="2000" spc="-60" dirty="0">
                <a:latin typeface="+mj-lt"/>
                <a:cs typeface="Calibri"/>
              </a:rPr>
              <a:t> </a:t>
            </a:r>
            <a:r>
              <a:rPr lang="en-US" sz="2000" spc="-25" dirty="0">
                <a:latin typeface="+mj-lt"/>
                <a:cs typeface="Calibri"/>
              </a:rPr>
              <a:t>an 	</a:t>
            </a:r>
            <a:r>
              <a:rPr lang="en-US" sz="2000" spc="-10" dirty="0">
                <a:latin typeface="+mj-lt"/>
                <a:cs typeface="Calibri"/>
              </a:rPr>
              <a:t>Application</a:t>
            </a:r>
            <a:r>
              <a:rPr lang="en-US" sz="2000" spc="-80" dirty="0">
                <a:latin typeface="+mj-lt"/>
                <a:cs typeface="Calibri"/>
              </a:rPr>
              <a:t> </a:t>
            </a:r>
            <a:r>
              <a:rPr lang="en-US" sz="2000" spc="-10" dirty="0">
                <a:latin typeface="+mj-lt"/>
                <a:cs typeface="Calibri"/>
              </a:rPr>
              <a:t>object(</a:t>
            </a:r>
            <a:r>
              <a:rPr lang="en-US" sz="2000" spc="-10" dirty="0" err="1">
                <a:latin typeface="+mj-lt"/>
                <a:cs typeface="Calibri"/>
              </a:rPr>
              <a:t>android.app.Application</a:t>
            </a:r>
            <a:r>
              <a:rPr lang="en-US" sz="2000" spc="-10" dirty="0">
                <a:latin typeface="+mj-lt"/>
                <a:cs typeface="Calibri"/>
              </a:rPr>
              <a:t>).</a:t>
            </a:r>
            <a:endParaRPr lang="en-US" sz="2000" dirty="0">
              <a:latin typeface="+mj-lt"/>
              <a:cs typeface="Calibri"/>
            </a:endParaRPr>
          </a:p>
          <a:p>
            <a:endParaRPr lang="en-US" dirty="0"/>
          </a:p>
        </p:txBody>
      </p:sp>
    </p:spTree>
    <p:extLst>
      <p:ext uri="{BB962C8B-B14F-4D97-AF65-F5344CB8AC3E}">
        <p14:creationId xmlns:p14="http://schemas.microsoft.com/office/powerpoint/2010/main" val="2355612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3" name="Content Placeholder 2"/>
          <p:cNvSpPr>
            <a:spLocks noGrp="1"/>
          </p:cNvSpPr>
          <p:nvPr>
            <p:ph idx="1"/>
          </p:nvPr>
        </p:nvSpPr>
        <p:spPr/>
        <p:txBody>
          <a:bodyPr>
            <a:normAutofit fontScale="70000" lnSpcReduction="20000"/>
          </a:bodyPr>
          <a:lstStyle/>
          <a:p>
            <a:pPr marL="299720" indent="-287020">
              <a:lnSpc>
                <a:spcPct val="100000"/>
              </a:lnSpc>
              <a:spcBef>
                <a:spcPts val="375"/>
              </a:spcBef>
              <a:buFont typeface="Arial"/>
              <a:buChar char="•"/>
              <a:tabLst>
                <a:tab pos="299720" algn="l"/>
              </a:tabLst>
            </a:pPr>
            <a:r>
              <a:rPr lang="en-US" sz="3200" dirty="0">
                <a:latin typeface="+mj-lt"/>
                <a:cs typeface="Calibri"/>
              </a:rPr>
              <a:t>Activity</a:t>
            </a:r>
            <a:r>
              <a:rPr lang="en-US" sz="3200" spc="-20" dirty="0">
                <a:latin typeface="+mj-lt"/>
                <a:cs typeface="Calibri"/>
              </a:rPr>
              <a:t> </a:t>
            </a:r>
            <a:r>
              <a:rPr lang="en-US" sz="3200" dirty="0">
                <a:latin typeface="+mj-lt"/>
                <a:cs typeface="Calibri"/>
              </a:rPr>
              <a:t>class</a:t>
            </a:r>
            <a:r>
              <a:rPr lang="en-US" sz="3200" spc="-20" dirty="0">
                <a:latin typeface="+mj-lt"/>
                <a:cs typeface="Calibri"/>
              </a:rPr>
              <a:t> </a:t>
            </a:r>
            <a:r>
              <a:rPr lang="en-US" sz="3200" dirty="0">
                <a:latin typeface="+mj-lt"/>
                <a:cs typeface="Calibri"/>
              </a:rPr>
              <a:t>is</a:t>
            </a:r>
            <a:r>
              <a:rPr lang="en-US" sz="3200" spc="-20" dirty="0">
                <a:latin typeface="+mj-lt"/>
                <a:cs typeface="Calibri"/>
              </a:rPr>
              <a:t> </a:t>
            </a:r>
            <a:r>
              <a:rPr lang="en-US" sz="3200" dirty="0">
                <a:latin typeface="+mj-lt"/>
                <a:cs typeface="Calibri"/>
              </a:rPr>
              <a:t>the</a:t>
            </a:r>
            <a:r>
              <a:rPr lang="en-US" sz="3200" spc="-15" dirty="0">
                <a:latin typeface="+mj-lt"/>
                <a:cs typeface="Calibri"/>
              </a:rPr>
              <a:t> </a:t>
            </a:r>
            <a:r>
              <a:rPr lang="en-US" sz="3200" dirty="0">
                <a:latin typeface="+mj-lt"/>
                <a:cs typeface="Calibri"/>
              </a:rPr>
              <a:t>core</a:t>
            </a:r>
            <a:r>
              <a:rPr lang="en-US" sz="3200" spc="-20" dirty="0">
                <a:latin typeface="+mj-lt"/>
                <a:cs typeface="Calibri"/>
              </a:rPr>
              <a:t> </a:t>
            </a:r>
            <a:r>
              <a:rPr lang="en-US" sz="3200" dirty="0">
                <a:latin typeface="+mj-lt"/>
                <a:cs typeface="Calibri"/>
              </a:rPr>
              <a:t>of</a:t>
            </a:r>
            <a:r>
              <a:rPr lang="en-US" sz="3200" spc="-15" dirty="0">
                <a:latin typeface="+mj-lt"/>
                <a:cs typeface="Calibri"/>
              </a:rPr>
              <a:t> </a:t>
            </a:r>
            <a:r>
              <a:rPr lang="en-US" sz="3200" dirty="0">
                <a:latin typeface="+mj-lt"/>
                <a:cs typeface="Calibri"/>
              </a:rPr>
              <a:t>any</a:t>
            </a:r>
            <a:r>
              <a:rPr lang="en-US" sz="3200" spc="-15" dirty="0">
                <a:latin typeface="+mj-lt"/>
                <a:cs typeface="Calibri"/>
              </a:rPr>
              <a:t> </a:t>
            </a:r>
            <a:r>
              <a:rPr lang="en-US" sz="3200" dirty="0">
                <a:latin typeface="+mj-lt"/>
                <a:cs typeface="Calibri"/>
              </a:rPr>
              <a:t>Android</a:t>
            </a:r>
            <a:r>
              <a:rPr lang="en-US" sz="3200" spc="-15" dirty="0">
                <a:latin typeface="+mj-lt"/>
                <a:cs typeface="Calibri"/>
              </a:rPr>
              <a:t> </a:t>
            </a:r>
            <a:r>
              <a:rPr lang="en-US" sz="3200" spc="-10" dirty="0">
                <a:latin typeface="+mj-lt"/>
                <a:cs typeface="Calibri"/>
              </a:rPr>
              <a:t>Application.</a:t>
            </a:r>
            <a:endParaRPr lang="en-US" sz="3200" dirty="0">
              <a:latin typeface="+mj-lt"/>
              <a:cs typeface="Calibri"/>
            </a:endParaRPr>
          </a:p>
          <a:p>
            <a:pPr marL="299085" marR="200660" indent="-287020">
              <a:lnSpc>
                <a:spcPts val="3229"/>
              </a:lnSpc>
              <a:spcBef>
                <a:spcPts val="640"/>
              </a:spcBef>
              <a:buFont typeface="Arial"/>
              <a:buChar char="•"/>
              <a:tabLst>
                <a:tab pos="299085" algn="l"/>
              </a:tabLst>
            </a:pPr>
            <a:r>
              <a:rPr lang="en-US" sz="3200" dirty="0">
                <a:latin typeface="+mj-lt"/>
                <a:cs typeface="Calibri"/>
              </a:rPr>
              <a:t>You</a:t>
            </a:r>
            <a:r>
              <a:rPr lang="en-US" sz="3200" spc="-20" dirty="0">
                <a:latin typeface="+mj-lt"/>
                <a:cs typeface="Calibri"/>
              </a:rPr>
              <a:t> </a:t>
            </a:r>
            <a:r>
              <a:rPr lang="en-US" sz="3200" dirty="0">
                <a:latin typeface="+mj-lt"/>
                <a:cs typeface="Calibri"/>
              </a:rPr>
              <a:t>define</a:t>
            </a:r>
            <a:r>
              <a:rPr lang="en-US" sz="3200" spc="-20" dirty="0">
                <a:latin typeface="+mj-lt"/>
                <a:cs typeface="Calibri"/>
              </a:rPr>
              <a:t> </a:t>
            </a:r>
            <a:r>
              <a:rPr lang="en-US" sz="3200" dirty="0">
                <a:latin typeface="+mj-lt"/>
                <a:cs typeface="Calibri"/>
              </a:rPr>
              <a:t>and</a:t>
            </a:r>
            <a:r>
              <a:rPr lang="en-US" sz="3200" spc="-20" dirty="0">
                <a:latin typeface="+mj-lt"/>
                <a:cs typeface="Calibri"/>
              </a:rPr>
              <a:t> </a:t>
            </a:r>
            <a:r>
              <a:rPr lang="en-US" sz="3200" dirty="0">
                <a:latin typeface="+mj-lt"/>
                <a:cs typeface="Calibri"/>
              </a:rPr>
              <a:t>implement</a:t>
            </a:r>
            <a:r>
              <a:rPr lang="en-US" sz="3200" spc="-20" dirty="0">
                <a:latin typeface="+mj-lt"/>
                <a:cs typeface="Calibri"/>
              </a:rPr>
              <a:t> </a:t>
            </a:r>
            <a:r>
              <a:rPr lang="en-US" sz="3200" dirty="0">
                <a:latin typeface="+mj-lt"/>
                <a:cs typeface="Calibri"/>
              </a:rPr>
              <a:t>Activity</a:t>
            </a:r>
            <a:r>
              <a:rPr lang="en-US" sz="3200" spc="-20" dirty="0">
                <a:latin typeface="+mj-lt"/>
                <a:cs typeface="Calibri"/>
              </a:rPr>
              <a:t> </a:t>
            </a:r>
            <a:r>
              <a:rPr lang="en-US" sz="3200" dirty="0">
                <a:latin typeface="+mj-lt"/>
                <a:cs typeface="Calibri"/>
              </a:rPr>
              <a:t>class</a:t>
            </a:r>
            <a:r>
              <a:rPr lang="en-US" sz="3200" spc="-25" dirty="0">
                <a:latin typeface="+mj-lt"/>
                <a:cs typeface="Calibri"/>
              </a:rPr>
              <a:t> </a:t>
            </a:r>
            <a:r>
              <a:rPr lang="en-US" sz="3200" dirty="0">
                <a:latin typeface="+mj-lt"/>
                <a:cs typeface="Calibri"/>
              </a:rPr>
              <a:t>for</a:t>
            </a:r>
            <a:r>
              <a:rPr lang="en-US" sz="3200" spc="-20" dirty="0">
                <a:latin typeface="+mj-lt"/>
                <a:cs typeface="Calibri"/>
              </a:rPr>
              <a:t> </a:t>
            </a:r>
            <a:r>
              <a:rPr lang="en-US" sz="3200" dirty="0">
                <a:latin typeface="+mj-lt"/>
                <a:cs typeface="Calibri"/>
              </a:rPr>
              <a:t>each</a:t>
            </a:r>
            <a:r>
              <a:rPr lang="en-US" sz="3200" spc="-20" dirty="0">
                <a:latin typeface="+mj-lt"/>
                <a:cs typeface="Calibri"/>
              </a:rPr>
              <a:t> </a:t>
            </a:r>
            <a:r>
              <a:rPr lang="en-US" sz="3200" dirty="0">
                <a:latin typeface="+mj-lt"/>
                <a:cs typeface="Calibri"/>
              </a:rPr>
              <a:t>screen</a:t>
            </a:r>
            <a:r>
              <a:rPr lang="en-US" sz="3200" spc="-20" dirty="0">
                <a:latin typeface="+mj-lt"/>
                <a:cs typeface="Calibri"/>
              </a:rPr>
              <a:t> </a:t>
            </a:r>
            <a:r>
              <a:rPr lang="en-US" sz="3200" dirty="0">
                <a:latin typeface="+mj-lt"/>
                <a:cs typeface="Calibri"/>
              </a:rPr>
              <a:t>in</a:t>
            </a:r>
            <a:r>
              <a:rPr lang="en-US" sz="3200" spc="-15" dirty="0">
                <a:latin typeface="+mj-lt"/>
                <a:cs typeface="Calibri"/>
              </a:rPr>
              <a:t> </a:t>
            </a:r>
            <a:r>
              <a:rPr lang="en-US" sz="3200" spc="-20" dirty="0">
                <a:latin typeface="+mj-lt"/>
                <a:cs typeface="Calibri"/>
              </a:rPr>
              <a:t>your </a:t>
            </a:r>
            <a:r>
              <a:rPr lang="en-US" sz="3200" spc="-10" dirty="0">
                <a:latin typeface="+mj-lt"/>
                <a:cs typeface="Calibri"/>
              </a:rPr>
              <a:t>application.</a:t>
            </a:r>
            <a:endParaRPr lang="en-US" sz="3200" dirty="0">
              <a:latin typeface="+mj-lt"/>
              <a:cs typeface="Calibri"/>
            </a:endParaRPr>
          </a:p>
          <a:p>
            <a:pPr marL="299085" marR="5080" indent="-287020">
              <a:lnSpc>
                <a:spcPts val="3229"/>
              </a:lnSpc>
              <a:spcBef>
                <a:spcPts val="590"/>
              </a:spcBef>
              <a:buFont typeface="Arial"/>
              <a:buChar char="•"/>
              <a:tabLst>
                <a:tab pos="299085" algn="l"/>
              </a:tabLst>
            </a:pPr>
            <a:r>
              <a:rPr lang="en-US" sz="3200" dirty="0">
                <a:latin typeface="+mj-lt"/>
                <a:cs typeface="Calibri"/>
              </a:rPr>
              <a:t>For</a:t>
            </a:r>
            <a:r>
              <a:rPr lang="en-US" sz="3200" spc="-25" dirty="0">
                <a:latin typeface="+mj-lt"/>
                <a:cs typeface="Calibri"/>
              </a:rPr>
              <a:t> </a:t>
            </a:r>
            <a:r>
              <a:rPr lang="en-US" sz="3200" dirty="0">
                <a:latin typeface="+mj-lt"/>
                <a:cs typeface="Calibri"/>
              </a:rPr>
              <a:t>example</a:t>
            </a:r>
            <a:r>
              <a:rPr lang="en-US" sz="3200" spc="-20" dirty="0">
                <a:latin typeface="+mj-lt"/>
                <a:cs typeface="Calibri"/>
              </a:rPr>
              <a:t> </a:t>
            </a:r>
            <a:r>
              <a:rPr lang="en-US" sz="3200" dirty="0">
                <a:latin typeface="+mj-lt"/>
                <a:cs typeface="Calibri"/>
              </a:rPr>
              <a:t>a</a:t>
            </a:r>
            <a:r>
              <a:rPr lang="en-US" sz="3200" spc="-20" dirty="0">
                <a:latin typeface="+mj-lt"/>
                <a:cs typeface="Calibri"/>
              </a:rPr>
              <a:t> </a:t>
            </a:r>
            <a:r>
              <a:rPr lang="en-US" sz="3200" dirty="0">
                <a:latin typeface="+mj-lt"/>
                <a:cs typeface="Calibri"/>
              </a:rPr>
              <a:t>simple</a:t>
            </a:r>
            <a:r>
              <a:rPr lang="en-US" sz="3200" spc="-20" dirty="0">
                <a:latin typeface="+mj-lt"/>
                <a:cs typeface="Calibri"/>
              </a:rPr>
              <a:t> </a:t>
            </a:r>
            <a:r>
              <a:rPr lang="en-US" sz="3200" dirty="0">
                <a:latin typeface="+mj-lt"/>
                <a:cs typeface="Calibri"/>
              </a:rPr>
              <a:t>game</a:t>
            </a:r>
            <a:r>
              <a:rPr lang="en-US" sz="3200" spc="-25" dirty="0">
                <a:latin typeface="+mj-lt"/>
                <a:cs typeface="Calibri"/>
              </a:rPr>
              <a:t> </a:t>
            </a:r>
            <a:r>
              <a:rPr lang="en-US" sz="3200" dirty="0">
                <a:latin typeface="+mj-lt"/>
                <a:cs typeface="Calibri"/>
              </a:rPr>
              <a:t>application</a:t>
            </a:r>
            <a:r>
              <a:rPr lang="en-US" sz="3200" spc="-20" dirty="0">
                <a:latin typeface="+mj-lt"/>
                <a:cs typeface="Calibri"/>
              </a:rPr>
              <a:t> </a:t>
            </a:r>
            <a:r>
              <a:rPr lang="en-US" sz="3200" dirty="0">
                <a:latin typeface="+mj-lt"/>
                <a:cs typeface="Calibri"/>
              </a:rPr>
              <a:t>might</a:t>
            </a:r>
            <a:r>
              <a:rPr lang="en-US" sz="3200" spc="-20" dirty="0">
                <a:latin typeface="+mj-lt"/>
                <a:cs typeface="Calibri"/>
              </a:rPr>
              <a:t> </a:t>
            </a:r>
            <a:r>
              <a:rPr lang="en-US" sz="3200" dirty="0">
                <a:latin typeface="+mj-lt"/>
                <a:cs typeface="Calibri"/>
              </a:rPr>
              <a:t>have</a:t>
            </a:r>
            <a:r>
              <a:rPr lang="en-US" sz="3200" spc="-20" dirty="0">
                <a:latin typeface="+mj-lt"/>
                <a:cs typeface="Calibri"/>
              </a:rPr>
              <a:t> </a:t>
            </a:r>
            <a:r>
              <a:rPr lang="en-US" sz="3200" dirty="0">
                <a:latin typeface="+mj-lt"/>
                <a:cs typeface="Calibri"/>
              </a:rPr>
              <a:t>the</a:t>
            </a:r>
            <a:r>
              <a:rPr lang="en-US" sz="3200" spc="-20" dirty="0">
                <a:latin typeface="+mj-lt"/>
                <a:cs typeface="Calibri"/>
              </a:rPr>
              <a:t> </a:t>
            </a:r>
            <a:r>
              <a:rPr lang="en-US" sz="3200" spc="-10" dirty="0">
                <a:latin typeface="+mj-lt"/>
                <a:cs typeface="Calibri"/>
              </a:rPr>
              <a:t>following </a:t>
            </a:r>
            <a:r>
              <a:rPr lang="en-US" sz="3200" dirty="0">
                <a:latin typeface="+mj-lt"/>
                <a:cs typeface="Calibri"/>
              </a:rPr>
              <a:t>five</a:t>
            </a:r>
            <a:r>
              <a:rPr lang="en-US" sz="3200" spc="-15" dirty="0">
                <a:latin typeface="+mj-lt"/>
                <a:cs typeface="Calibri"/>
              </a:rPr>
              <a:t> </a:t>
            </a:r>
            <a:r>
              <a:rPr lang="en-US" sz="3200" spc="-10" dirty="0">
                <a:latin typeface="+mj-lt"/>
                <a:cs typeface="Calibri"/>
              </a:rPr>
              <a:t>activities:</a:t>
            </a:r>
            <a:endParaRPr lang="en-US" sz="3200" dirty="0">
              <a:latin typeface="+mj-lt"/>
              <a:cs typeface="Calibri"/>
            </a:endParaRPr>
          </a:p>
          <a:p>
            <a:pPr marL="699135" lvl="1" indent="-304165">
              <a:lnSpc>
                <a:spcPct val="100000"/>
              </a:lnSpc>
              <a:spcBef>
                <a:spcPts val="180"/>
              </a:spcBef>
              <a:buFont typeface="Arial"/>
              <a:buChar char="–"/>
              <a:tabLst>
                <a:tab pos="699135" algn="l"/>
              </a:tabLst>
            </a:pPr>
            <a:r>
              <a:rPr lang="en-US" sz="3200" dirty="0">
                <a:latin typeface="+mj-lt"/>
                <a:cs typeface="Calibri"/>
              </a:rPr>
              <a:t>A</a:t>
            </a:r>
            <a:r>
              <a:rPr lang="en-US" sz="3200" spc="-80" dirty="0">
                <a:latin typeface="+mj-lt"/>
                <a:cs typeface="Calibri"/>
              </a:rPr>
              <a:t> </a:t>
            </a:r>
            <a:r>
              <a:rPr lang="en-US" sz="3200" dirty="0">
                <a:latin typeface="+mj-lt"/>
                <a:cs typeface="Calibri"/>
              </a:rPr>
              <a:t>starting</a:t>
            </a:r>
            <a:r>
              <a:rPr lang="en-US" sz="3200" spc="-75" dirty="0">
                <a:latin typeface="+mj-lt"/>
                <a:cs typeface="Calibri"/>
              </a:rPr>
              <a:t> </a:t>
            </a:r>
            <a:r>
              <a:rPr lang="en-US" sz="3200" dirty="0">
                <a:latin typeface="+mj-lt"/>
                <a:cs typeface="Calibri"/>
              </a:rPr>
              <a:t>screen:</a:t>
            </a:r>
            <a:r>
              <a:rPr lang="en-US" sz="3200" spc="-80" dirty="0">
                <a:latin typeface="+mj-lt"/>
                <a:cs typeface="Calibri"/>
              </a:rPr>
              <a:t> </a:t>
            </a:r>
            <a:r>
              <a:rPr lang="en-US" sz="3200" dirty="0">
                <a:latin typeface="+mj-lt"/>
                <a:cs typeface="Calibri"/>
              </a:rPr>
              <a:t>displays</a:t>
            </a:r>
            <a:r>
              <a:rPr lang="en-US" sz="3200" spc="-75" dirty="0">
                <a:latin typeface="+mj-lt"/>
                <a:cs typeface="Calibri"/>
              </a:rPr>
              <a:t> </a:t>
            </a:r>
            <a:r>
              <a:rPr lang="en-US" sz="3200" dirty="0">
                <a:latin typeface="+mj-lt"/>
                <a:cs typeface="Calibri"/>
              </a:rPr>
              <a:t>the</a:t>
            </a:r>
            <a:r>
              <a:rPr lang="en-US" sz="3200" spc="-75" dirty="0">
                <a:latin typeface="+mj-lt"/>
                <a:cs typeface="Calibri"/>
              </a:rPr>
              <a:t> </a:t>
            </a:r>
            <a:r>
              <a:rPr lang="en-US" sz="3200" spc="-10" dirty="0">
                <a:latin typeface="+mj-lt"/>
                <a:cs typeface="Calibri"/>
              </a:rPr>
              <a:t>application</a:t>
            </a:r>
            <a:r>
              <a:rPr lang="en-US" sz="3200" spc="-80" dirty="0">
                <a:latin typeface="+mj-lt"/>
                <a:cs typeface="Calibri"/>
              </a:rPr>
              <a:t> </a:t>
            </a:r>
            <a:r>
              <a:rPr lang="en-US" sz="3200" dirty="0">
                <a:latin typeface="+mj-lt"/>
                <a:cs typeface="Calibri"/>
              </a:rPr>
              <a:t>name</a:t>
            </a:r>
            <a:r>
              <a:rPr lang="en-US" sz="3200" spc="-75" dirty="0">
                <a:latin typeface="+mj-lt"/>
                <a:cs typeface="Calibri"/>
              </a:rPr>
              <a:t> </a:t>
            </a:r>
            <a:r>
              <a:rPr lang="en-US" sz="3200" dirty="0">
                <a:latin typeface="+mj-lt"/>
                <a:cs typeface="Calibri"/>
              </a:rPr>
              <a:t>and</a:t>
            </a:r>
            <a:r>
              <a:rPr lang="en-US" sz="3200" spc="-80" dirty="0">
                <a:latin typeface="+mj-lt"/>
                <a:cs typeface="Calibri"/>
              </a:rPr>
              <a:t> </a:t>
            </a:r>
            <a:r>
              <a:rPr lang="en-US" sz="3200" spc="-10" dirty="0">
                <a:latin typeface="+mj-lt"/>
                <a:cs typeface="Calibri"/>
              </a:rPr>
              <a:t>version</a:t>
            </a:r>
            <a:endParaRPr lang="en-US" sz="3200" dirty="0">
              <a:latin typeface="+mj-lt"/>
              <a:cs typeface="Calibri"/>
            </a:endParaRPr>
          </a:p>
          <a:p>
            <a:pPr marL="699135" marR="459105" lvl="1" indent="-304800">
              <a:lnSpc>
                <a:spcPts val="2780"/>
              </a:lnSpc>
              <a:spcBef>
                <a:spcPts val="560"/>
              </a:spcBef>
              <a:buFont typeface="Arial"/>
              <a:buChar char="–"/>
              <a:tabLst>
                <a:tab pos="699135" algn="l"/>
              </a:tabLst>
            </a:pPr>
            <a:r>
              <a:rPr lang="en-US" sz="3200" dirty="0">
                <a:latin typeface="+mj-lt"/>
                <a:cs typeface="Calibri"/>
              </a:rPr>
              <a:t>A</a:t>
            </a:r>
            <a:r>
              <a:rPr lang="en-US" sz="3200" spc="-70" dirty="0">
                <a:latin typeface="+mj-lt"/>
                <a:cs typeface="Calibri"/>
              </a:rPr>
              <a:t> </a:t>
            </a:r>
            <a:r>
              <a:rPr lang="en-US" sz="3200" dirty="0">
                <a:latin typeface="+mj-lt"/>
                <a:cs typeface="Calibri"/>
              </a:rPr>
              <a:t>main</a:t>
            </a:r>
            <a:r>
              <a:rPr lang="en-US" sz="3200" spc="-70" dirty="0">
                <a:latin typeface="+mj-lt"/>
                <a:cs typeface="Calibri"/>
              </a:rPr>
              <a:t> </a:t>
            </a:r>
            <a:r>
              <a:rPr lang="en-US" sz="3200" dirty="0">
                <a:latin typeface="+mj-lt"/>
                <a:cs typeface="Calibri"/>
              </a:rPr>
              <a:t>menu</a:t>
            </a:r>
            <a:r>
              <a:rPr lang="en-US" sz="3200" spc="-70" dirty="0">
                <a:latin typeface="+mj-lt"/>
                <a:cs typeface="Calibri"/>
              </a:rPr>
              <a:t> </a:t>
            </a:r>
            <a:r>
              <a:rPr lang="en-US" sz="3200" dirty="0">
                <a:latin typeface="+mj-lt"/>
                <a:cs typeface="Calibri"/>
              </a:rPr>
              <a:t>screen:</a:t>
            </a:r>
            <a:r>
              <a:rPr lang="en-US" sz="3200" spc="-70" dirty="0">
                <a:latin typeface="+mj-lt"/>
                <a:cs typeface="Calibri"/>
              </a:rPr>
              <a:t> </a:t>
            </a:r>
            <a:r>
              <a:rPr lang="en-US" sz="3200" dirty="0">
                <a:latin typeface="+mj-lt"/>
                <a:cs typeface="Calibri"/>
              </a:rPr>
              <a:t>users</a:t>
            </a:r>
            <a:r>
              <a:rPr lang="en-US" sz="3200" spc="-70" dirty="0">
                <a:latin typeface="+mj-lt"/>
                <a:cs typeface="Calibri"/>
              </a:rPr>
              <a:t> </a:t>
            </a:r>
            <a:r>
              <a:rPr lang="en-US" sz="3200" dirty="0">
                <a:latin typeface="+mj-lt"/>
                <a:cs typeface="Calibri"/>
              </a:rPr>
              <a:t>choose</a:t>
            </a:r>
            <a:r>
              <a:rPr lang="en-US" sz="3200" spc="-70" dirty="0">
                <a:latin typeface="+mj-lt"/>
                <a:cs typeface="Calibri"/>
              </a:rPr>
              <a:t> </a:t>
            </a:r>
            <a:r>
              <a:rPr lang="en-US" sz="3200" dirty="0">
                <a:latin typeface="+mj-lt"/>
                <a:cs typeface="Calibri"/>
              </a:rPr>
              <a:t>what</a:t>
            </a:r>
            <a:r>
              <a:rPr lang="en-US" sz="3200" spc="-70" dirty="0">
                <a:latin typeface="+mj-lt"/>
                <a:cs typeface="Calibri"/>
              </a:rPr>
              <a:t> </a:t>
            </a:r>
            <a:r>
              <a:rPr lang="en-US" sz="3200" dirty="0">
                <a:latin typeface="+mj-lt"/>
                <a:cs typeface="Calibri"/>
              </a:rPr>
              <a:t>they</a:t>
            </a:r>
            <a:r>
              <a:rPr lang="en-US" sz="3200" spc="-70" dirty="0">
                <a:latin typeface="+mj-lt"/>
                <a:cs typeface="Calibri"/>
              </a:rPr>
              <a:t> </a:t>
            </a:r>
            <a:r>
              <a:rPr lang="en-US" sz="3200" dirty="0">
                <a:latin typeface="+mj-lt"/>
                <a:cs typeface="Calibri"/>
              </a:rPr>
              <a:t>want</a:t>
            </a:r>
            <a:r>
              <a:rPr lang="en-US" sz="3200" spc="-70" dirty="0">
                <a:latin typeface="+mj-lt"/>
                <a:cs typeface="Calibri"/>
              </a:rPr>
              <a:t> </a:t>
            </a:r>
            <a:r>
              <a:rPr lang="en-US" sz="3200" dirty="0">
                <a:latin typeface="+mj-lt"/>
                <a:cs typeface="Calibri"/>
              </a:rPr>
              <a:t>to</a:t>
            </a:r>
            <a:r>
              <a:rPr lang="en-US" sz="3200" spc="-70" dirty="0">
                <a:latin typeface="+mj-lt"/>
                <a:cs typeface="Calibri"/>
              </a:rPr>
              <a:t> </a:t>
            </a:r>
            <a:r>
              <a:rPr lang="en-US" sz="3200" dirty="0">
                <a:latin typeface="+mj-lt"/>
                <a:cs typeface="Calibri"/>
              </a:rPr>
              <a:t>do</a:t>
            </a:r>
            <a:r>
              <a:rPr lang="en-US" sz="3200" spc="-70" dirty="0">
                <a:latin typeface="+mj-lt"/>
                <a:cs typeface="Calibri"/>
              </a:rPr>
              <a:t> </a:t>
            </a:r>
            <a:r>
              <a:rPr lang="en-US" sz="3200" dirty="0">
                <a:latin typeface="+mj-lt"/>
                <a:cs typeface="Calibri"/>
              </a:rPr>
              <a:t>within</a:t>
            </a:r>
            <a:r>
              <a:rPr lang="en-US" sz="3200" spc="-70" dirty="0">
                <a:latin typeface="+mj-lt"/>
                <a:cs typeface="Calibri"/>
              </a:rPr>
              <a:t> </a:t>
            </a:r>
            <a:r>
              <a:rPr lang="en-US" sz="3200" spc="-25" dirty="0">
                <a:latin typeface="+mj-lt"/>
                <a:cs typeface="Calibri"/>
              </a:rPr>
              <a:t>the </a:t>
            </a:r>
            <a:r>
              <a:rPr lang="en-US" sz="3200" spc="-10" dirty="0">
                <a:latin typeface="+mj-lt"/>
                <a:cs typeface="Calibri"/>
              </a:rPr>
              <a:t>application.</a:t>
            </a:r>
            <a:endParaRPr lang="en-US" sz="3200" dirty="0">
              <a:latin typeface="+mj-lt"/>
              <a:cs typeface="Calibri"/>
            </a:endParaRPr>
          </a:p>
          <a:p>
            <a:pPr marL="699135" lvl="1" indent="-304165">
              <a:lnSpc>
                <a:spcPct val="100000"/>
              </a:lnSpc>
              <a:spcBef>
                <a:spcPts val="135"/>
              </a:spcBef>
              <a:buFont typeface="Arial"/>
              <a:buChar char="–"/>
              <a:tabLst>
                <a:tab pos="699135" algn="l"/>
              </a:tabLst>
            </a:pPr>
            <a:r>
              <a:rPr lang="en-US" sz="3200" dirty="0">
                <a:latin typeface="+mj-lt"/>
                <a:cs typeface="Calibri"/>
              </a:rPr>
              <a:t>A</a:t>
            </a:r>
            <a:r>
              <a:rPr lang="en-US" sz="3200" spc="-60" dirty="0">
                <a:latin typeface="+mj-lt"/>
                <a:cs typeface="Calibri"/>
              </a:rPr>
              <a:t> </a:t>
            </a:r>
            <a:r>
              <a:rPr lang="en-US" sz="3200" dirty="0">
                <a:latin typeface="+mj-lt"/>
                <a:cs typeface="Calibri"/>
              </a:rPr>
              <a:t>game</a:t>
            </a:r>
            <a:r>
              <a:rPr lang="en-US" sz="3200" spc="-55" dirty="0">
                <a:latin typeface="+mj-lt"/>
                <a:cs typeface="Calibri"/>
              </a:rPr>
              <a:t> </a:t>
            </a:r>
            <a:r>
              <a:rPr lang="en-US" sz="3200" dirty="0">
                <a:latin typeface="+mj-lt"/>
                <a:cs typeface="Calibri"/>
              </a:rPr>
              <a:t>play</a:t>
            </a:r>
            <a:r>
              <a:rPr lang="en-US" sz="3200" spc="-55" dirty="0">
                <a:latin typeface="+mj-lt"/>
                <a:cs typeface="Calibri"/>
              </a:rPr>
              <a:t> </a:t>
            </a:r>
            <a:r>
              <a:rPr lang="en-US" sz="3200" spc="-10" dirty="0">
                <a:latin typeface="+mj-lt"/>
                <a:cs typeface="Calibri"/>
              </a:rPr>
              <a:t>screen</a:t>
            </a:r>
            <a:endParaRPr lang="en-US" sz="3200" dirty="0">
              <a:latin typeface="+mj-lt"/>
              <a:cs typeface="Calibri"/>
            </a:endParaRPr>
          </a:p>
          <a:p>
            <a:pPr marL="699135" lvl="1" indent="-304165">
              <a:lnSpc>
                <a:spcPct val="100000"/>
              </a:lnSpc>
              <a:spcBef>
                <a:spcPts val="180"/>
              </a:spcBef>
              <a:buFont typeface="Arial"/>
              <a:buChar char="–"/>
              <a:tabLst>
                <a:tab pos="699135" algn="l"/>
              </a:tabLst>
            </a:pPr>
            <a:r>
              <a:rPr lang="en-US" sz="3200" dirty="0">
                <a:latin typeface="+mj-lt"/>
                <a:cs typeface="Calibri"/>
              </a:rPr>
              <a:t>A</a:t>
            </a:r>
            <a:r>
              <a:rPr lang="en-US" sz="3200" spc="-60" dirty="0">
                <a:latin typeface="+mj-lt"/>
                <a:cs typeface="Calibri"/>
              </a:rPr>
              <a:t> </a:t>
            </a:r>
            <a:r>
              <a:rPr lang="en-US" sz="3200" dirty="0">
                <a:latin typeface="+mj-lt"/>
                <a:cs typeface="Calibri"/>
              </a:rPr>
              <a:t>high</a:t>
            </a:r>
            <a:r>
              <a:rPr lang="en-US" sz="3200" spc="-55" dirty="0">
                <a:latin typeface="+mj-lt"/>
                <a:cs typeface="Calibri"/>
              </a:rPr>
              <a:t> </a:t>
            </a:r>
            <a:r>
              <a:rPr lang="en-US" sz="3200" dirty="0">
                <a:latin typeface="+mj-lt"/>
                <a:cs typeface="Calibri"/>
              </a:rPr>
              <a:t>score</a:t>
            </a:r>
            <a:r>
              <a:rPr lang="en-US" sz="3200" spc="-60" dirty="0">
                <a:latin typeface="+mj-lt"/>
                <a:cs typeface="Calibri"/>
              </a:rPr>
              <a:t> </a:t>
            </a:r>
            <a:r>
              <a:rPr lang="en-US" sz="3200" spc="-10" dirty="0">
                <a:latin typeface="+mj-lt"/>
                <a:cs typeface="Calibri"/>
              </a:rPr>
              <a:t>screen</a:t>
            </a:r>
            <a:endParaRPr lang="en-US" sz="3200" dirty="0">
              <a:latin typeface="+mj-lt"/>
              <a:cs typeface="Calibri"/>
            </a:endParaRPr>
          </a:p>
          <a:p>
            <a:pPr marL="699135" lvl="1" indent="-304165">
              <a:lnSpc>
                <a:spcPct val="100000"/>
              </a:lnSpc>
              <a:spcBef>
                <a:spcPts val="180"/>
              </a:spcBef>
              <a:buFont typeface="Arial"/>
              <a:buChar char="–"/>
              <a:tabLst>
                <a:tab pos="699135" algn="l"/>
              </a:tabLst>
            </a:pPr>
            <a:r>
              <a:rPr lang="en-US" sz="3200" dirty="0">
                <a:latin typeface="+mj-lt"/>
                <a:cs typeface="Calibri"/>
              </a:rPr>
              <a:t>A</a:t>
            </a:r>
            <a:r>
              <a:rPr lang="en-US" sz="3200" spc="-50" dirty="0">
                <a:latin typeface="+mj-lt"/>
                <a:cs typeface="Calibri"/>
              </a:rPr>
              <a:t> </a:t>
            </a:r>
            <a:r>
              <a:rPr lang="en-US" sz="3200" spc="-10" dirty="0">
                <a:latin typeface="+mj-lt"/>
                <a:cs typeface="Calibri"/>
              </a:rPr>
              <a:t>help/about</a:t>
            </a:r>
            <a:r>
              <a:rPr lang="en-US" sz="3200" spc="-45" dirty="0">
                <a:latin typeface="+mj-lt"/>
                <a:cs typeface="Calibri"/>
              </a:rPr>
              <a:t> </a:t>
            </a:r>
            <a:r>
              <a:rPr lang="en-US" sz="3200" spc="-10" dirty="0">
                <a:latin typeface="+mj-lt"/>
                <a:cs typeface="Calibri"/>
              </a:rPr>
              <a:t>screen</a:t>
            </a:r>
            <a:endParaRPr lang="en-US" sz="3200" dirty="0">
              <a:latin typeface="+mj-lt"/>
              <a:cs typeface="Calibri"/>
            </a:endParaRPr>
          </a:p>
          <a:p>
            <a:endParaRPr lang="en-US" dirty="0">
              <a:latin typeface="Gill Sans MT (Body)"/>
            </a:endParaRPr>
          </a:p>
        </p:txBody>
      </p:sp>
    </p:spTree>
    <p:extLst>
      <p:ext uri="{BB962C8B-B14F-4D97-AF65-F5344CB8AC3E}">
        <p14:creationId xmlns:p14="http://schemas.microsoft.com/office/powerpoint/2010/main" val="404469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6"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a:p>
        </p:txBody>
      </p:sp>
      <p:pic>
        <p:nvPicPr>
          <p:cNvPr id="8" name="object 3"/>
          <p:cNvPicPr/>
          <p:nvPr/>
        </p:nvPicPr>
        <p:blipFill rotWithShape="1">
          <a:blip r:embed="rId2" cstate="print"/>
          <a:srcRect r="36665"/>
          <a:stretch/>
        </p:blipFill>
        <p:spPr>
          <a:xfrm>
            <a:off x="2833119" y="2126974"/>
            <a:ext cx="6082282" cy="3595124"/>
          </a:xfrm>
          <a:prstGeom prst="rect">
            <a:avLst/>
          </a:prstGeom>
        </p:spPr>
      </p:pic>
    </p:spTree>
    <p:extLst>
      <p:ext uri="{BB962C8B-B14F-4D97-AF65-F5344CB8AC3E}">
        <p14:creationId xmlns:p14="http://schemas.microsoft.com/office/powerpoint/2010/main" val="22287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a:t>
            </a:r>
            <a:endParaRPr lang="en-US" dirty="0"/>
          </a:p>
        </p:txBody>
      </p:sp>
      <p:sp>
        <p:nvSpPr>
          <p:cNvPr id="6" name="Content Placeholder 2"/>
          <p:cNvSpPr txBox="1">
            <a:spLocks/>
          </p:cNvSpPr>
          <p:nvPr/>
        </p:nvSpPr>
        <p:spPr>
          <a:xfrm>
            <a:off x="1451579" y="2015732"/>
            <a:ext cx="9603275"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US" dirty="0"/>
          </a:p>
        </p:txBody>
      </p:sp>
      <p:pic>
        <p:nvPicPr>
          <p:cNvPr id="5" name="object 3"/>
          <p:cNvPicPr/>
          <p:nvPr/>
        </p:nvPicPr>
        <p:blipFill>
          <a:blip r:embed="rId2" cstate="print"/>
          <a:stretch>
            <a:fillRect/>
          </a:stretch>
        </p:blipFill>
        <p:spPr>
          <a:xfrm>
            <a:off x="4760745" y="1928191"/>
            <a:ext cx="3866422" cy="5188226"/>
          </a:xfrm>
          <a:prstGeom prst="rect">
            <a:avLst/>
          </a:prstGeom>
        </p:spPr>
      </p:pic>
    </p:spTree>
    <p:extLst>
      <p:ext uri="{BB962C8B-B14F-4D97-AF65-F5344CB8AC3E}">
        <p14:creationId xmlns:p14="http://schemas.microsoft.com/office/powerpoint/2010/main" val="60414977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158</TotalTime>
  <Words>2864</Words>
  <Application>Microsoft Office PowerPoint</Application>
  <PresentationFormat>Widescreen</PresentationFormat>
  <Paragraphs>268</Paragraphs>
  <Slides>55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55</vt:i4>
      </vt:variant>
    </vt:vector>
  </HeadingPairs>
  <TitlesOfParts>
    <vt:vector size="64" baseType="lpstr">
      <vt:lpstr>Arial</vt:lpstr>
      <vt:lpstr>Arial MT</vt:lpstr>
      <vt:lpstr>Calibri</vt:lpstr>
      <vt:lpstr>Cambria</vt:lpstr>
      <vt:lpstr>Georgia</vt:lpstr>
      <vt:lpstr>Gill Sans MT</vt:lpstr>
      <vt:lpstr>Gill Sans MT (Body)</vt:lpstr>
      <vt:lpstr>Tahoma</vt:lpstr>
      <vt:lpstr>Gallery</vt:lpstr>
      <vt:lpstr>Chapter 2</vt:lpstr>
      <vt:lpstr>Outline</vt:lpstr>
      <vt:lpstr>Outline</vt:lpstr>
      <vt:lpstr>Android Components</vt:lpstr>
      <vt:lpstr>Android Components</vt:lpstr>
      <vt:lpstr>Context</vt:lpstr>
      <vt:lpstr>Activity</vt:lpstr>
      <vt:lpstr>Activity</vt:lpstr>
      <vt:lpstr>Activity</vt:lpstr>
      <vt:lpstr>Activity</vt:lpstr>
      <vt:lpstr>Activity</vt:lpstr>
      <vt:lpstr>Activity</vt:lpstr>
      <vt:lpstr>Activity</vt:lpstr>
      <vt:lpstr>Intent</vt:lpstr>
      <vt:lpstr>Intent</vt:lpstr>
      <vt:lpstr>Intent</vt:lpstr>
      <vt:lpstr>Intent</vt:lpstr>
      <vt:lpstr>Service</vt:lpstr>
      <vt:lpstr>Service</vt:lpstr>
      <vt:lpstr>Service</vt:lpstr>
      <vt:lpstr>Service – Foreground services</vt:lpstr>
      <vt:lpstr>Service – background services</vt:lpstr>
      <vt:lpstr>Service – background services</vt:lpstr>
      <vt:lpstr>Service – background services</vt:lpstr>
      <vt:lpstr>Service – background services</vt:lpstr>
      <vt:lpstr>Service - Bound Services</vt:lpstr>
      <vt:lpstr>Service</vt:lpstr>
      <vt:lpstr>Service</vt:lpstr>
      <vt:lpstr>Content Provider</vt:lpstr>
      <vt:lpstr>Content Provider</vt:lpstr>
      <vt:lpstr>Content Provider</vt:lpstr>
      <vt:lpstr>Content Provider</vt:lpstr>
      <vt:lpstr>Content Provider</vt:lpstr>
      <vt:lpstr>Broadcast Receiver</vt:lpstr>
      <vt:lpstr>Broadcast Receiver</vt:lpstr>
      <vt:lpstr>Resource (res folder structure)</vt:lpstr>
      <vt:lpstr>String</vt:lpstr>
      <vt:lpstr>String</vt:lpstr>
      <vt:lpstr>color</vt:lpstr>
      <vt:lpstr>color</vt:lpstr>
      <vt:lpstr>drawable</vt:lpstr>
      <vt:lpstr>Styles </vt:lpstr>
      <vt:lpstr>Styles </vt:lpstr>
      <vt:lpstr>Styles – Using styles </vt:lpstr>
      <vt:lpstr>Theme </vt:lpstr>
      <vt:lpstr>Localization: Preparing an Application for Localization</vt:lpstr>
      <vt:lpstr>Steps to Prepare an Android Application for Localization</vt:lpstr>
      <vt:lpstr>Steps to Prepare an Android Application for Localization</vt:lpstr>
      <vt:lpstr>Steps to Prepare an Android Application for Localization</vt:lpstr>
      <vt:lpstr>Steps to Prepare an Android Application for Localization</vt:lpstr>
      <vt:lpstr>Steps to Prepare an Android Application for Localization</vt:lpstr>
      <vt:lpstr>Steps to Prepare an Android Application for Localization</vt:lpstr>
      <vt:lpstr>Steps to Prepare an Android Application for Localization</vt:lpstr>
      <vt:lpstr>Steps to Prepare an Android Application for Localization</vt:lpstr>
      <vt:lpstr>Benefits of Localization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admin</dc:creator>
  <cp:lastModifiedBy>admin</cp:lastModifiedBy>
  <cp:revision>184</cp:revision>
  <dcterms:created xsi:type="dcterms:W3CDTF">2024-12-30T07:42:19Z</dcterms:created>
  <dcterms:modified xsi:type="dcterms:W3CDTF">2025-01-01T08:03:15Z</dcterms:modified>
</cp:coreProperties>
</file>