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2.jpg" ContentType="image/jpg"/>
  <Override PartName="/ppt/media/image3.jpg" ContentType="image/jpg"/>
  <Override PartName="/ppt/media/image4.jpg" ContentType="image/jpg"/>
  <Override PartName="/ppt/media/image5.jpg" ContentType="image/jpg"/>
  <Override PartName="/ppt/media/image6.jpg" ContentType="image/jpg"/>
  <Override PartName="/ppt/media/image7.jpg" ContentType="image/jpg"/>
  <Override PartName="/ppt/media/image8.jpg" ContentType="image/jpg"/>
  <Override PartName="/ppt/media/image9.jpg" ContentType="image/jpg"/>
  <Override PartName="/ppt/media/image10.jpg" ContentType="image/jpg"/>
  <Override PartName="/ppt/media/image11.jpg" ContentType="image/jpg"/>
  <Override PartName="/ppt/media/image12.jpg" ContentType="image/jpg"/>
  <Override PartName="/ppt/media/image13.jpg" ContentType="image/jpg"/>
  <Override PartName="/ppt/media/image14.jpg" ContentType="image/jpg"/>
  <Override PartName="/ppt/media/image15.jpg" ContentType="image/jpg"/>
  <Override PartName="/ppt/media/image16.jpg" ContentType="image/jpg"/>
  <Override PartName="/ppt/media/image17.jpg" ContentType="image/jpg"/>
  <Override PartName="/ppt/media/image18.jpg" ContentType="image/jpg"/>
  <Override PartName="/ppt/media/image19.jpg" ContentType="image/jpg"/>
  <Override PartName="/ppt/media/image20.jpg" ContentType="image/jpg"/>
  <Override PartName="/ppt/media/image21.jpg" ContentType="image/jpg"/>
  <Override PartName="/ppt/media/image22.jpg" ContentType="image/jpg"/>
  <Override PartName="/ppt/media/image23.jpg" ContentType="image/jpg"/>
  <Override PartName="/ppt/media/image24.jpg" ContentType="image/jpg"/>
  <Override PartName="/ppt/media/image25.jpg" ContentType="image/jpg"/>
  <Override PartName="/ppt/media/image26.jpg" ContentType="image/jpg"/>
  <Override PartName="/ppt/media/image27.jpg" ContentType="image/jpg"/>
  <Override PartName="/ppt/media/image28.jpg" ContentType="image/jpg"/>
  <Override PartName="/ppt/media/image29.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5" r:id="rId7"/>
    <p:sldId id="266" r:id="rId8"/>
    <p:sldId id="267" r:id="rId9"/>
    <p:sldId id="268" r:id="rId10"/>
    <p:sldId id="269" r:id="rId11"/>
    <p:sldId id="270" r:id="rId12"/>
    <p:sldId id="271" r:id="rId13"/>
    <p:sldId id="272" r:id="rId14"/>
    <p:sldId id="273" r:id="rId15"/>
    <p:sldId id="274" r:id="rId16"/>
    <p:sldId id="316" r:id="rId17"/>
    <p:sldId id="277" r:id="rId18"/>
    <p:sldId id="278" r:id="rId19"/>
    <p:sldId id="279" r:id="rId20"/>
    <p:sldId id="317" r:id="rId21"/>
    <p:sldId id="318" r:id="rId22"/>
    <p:sldId id="319" r:id="rId23"/>
    <p:sldId id="320" r:id="rId24"/>
    <p:sldId id="321" r:id="rId25"/>
    <p:sldId id="322" r:id="rId26"/>
    <p:sldId id="323" r:id="rId27"/>
    <p:sldId id="324" r:id="rId28"/>
    <p:sldId id="325" r:id="rId29"/>
    <p:sldId id="326" r:id="rId30"/>
    <p:sldId id="327" r:id="rId31"/>
    <p:sldId id="328" r:id="rId32"/>
    <p:sldId id="329" r:id="rId33"/>
    <p:sldId id="330" r:id="rId34"/>
    <p:sldId id="331" r:id="rId35"/>
    <p:sldId id="332" r:id="rId36"/>
    <p:sldId id="333" r:id="rId37"/>
    <p:sldId id="334" r:id="rId38"/>
    <p:sldId id="282" r:id="rId39"/>
    <p:sldId id="283" r:id="rId40"/>
    <p:sldId id="284" r:id="rId41"/>
    <p:sldId id="285" r:id="rId42"/>
    <p:sldId id="287" r:id="rId43"/>
    <p:sldId id="293" r:id="rId44"/>
    <p:sldId id="294" r:id="rId45"/>
    <p:sldId id="335" r:id="rId46"/>
    <p:sldId id="336" r:id="rId47"/>
    <p:sldId id="337" r:id="rId48"/>
    <p:sldId id="338" r:id="rId49"/>
    <p:sldId id="295" r:id="rId50"/>
    <p:sldId id="339" r:id="rId51"/>
    <p:sldId id="340" r:id="rId52"/>
    <p:sldId id="298" r:id="rId53"/>
    <p:sldId id="299" r:id="rId54"/>
    <p:sldId id="342" r:id="rId55"/>
    <p:sldId id="301" r:id="rId56"/>
    <p:sldId id="302" r:id="rId57"/>
    <p:sldId id="306" r:id="rId58"/>
    <p:sldId id="307" r:id="rId59"/>
    <p:sldId id="308" r:id="rId60"/>
    <p:sldId id="343" r:id="rId61"/>
    <p:sldId id="344" r:id="rId62"/>
    <p:sldId id="345" r:id="rId63"/>
    <p:sldId id="346" r:id="rId64"/>
    <p:sldId id="347" r:id="rId65"/>
    <p:sldId id="348" r:id="rId66"/>
    <p:sldId id="311" r:id="rId67"/>
    <p:sldId id="312" r:id="rId68"/>
    <p:sldId id="313" r:id="rId69"/>
    <p:sldId id="314" r:id="rId70"/>
    <p:sldId id="315" r:id="rId71"/>
    <p:sldId id="349" r:id="rId72"/>
    <p:sldId id="350" r:id="rId73"/>
    <p:sldId id="351" r:id="rId74"/>
    <p:sldId id="352" r:id="rId75"/>
    <p:sldId id="356" r:id="rId76"/>
    <p:sldId id="353" r:id="rId77"/>
    <p:sldId id="355" r:id="rId7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4" d="100"/>
          <a:sy n="64" d="100"/>
        </p:scale>
        <p:origin x="68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12/30/2024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12/30/2024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12/30/2024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www.bing.com/ck/a?!&amp;&amp;p=1c2407e7b0d283063c54c5d158bbae01a74ba19478ba99875c4da8356ff5ccd4JmltdHM9MTczNTI1NzYwMA&amp;ptn=3&amp;ver=2&amp;hsh=4&amp;fclid=0995de57-6463-6883-3567-ccee65d169b1&amp;u=a1aHR0cHM6Ly9kZXZlbG9wZXIuYW5kcm9pZC5jb20vc3R1ZGlvL3J1bi9tYW5hZ2luZy1hdmRz&amp;ntb=1"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www.geeksforgeeks.org/services-in-android-with-example/" TargetMode="External"/><Relationship Id="rId2" Type="http://schemas.openxmlformats.org/officeDocument/2006/relationships/hyperlink" Target="https://www.geeksforgeeks.org/introduction-to-activities-in-android/" TargetMode="External"/><Relationship Id="rId1" Type="http://schemas.openxmlformats.org/officeDocument/2006/relationships/slideLayout" Target="../slideLayouts/slideLayout2.xml"/><Relationship Id="rId6" Type="http://schemas.openxmlformats.org/officeDocument/2006/relationships/hyperlink" Target="https://www.geeksforgeeks.org/intent-filter-in-android-with-demo-app/" TargetMode="External"/><Relationship Id="rId5" Type="http://schemas.openxmlformats.org/officeDocument/2006/relationships/hyperlink" Target="https://www.geeksforgeeks.org/broadcast-receiver-in-android-with-example/" TargetMode="External"/><Relationship Id="rId4" Type="http://schemas.openxmlformats.org/officeDocument/2006/relationships/hyperlink" Target="https://www.geeksforgeeks.org/content-providers-in-android-with-example/" TargetMode="External"/></Relationships>
</file>

<file path=ppt/slides/_rels/slide6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1</a:t>
            </a:r>
            <a:endParaRPr lang="en-US" dirty="0"/>
          </a:p>
        </p:txBody>
      </p:sp>
      <p:sp>
        <p:nvSpPr>
          <p:cNvPr id="3" name="Subtitle 2"/>
          <p:cNvSpPr>
            <a:spLocks noGrp="1"/>
          </p:cNvSpPr>
          <p:nvPr>
            <p:ph type="subTitle" idx="1"/>
          </p:nvPr>
        </p:nvSpPr>
        <p:spPr/>
        <p:txBody>
          <a:bodyPr/>
          <a:lstStyle/>
          <a:p>
            <a:r>
              <a:rPr lang="en-US" dirty="0"/>
              <a:t>Android Operating System and Development Environment</a:t>
            </a:r>
          </a:p>
        </p:txBody>
      </p:sp>
    </p:spTree>
    <p:extLst>
      <p:ext uri="{BB962C8B-B14F-4D97-AF65-F5344CB8AC3E}">
        <p14:creationId xmlns:p14="http://schemas.microsoft.com/office/powerpoint/2010/main" val="2297507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Architecture</a:t>
            </a:r>
            <a:br>
              <a:rPr lang="en-US" dirty="0"/>
            </a:br>
            <a:endParaRPr lang="en-US" dirty="0"/>
          </a:p>
        </p:txBody>
      </p:sp>
      <p:sp>
        <p:nvSpPr>
          <p:cNvPr id="3" name="Content Placeholder 2"/>
          <p:cNvSpPr>
            <a:spLocks noGrp="1"/>
          </p:cNvSpPr>
          <p:nvPr>
            <p:ph idx="1"/>
          </p:nvPr>
        </p:nvSpPr>
        <p:spPr>
          <a:xfrm>
            <a:off x="1451579" y="2015732"/>
            <a:ext cx="9603275" cy="4842268"/>
          </a:xfrm>
        </p:spPr>
        <p:txBody>
          <a:bodyPr>
            <a:normAutofit fontScale="70000" lnSpcReduction="20000"/>
          </a:bodyPr>
          <a:lstStyle/>
          <a:p>
            <a:pPr marL="303530" indent="-290830">
              <a:lnSpc>
                <a:spcPts val="3204"/>
              </a:lnSpc>
              <a:spcBef>
                <a:spcPts val="120"/>
              </a:spcBef>
              <a:buFont typeface="Arial"/>
              <a:buChar char="•"/>
              <a:tabLst>
                <a:tab pos="303530" algn="l"/>
              </a:tabLst>
            </a:pPr>
            <a:r>
              <a:rPr lang="en-US" sz="4600" b="1" u="sng" dirty="0"/>
              <a:t>Application Framework : </a:t>
            </a:r>
            <a:endParaRPr lang="en-US" sz="4600" b="1" dirty="0" smtClean="0">
              <a:latin typeface="Calibri"/>
              <a:cs typeface="Calibri"/>
            </a:endParaRPr>
          </a:p>
          <a:p>
            <a:pPr marL="303530" indent="-290830">
              <a:lnSpc>
                <a:spcPts val="3204"/>
              </a:lnSpc>
              <a:spcBef>
                <a:spcPts val="120"/>
              </a:spcBef>
              <a:buFont typeface="Arial"/>
              <a:buChar char="•"/>
              <a:tabLst>
                <a:tab pos="303530" algn="l"/>
              </a:tabLst>
            </a:pPr>
            <a:r>
              <a:rPr lang="en-US" sz="3200" b="1" dirty="0" smtClean="0">
                <a:latin typeface="+mj-lt"/>
                <a:cs typeface="Calibri"/>
              </a:rPr>
              <a:t>The</a:t>
            </a:r>
            <a:r>
              <a:rPr lang="en-US" sz="3200" b="1" spc="-30" dirty="0" smtClean="0">
                <a:latin typeface="+mj-lt"/>
                <a:cs typeface="Calibri"/>
              </a:rPr>
              <a:t> </a:t>
            </a:r>
            <a:r>
              <a:rPr lang="en-US" sz="3200" b="1" dirty="0">
                <a:latin typeface="+mj-lt"/>
                <a:cs typeface="Calibri"/>
              </a:rPr>
              <a:t>Android</a:t>
            </a:r>
            <a:r>
              <a:rPr lang="en-US" sz="3200" b="1" spc="-25" dirty="0">
                <a:latin typeface="+mj-lt"/>
                <a:cs typeface="Calibri"/>
              </a:rPr>
              <a:t> </a:t>
            </a:r>
            <a:r>
              <a:rPr lang="en-US" sz="3200" b="1" dirty="0">
                <a:latin typeface="+mj-lt"/>
                <a:cs typeface="Calibri"/>
              </a:rPr>
              <a:t>framework</a:t>
            </a:r>
            <a:r>
              <a:rPr lang="en-US" sz="3200" b="1" spc="-25" dirty="0">
                <a:latin typeface="+mj-lt"/>
                <a:cs typeface="Calibri"/>
              </a:rPr>
              <a:t> </a:t>
            </a:r>
            <a:r>
              <a:rPr lang="en-US" sz="3200" b="1" dirty="0">
                <a:latin typeface="+mj-lt"/>
                <a:cs typeface="Calibri"/>
              </a:rPr>
              <a:t>includes</a:t>
            </a:r>
            <a:r>
              <a:rPr lang="en-US" sz="3200" b="1" spc="-25" dirty="0">
                <a:latin typeface="+mj-lt"/>
                <a:cs typeface="Calibri"/>
              </a:rPr>
              <a:t> </a:t>
            </a:r>
            <a:r>
              <a:rPr lang="en-US" sz="3200" b="1" dirty="0">
                <a:latin typeface="+mj-lt"/>
                <a:cs typeface="Calibri"/>
              </a:rPr>
              <a:t>the</a:t>
            </a:r>
            <a:r>
              <a:rPr lang="en-US" sz="3200" b="1" spc="-30" dirty="0">
                <a:latin typeface="+mj-lt"/>
                <a:cs typeface="Calibri"/>
              </a:rPr>
              <a:t> </a:t>
            </a:r>
            <a:r>
              <a:rPr lang="en-US" sz="3200" b="1" dirty="0">
                <a:latin typeface="+mj-lt"/>
                <a:cs typeface="Calibri"/>
              </a:rPr>
              <a:t>following</a:t>
            </a:r>
            <a:r>
              <a:rPr lang="en-US" sz="3200" b="1" spc="-25" dirty="0">
                <a:latin typeface="+mj-lt"/>
                <a:cs typeface="Calibri"/>
              </a:rPr>
              <a:t> </a:t>
            </a:r>
            <a:r>
              <a:rPr lang="en-US" sz="3200" b="1" dirty="0">
                <a:latin typeface="+mj-lt"/>
                <a:cs typeface="Calibri"/>
              </a:rPr>
              <a:t>key</a:t>
            </a:r>
            <a:r>
              <a:rPr lang="en-US" sz="3200" b="1" spc="-25" dirty="0">
                <a:latin typeface="+mj-lt"/>
                <a:cs typeface="Calibri"/>
              </a:rPr>
              <a:t> </a:t>
            </a:r>
            <a:r>
              <a:rPr lang="en-US" sz="3200" b="1" dirty="0">
                <a:latin typeface="+mj-lt"/>
                <a:cs typeface="Calibri"/>
              </a:rPr>
              <a:t>services</a:t>
            </a:r>
            <a:r>
              <a:rPr lang="en-US" sz="3200" b="1" spc="-25" dirty="0">
                <a:latin typeface="+mj-lt"/>
                <a:cs typeface="Calibri"/>
              </a:rPr>
              <a:t> </a:t>
            </a:r>
            <a:r>
              <a:rPr lang="en-US" sz="3200" b="1" spc="-50" dirty="0">
                <a:latin typeface="+mj-lt"/>
                <a:cs typeface="Calibri"/>
              </a:rPr>
              <a:t>−</a:t>
            </a:r>
            <a:endParaRPr lang="en-US" sz="3200" dirty="0">
              <a:latin typeface="+mj-lt"/>
              <a:cs typeface="Calibri"/>
            </a:endParaRPr>
          </a:p>
          <a:p>
            <a:pPr marL="303530" marR="378460" indent="-291465">
              <a:lnSpc>
                <a:spcPts val="2610"/>
              </a:lnSpc>
              <a:spcBef>
                <a:spcPts val="575"/>
              </a:spcBef>
              <a:buFont typeface="Arial"/>
              <a:buChar char="•"/>
              <a:tabLst>
                <a:tab pos="303530" algn="l"/>
              </a:tabLst>
            </a:pPr>
            <a:r>
              <a:rPr lang="en-US" sz="3200" b="1" dirty="0">
                <a:solidFill>
                  <a:srgbClr val="FF0000"/>
                </a:solidFill>
                <a:latin typeface="+mj-lt"/>
                <a:cs typeface="Calibri"/>
              </a:rPr>
              <a:t>Activity</a:t>
            </a:r>
            <a:r>
              <a:rPr lang="en-US" sz="3200" b="1" spc="-25" dirty="0">
                <a:solidFill>
                  <a:srgbClr val="FF0000"/>
                </a:solidFill>
                <a:latin typeface="+mj-lt"/>
                <a:cs typeface="Calibri"/>
              </a:rPr>
              <a:t> </a:t>
            </a:r>
            <a:r>
              <a:rPr lang="en-US" sz="3200" b="1" dirty="0">
                <a:solidFill>
                  <a:srgbClr val="FF0000"/>
                </a:solidFill>
                <a:latin typeface="+mj-lt"/>
                <a:cs typeface="Calibri"/>
              </a:rPr>
              <a:t>Manager </a:t>
            </a:r>
            <a:r>
              <a:rPr lang="en-US" sz="3200" b="1" dirty="0">
                <a:latin typeface="+mj-lt"/>
                <a:cs typeface="Calibri"/>
              </a:rPr>
              <a:t>−</a:t>
            </a:r>
            <a:r>
              <a:rPr lang="en-US" sz="3200" b="1" spc="-25" dirty="0">
                <a:latin typeface="+mj-lt"/>
                <a:cs typeface="Calibri"/>
              </a:rPr>
              <a:t> </a:t>
            </a:r>
            <a:r>
              <a:rPr lang="en-US" sz="3200" b="1" dirty="0">
                <a:latin typeface="+mj-lt"/>
                <a:cs typeface="Calibri"/>
              </a:rPr>
              <a:t>Controls</a:t>
            </a:r>
            <a:r>
              <a:rPr lang="en-US" sz="3200" b="1" spc="-25" dirty="0">
                <a:latin typeface="+mj-lt"/>
                <a:cs typeface="Calibri"/>
              </a:rPr>
              <a:t> </a:t>
            </a:r>
            <a:r>
              <a:rPr lang="en-US" sz="3200" b="1" dirty="0">
                <a:latin typeface="+mj-lt"/>
                <a:cs typeface="Calibri"/>
              </a:rPr>
              <a:t>all</a:t>
            </a:r>
            <a:r>
              <a:rPr lang="en-US" sz="3200" b="1" spc="-25" dirty="0">
                <a:latin typeface="+mj-lt"/>
                <a:cs typeface="Calibri"/>
              </a:rPr>
              <a:t> </a:t>
            </a:r>
            <a:r>
              <a:rPr lang="en-US" sz="3200" b="1" dirty="0">
                <a:latin typeface="+mj-lt"/>
                <a:cs typeface="Calibri"/>
              </a:rPr>
              <a:t>aspects</a:t>
            </a:r>
            <a:r>
              <a:rPr lang="en-US" sz="3200" b="1" spc="-25" dirty="0">
                <a:latin typeface="+mj-lt"/>
                <a:cs typeface="Calibri"/>
              </a:rPr>
              <a:t> </a:t>
            </a:r>
            <a:r>
              <a:rPr lang="en-US" sz="3200" b="1" dirty="0">
                <a:latin typeface="+mj-lt"/>
                <a:cs typeface="Calibri"/>
              </a:rPr>
              <a:t>of</a:t>
            </a:r>
            <a:r>
              <a:rPr lang="en-US" sz="3200" b="1" spc="-25" dirty="0">
                <a:latin typeface="+mj-lt"/>
                <a:cs typeface="Calibri"/>
              </a:rPr>
              <a:t> </a:t>
            </a:r>
            <a:r>
              <a:rPr lang="en-US" sz="3200" b="1" dirty="0">
                <a:latin typeface="+mj-lt"/>
                <a:cs typeface="Calibri"/>
              </a:rPr>
              <a:t>the</a:t>
            </a:r>
            <a:r>
              <a:rPr lang="en-US" sz="3200" b="1" spc="-25" dirty="0">
                <a:latin typeface="+mj-lt"/>
                <a:cs typeface="Calibri"/>
              </a:rPr>
              <a:t> </a:t>
            </a:r>
            <a:r>
              <a:rPr lang="en-US" sz="3200" b="1" dirty="0">
                <a:latin typeface="+mj-lt"/>
                <a:cs typeface="Calibri"/>
              </a:rPr>
              <a:t>application</a:t>
            </a:r>
            <a:r>
              <a:rPr lang="en-US" sz="3200" b="1" spc="-25" dirty="0">
                <a:latin typeface="+mj-lt"/>
                <a:cs typeface="Calibri"/>
              </a:rPr>
              <a:t> </a:t>
            </a:r>
            <a:r>
              <a:rPr lang="en-US" sz="3200" b="1" dirty="0">
                <a:latin typeface="+mj-lt"/>
                <a:cs typeface="Calibri"/>
              </a:rPr>
              <a:t>lifecycle</a:t>
            </a:r>
            <a:r>
              <a:rPr lang="en-US" sz="3200" b="1" spc="-20" dirty="0">
                <a:latin typeface="+mj-lt"/>
                <a:cs typeface="Calibri"/>
              </a:rPr>
              <a:t> </a:t>
            </a:r>
            <a:r>
              <a:rPr lang="en-US" sz="3200" b="1" spc="-25" dirty="0">
                <a:latin typeface="+mj-lt"/>
                <a:cs typeface="Calibri"/>
              </a:rPr>
              <a:t>and </a:t>
            </a:r>
            <a:r>
              <a:rPr lang="en-US" sz="3200" b="1" dirty="0">
                <a:latin typeface="+mj-lt"/>
                <a:cs typeface="Calibri"/>
              </a:rPr>
              <a:t>activity</a:t>
            </a:r>
            <a:r>
              <a:rPr lang="en-US" sz="3200" b="1" spc="-35" dirty="0">
                <a:latin typeface="+mj-lt"/>
                <a:cs typeface="Calibri"/>
              </a:rPr>
              <a:t> </a:t>
            </a:r>
            <a:r>
              <a:rPr lang="en-US" sz="3200" b="1" spc="-10" dirty="0">
                <a:latin typeface="+mj-lt"/>
                <a:cs typeface="Calibri"/>
              </a:rPr>
              <a:t>stack.</a:t>
            </a:r>
            <a:endParaRPr lang="en-US" sz="3200" dirty="0">
              <a:latin typeface="+mj-lt"/>
              <a:cs typeface="Calibri"/>
            </a:endParaRPr>
          </a:p>
          <a:p>
            <a:pPr marL="303530" marR="261620" indent="-291465">
              <a:lnSpc>
                <a:spcPts val="2610"/>
              </a:lnSpc>
              <a:spcBef>
                <a:spcPts val="555"/>
              </a:spcBef>
              <a:buFont typeface="Arial"/>
              <a:buChar char="•"/>
              <a:tabLst>
                <a:tab pos="303530" algn="l"/>
              </a:tabLst>
            </a:pPr>
            <a:r>
              <a:rPr lang="en-US" sz="3200" b="1" dirty="0">
                <a:solidFill>
                  <a:srgbClr val="FF0000"/>
                </a:solidFill>
                <a:latin typeface="+mj-lt"/>
                <a:cs typeface="Calibri"/>
              </a:rPr>
              <a:t>Content</a:t>
            </a:r>
            <a:r>
              <a:rPr lang="en-US" sz="3200" b="1" spc="-25" dirty="0">
                <a:solidFill>
                  <a:srgbClr val="FF0000"/>
                </a:solidFill>
                <a:latin typeface="+mj-lt"/>
                <a:cs typeface="Calibri"/>
              </a:rPr>
              <a:t> </a:t>
            </a:r>
            <a:r>
              <a:rPr lang="en-US" sz="3200" b="1" dirty="0">
                <a:solidFill>
                  <a:srgbClr val="FF0000"/>
                </a:solidFill>
                <a:latin typeface="+mj-lt"/>
                <a:cs typeface="Calibri"/>
              </a:rPr>
              <a:t>Providers</a:t>
            </a:r>
            <a:r>
              <a:rPr lang="en-US" sz="3200" b="1" spc="10" dirty="0">
                <a:solidFill>
                  <a:srgbClr val="FF0000"/>
                </a:solidFill>
                <a:latin typeface="+mj-lt"/>
                <a:cs typeface="Calibri"/>
              </a:rPr>
              <a:t> </a:t>
            </a:r>
            <a:r>
              <a:rPr lang="en-US" sz="3200" b="1" dirty="0">
                <a:latin typeface="+mj-lt"/>
                <a:cs typeface="Calibri"/>
              </a:rPr>
              <a:t>−</a:t>
            </a:r>
            <a:r>
              <a:rPr lang="en-US" sz="3200" b="1" spc="-20" dirty="0">
                <a:latin typeface="+mj-lt"/>
                <a:cs typeface="Calibri"/>
              </a:rPr>
              <a:t> </a:t>
            </a:r>
            <a:r>
              <a:rPr lang="en-US" sz="3200" b="1" dirty="0">
                <a:latin typeface="+mj-lt"/>
                <a:cs typeface="Calibri"/>
              </a:rPr>
              <a:t>Allows</a:t>
            </a:r>
            <a:r>
              <a:rPr lang="en-US" sz="3200" b="1" spc="-25" dirty="0">
                <a:latin typeface="+mj-lt"/>
                <a:cs typeface="Calibri"/>
              </a:rPr>
              <a:t> </a:t>
            </a:r>
            <a:r>
              <a:rPr lang="en-US" sz="3200" b="1" dirty="0">
                <a:latin typeface="+mj-lt"/>
                <a:cs typeface="Calibri"/>
              </a:rPr>
              <a:t>applications</a:t>
            </a:r>
            <a:r>
              <a:rPr lang="en-US" sz="3200" b="1" spc="-25" dirty="0">
                <a:latin typeface="+mj-lt"/>
                <a:cs typeface="Calibri"/>
              </a:rPr>
              <a:t> </a:t>
            </a:r>
            <a:r>
              <a:rPr lang="en-US" sz="3200" b="1" dirty="0">
                <a:latin typeface="+mj-lt"/>
                <a:cs typeface="Calibri"/>
              </a:rPr>
              <a:t>to</a:t>
            </a:r>
            <a:r>
              <a:rPr lang="en-US" sz="3200" b="1" spc="-20" dirty="0">
                <a:latin typeface="+mj-lt"/>
                <a:cs typeface="Calibri"/>
              </a:rPr>
              <a:t> </a:t>
            </a:r>
            <a:r>
              <a:rPr lang="en-US" sz="3200" b="1" dirty="0">
                <a:latin typeface="+mj-lt"/>
                <a:cs typeface="Calibri"/>
              </a:rPr>
              <a:t>publish</a:t>
            </a:r>
            <a:r>
              <a:rPr lang="en-US" sz="3200" b="1" spc="-25" dirty="0">
                <a:latin typeface="+mj-lt"/>
                <a:cs typeface="Calibri"/>
              </a:rPr>
              <a:t> </a:t>
            </a:r>
            <a:r>
              <a:rPr lang="en-US" sz="3200" b="1" dirty="0">
                <a:latin typeface="+mj-lt"/>
                <a:cs typeface="Calibri"/>
              </a:rPr>
              <a:t>and</a:t>
            </a:r>
            <a:r>
              <a:rPr lang="en-US" sz="3200" b="1" spc="-20" dirty="0">
                <a:latin typeface="+mj-lt"/>
                <a:cs typeface="Calibri"/>
              </a:rPr>
              <a:t> </a:t>
            </a:r>
            <a:r>
              <a:rPr lang="en-US" sz="3200" b="1" dirty="0">
                <a:latin typeface="+mj-lt"/>
                <a:cs typeface="Calibri"/>
              </a:rPr>
              <a:t>share</a:t>
            </a:r>
            <a:r>
              <a:rPr lang="en-US" sz="3200" b="1" spc="-25" dirty="0">
                <a:latin typeface="+mj-lt"/>
                <a:cs typeface="Calibri"/>
              </a:rPr>
              <a:t> </a:t>
            </a:r>
            <a:r>
              <a:rPr lang="en-US" sz="3200" b="1" dirty="0">
                <a:latin typeface="+mj-lt"/>
                <a:cs typeface="Calibri"/>
              </a:rPr>
              <a:t>data</a:t>
            </a:r>
            <a:r>
              <a:rPr lang="en-US" sz="3200" b="1" spc="-20" dirty="0">
                <a:latin typeface="+mj-lt"/>
                <a:cs typeface="Calibri"/>
              </a:rPr>
              <a:t> with </a:t>
            </a:r>
            <a:r>
              <a:rPr lang="en-US" sz="3200" b="1" dirty="0">
                <a:latin typeface="+mj-lt"/>
                <a:cs typeface="Calibri"/>
              </a:rPr>
              <a:t>other</a:t>
            </a:r>
            <a:r>
              <a:rPr lang="en-US" sz="3200" b="1" spc="-20" dirty="0">
                <a:latin typeface="+mj-lt"/>
                <a:cs typeface="Calibri"/>
              </a:rPr>
              <a:t> </a:t>
            </a:r>
            <a:r>
              <a:rPr lang="en-US" sz="3200" b="1" spc="-10" dirty="0">
                <a:latin typeface="+mj-lt"/>
                <a:cs typeface="Calibri"/>
              </a:rPr>
              <a:t>applications.</a:t>
            </a:r>
            <a:endParaRPr lang="en-US" sz="3200" dirty="0">
              <a:latin typeface="+mj-lt"/>
              <a:cs typeface="Calibri"/>
            </a:endParaRPr>
          </a:p>
          <a:p>
            <a:pPr marL="303530" marR="269240" indent="-291465">
              <a:lnSpc>
                <a:spcPts val="2610"/>
              </a:lnSpc>
              <a:spcBef>
                <a:spcPts val="555"/>
              </a:spcBef>
              <a:buFont typeface="Arial"/>
              <a:buChar char="•"/>
              <a:tabLst>
                <a:tab pos="303530" algn="l"/>
              </a:tabLst>
            </a:pPr>
            <a:r>
              <a:rPr lang="en-US" sz="3200" b="1" dirty="0">
                <a:solidFill>
                  <a:srgbClr val="FF0000"/>
                </a:solidFill>
                <a:latin typeface="+mj-lt"/>
                <a:cs typeface="Calibri"/>
              </a:rPr>
              <a:t>Resource</a:t>
            </a:r>
            <a:r>
              <a:rPr lang="en-US" sz="3200" b="1" spc="-30" dirty="0">
                <a:solidFill>
                  <a:srgbClr val="FF0000"/>
                </a:solidFill>
                <a:latin typeface="+mj-lt"/>
                <a:cs typeface="Calibri"/>
              </a:rPr>
              <a:t> </a:t>
            </a:r>
            <a:r>
              <a:rPr lang="en-US" sz="3200" b="1" dirty="0">
                <a:solidFill>
                  <a:srgbClr val="FF0000"/>
                </a:solidFill>
                <a:latin typeface="+mj-lt"/>
                <a:cs typeface="Calibri"/>
              </a:rPr>
              <a:t>Manager</a:t>
            </a:r>
            <a:r>
              <a:rPr lang="en-US" sz="3200" b="1" spc="-5" dirty="0">
                <a:solidFill>
                  <a:srgbClr val="FF0000"/>
                </a:solidFill>
                <a:latin typeface="+mj-lt"/>
                <a:cs typeface="Calibri"/>
              </a:rPr>
              <a:t> </a:t>
            </a:r>
            <a:r>
              <a:rPr lang="en-US" sz="3200" b="1" dirty="0">
                <a:latin typeface="+mj-lt"/>
                <a:cs typeface="Calibri"/>
              </a:rPr>
              <a:t>−</a:t>
            </a:r>
            <a:r>
              <a:rPr lang="en-US" sz="3200" b="1" spc="-20" dirty="0">
                <a:latin typeface="+mj-lt"/>
                <a:cs typeface="Calibri"/>
              </a:rPr>
              <a:t> </a:t>
            </a:r>
            <a:r>
              <a:rPr lang="en-US" sz="3200" b="1" dirty="0">
                <a:latin typeface="+mj-lt"/>
                <a:cs typeface="Calibri"/>
              </a:rPr>
              <a:t>Provides</a:t>
            </a:r>
            <a:r>
              <a:rPr lang="en-US" sz="3200" b="1" spc="-20" dirty="0">
                <a:latin typeface="+mj-lt"/>
                <a:cs typeface="Calibri"/>
              </a:rPr>
              <a:t> </a:t>
            </a:r>
            <a:r>
              <a:rPr lang="en-US" sz="3200" b="1" dirty="0">
                <a:latin typeface="+mj-lt"/>
                <a:cs typeface="Calibri"/>
              </a:rPr>
              <a:t>access</a:t>
            </a:r>
            <a:r>
              <a:rPr lang="en-US" sz="3200" b="1" spc="-20" dirty="0">
                <a:latin typeface="+mj-lt"/>
                <a:cs typeface="Calibri"/>
              </a:rPr>
              <a:t> </a:t>
            </a:r>
            <a:r>
              <a:rPr lang="en-US" sz="3200" b="1" dirty="0">
                <a:latin typeface="+mj-lt"/>
                <a:cs typeface="Calibri"/>
              </a:rPr>
              <a:t>to</a:t>
            </a:r>
            <a:r>
              <a:rPr lang="en-US" sz="3200" b="1" spc="-20" dirty="0">
                <a:latin typeface="+mj-lt"/>
                <a:cs typeface="Calibri"/>
              </a:rPr>
              <a:t> </a:t>
            </a:r>
            <a:r>
              <a:rPr lang="en-US" sz="3200" b="1" spc="-10" dirty="0">
                <a:latin typeface="+mj-lt"/>
                <a:cs typeface="Calibri"/>
              </a:rPr>
              <a:t>non-</a:t>
            </a:r>
            <a:r>
              <a:rPr lang="en-US" sz="3200" b="1" dirty="0">
                <a:latin typeface="+mj-lt"/>
                <a:cs typeface="Calibri"/>
              </a:rPr>
              <a:t>code</a:t>
            </a:r>
            <a:r>
              <a:rPr lang="en-US" sz="3200" b="1" spc="-20" dirty="0">
                <a:latin typeface="+mj-lt"/>
                <a:cs typeface="Calibri"/>
              </a:rPr>
              <a:t> </a:t>
            </a:r>
            <a:r>
              <a:rPr lang="en-US" sz="3200" b="1" dirty="0">
                <a:latin typeface="+mj-lt"/>
                <a:cs typeface="Calibri"/>
              </a:rPr>
              <a:t>embedded</a:t>
            </a:r>
            <a:r>
              <a:rPr lang="en-US" sz="3200" b="1" spc="-15" dirty="0">
                <a:latin typeface="+mj-lt"/>
                <a:cs typeface="Calibri"/>
              </a:rPr>
              <a:t> </a:t>
            </a:r>
            <a:r>
              <a:rPr lang="en-US" sz="3200" b="1" spc="-10" dirty="0">
                <a:latin typeface="+mj-lt"/>
                <a:cs typeface="Calibri"/>
              </a:rPr>
              <a:t>resources </a:t>
            </a:r>
            <a:r>
              <a:rPr lang="en-US" sz="3200" b="1" dirty="0">
                <a:latin typeface="+mj-lt"/>
                <a:cs typeface="Calibri"/>
              </a:rPr>
              <a:t>such</a:t>
            </a:r>
            <a:r>
              <a:rPr lang="en-US" sz="3200" b="1" spc="-25" dirty="0">
                <a:latin typeface="+mj-lt"/>
                <a:cs typeface="Calibri"/>
              </a:rPr>
              <a:t> </a:t>
            </a:r>
            <a:r>
              <a:rPr lang="en-US" sz="3200" b="1" dirty="0">
                <a:latin typeface="+mj-lt"/>
                <a:cs typeface="Calibri"/>
              </a:rPr>
              <a:t>as</a:t>
            </a:r>
            <a:r>
              <a:rPr lang="en-US" sz="3200" b="1" spc="-20" dirty="0">
                <a:latin typeface="+mj-lt"/>
                <a:cs typeface="Calibri"/>
              </a:rPr>
              <a:t> </a:t>
            </a:r>
            <a:r>
              <a:rPr lang="en-US" sz="3200" b="1" dirty="0">
                <a:latin typeface="+mj-lt"/>
                <a:cs typeface="Calibri"/>
              </a:rPr>
              <a:t>strings,</a:t>
            </a:r>
            <a:r>
              <a:rPr lang="en-US" sz="3200" b="1" spc="-25" dirty="0">
                <a:latin typeface="+mj-lt"/>
                <a:cs typeface="Calibri"/>
              </a:rPr>
              <a:t> </a:t>
            </a:r>
            <a:r>
              <a:rPr lang="en-US" sz="3200" b="1" dirty="0">
                <a:latin typeface="+mj-lt"/>
                <a:cs typeface="Calibri"/>
              </a:rPr>
              <a:t>color</a:t>
            </a:r>
            <a:r>
              <a:rPr lang="en-US" sz="3200" b="1" spc="-20" dirty="0">
                <a:latin typeface="+mj-lt"/>
                <a:cs typeface="Calibri"/>
              </a:rPr>
              <a:t> </a:t>
            </a:r>
            <a:r>
              <a:rPr lang="en-US" sz="3200" b="1" dirty="0">
                <a:latin typeface="+mj-lt"/>
                <a:cs typeface="Calibri"/>
              </a:rPr>
              <a:t>settings</a:t>
            </a:r>
            <a:r>
              <a:rPr lang="en-US" sz="3200" b="1" spc="-20" dirty="0">
                <a:latin typeface="+mj-lt"/>
                <a:cs typeface="Calibri"/>
              </a:rPr>
              <a:t> </a:t>
            </a:r>
            <a:r>
              <a:rPr lang="en-US" sz="3200" b="1" dirty="0">
                <a:latin typeface="+mj-lt"/>
                <a:cs typeface="Calibri"/>
              </a:rPr>
              <a:t>and</a:t>
            </a:r>
            <a:r>
              <a:rPr lang="en-US" sz="3200" b="1" spc="-25" dirty="0">
                <a:latin typeface="+mj-lt"/>
                <a:cs typeface="Calibri"/>
              </a:rPr>
              <a:t> </a:t>
            </a:r>
            <a:r>
              <a:rPr lang="en-US" sz="3200" b="1" dirty="0">
                <a:latin typeface="+mj-lt"/>
                <a:cs typeface="Calibri"/>
              </a:rPr>
              <a:t>user</a:t>
            </a:r>
            <a:r>
              <a:rPr lang="en-US" sz="3200" b="1" spc="-20" dirty="0">
                <a:latin typeface="+mj-lt"/>
                <a:cs typeface="Calibri"/>
              </a:rPr>
              <a:t> </a:t>
            </a:r>
            <a:r>
              <a:rPr lang="en-US" sz="3200" b="1" dirty="0">
                <a:latin typeface="+mj-lt"/>
                <a:cs typeface="Calibri"/>
              </a:rPr>
              <a:t>interface</a:t>
            </a:r>
            <a:r>
              <a:rPr lang="en-US" sz="3200" b="1" spc="-20" dirty="0">
                <a:latin typeface="+mj-lt"/>
                <a:cs typeface="Calibri"/>
              </a:rPr>
              <a:t> </a:t>
            </a:r>
            <a:r>
              <a:rPr lang="en-US" sz="3200" b="1" spc="-10" dirty="0">
                <a:latin typeface="+mj-lt"/>
                <a:cs typeface="Calibri"/>
              </a:rPr>
              <a:t>layouts.</a:t>
            </a:r>
            <a:endParaRPr lang="en-US" sz="3200" dirty="0">
              <a:latin typeface="+mj-lt"/>
              <a:cs typeface="Calibri"/>
            </a:endParaRPr>
          </a:p>
          <a:p>
            <a:pPr marL="303530" marR="1111885" indent="-291465">
              <a:lnSpc>
                <a:spcPts val="2610"/>
              </a:lnSpc>
              <a:spcBef>
                <a:spcPts val="555"/>
              </a:spcBef>
              <a:buFont typeface="Arial"/>
              <a:buChar char="•"/>
              <a:tabLst>
                <a:tab pos="303530" algn="l"/>
              </a:tabLst>
            </a:pPr>
            <a:r>
              <a:rPr lang="en-US" sz="3200" b="1" dirty="0">
                <a:solidFill>
                  <a:srgbClr val="FF0000"/>
                </a:solidFill>
                <a:latin typeface="+mj-lt"/>
                <a:cs typeface="Calibri"/>
              </a:rPr>
              <a:t>Notifications</a:t>
            </a:r>
            <a:r>
              <a:rPr lang="en-US" sz="3200" b="1" spc="-30" dirty="0">
                <a:solidFill>
                  <a:srgbClr val="FF0000"/>
                </a:solidFill>
                <a:latin typeface="+mj-lt"/>
                <a:cs typeface="Calibri"/>
              </a:rPr>
              <a:t> </a:t>
            </a:r>
            <a:r>
              <a:rPr lang="en-US" sz="3200" b="1" dirty="0">
                <a:solidFill>
                  <a:srgbClr val="FF0000"/>
                </a:solidFill>
                <a:latin typeface="+mj-lt"/>
                <a:cs typeface="Calibri"/>
              </a:rPr>
              <a:t>Manager</a:t>
            </a:r>
            <a:r>
              <a:rPr lang="en-US" sz="3200" b="1" spc="10" dirty="0">
                <a:solidFill>
                  <a:srgbClr val="FF0000"/>
                </a:solidFill>
                <a:latin typeface="+mj-lt"/>
                <a:cs typeface="Calibri"/>
              </a:rPr>
              <a:t> </a:t>
            </a:r>
            <a:r>
              <a:rPr lang="en-US" sz="3200" b="1" dirty="0">
                <a:latin typeface="+mj-lt"/>
                <a:cs typeface="Calibri"/>
              </a:rPr>
              <a:t>−</a:t>
            </a:r>
            <a:r>
              <a:rPr lang="en-US" sz="3200" b="1" spc="-30" dirty="0">
                <a:latin typeface="+mj-lt"/>
                <a:cs typeface="Calibri"/>
              </a:rPr>
              <a:t> </a:t>
            </a:r>
            <a:r>
              <a:rPr lang="en-US" sz="3200" b="1" dirty="0">
                <a:latin typeface="+mj-lt"/>
                <a:cs typeface="Calibri"/>
              </a:rPr>
              <a:t>Allows</a:t>
            </a:r>
            <a:r>
              <a:rPr lang="en-US" sz="3200" b="1" spc="-30" dirty="0">
                <a:latin typeface="+mj-lt"/>
                <a:cs typeface="Calibri"/>
              </a:rPr>
              <a:t> </a:t>
            </a:r>
            <a:r>
              <a:rPr lang="en-US" sz="3200" b="1" dirty="0">
                <a:latin typeface="+mj-lt"/>
                <a:cs typeface="Calibri"/>
              </a:rPr>
              <a:t>applications</a:t>
            </a:r>
            <a:r>
              <a:rPr lang="en-US" sz="3200" b="1" spc="-25" dirty="0">
                <a:latin typeface="+mj-lt"/>
                <a:cs typeface="Calibri"/>
              </a:rPr>
              <a:t> </a:t>
            </a:r>
            <a:r>
              <a:rPr lang="en-US" sz="3200" b="1" dirty="0">
                <a:latin typeface="+mj-lt"/>
                <a:cs typeface="Calibri"/>
              </a:rPr>
              <a:t>to</a:t>
            </a:r>
            <a:r>
              <a:rPr lang="en-US" sz="3200" b="1" spc="-30" dirty="0">
                <a:latin typeface="+mj-lt"/>
                <a:cs typeface="Calibri"/>
              </a:rPr>
              <a:t> </a:t>
            </a:r>
            <a:r>
              <a:rPr lang="en-US" sz="3200" b="1" dirty="0">
                <a:latin typeface="+mj-lt"/>
                <a:cs typeface="Calibri"/>
              </a:rPr>
              <a:t>display</a:t>
            </a:r>
            <a:r>
              <a:rPr lang="en-US" sz="3200" b="1" spc="-30" dirty="0">
                <a:latin typeface="+mj-lt"/>
                <a:cs typeface="Calibri"/>
              </a:rPr>
              <a:t> </a:t>
            </a:r>
            <a:r>
              <a:rPr lang="en-US" sz="3200" b="1" dirty="0">
                <a:latin typeface="+mj-lt"/>
                <a:cs typeface="Calibri"/>
              </a:rPr>
              <a:t>alerts</a:t>
            </a:r>
            <a:r>
              <a:rPr lang="en-US" sz="3200" b="1" spc="-25" dirty="0">
                <a:latin typeface="+mj-lt"/>
                <a:cs typeface="Calibri"/>
              </a:rPr>
              <a:t> and </a:t>
            </a:r>
            <a:r>
              <a:rPr lang="en-US" sz="3200" b="1" dirty="0">
                <a:latin typeface="+mj-lt"/>
                <a:cs typeface="Calibri"/>
              </a:rPr>
              <a:t>notifications</a:t>
            </a:r>
            <a:r>
              <a:rPr lang="en-US" sz="3200" b="1" spc="-25" dirty="0">
                <a:latin typeface="+mj-lt"/>
                <a:cs typeface="Calibri"/>
              </a:rPr>
              <a:t> </a:t>
            </a:r>
            <a:r>
              <a:rPr lang="en-US" sz="3200" b="1" dirty="0">
                <a:latin typeface="+mj-lt"/>
                <a:cs typeface="Calibri"/>
              </a:rPr>
              <a:t>to</a:t>
            </a:r>
            <a:r>
              <a:rPr lang="en-US" sz="3200" b="1" spc="-25" dirty="0">
                <a:latin typeface="+mj-lt"/>
                <a:cs typeface="Calibri"/>
              </a:rPr>
              <a:t> </a:t>
            </a:r>
            <a:r>
              <a:rPr lang="en-US" sz="3200" b="1" dirty="0">
                <a:latin typeface="+mj-lt"/>
                <a:cs typeface="Calibri"/>
              </a:rPr>
              <a:t>the</a:t>
            </a:r>
            <a:r>
              <a:rPr lang="en-US" sz="3200" b="1" spc="-25" dirty="0">
                <a:latin typeface="+mj-lt"/>
                <a:cs typeface="Calibri"/>
              </a:rPr>
              <a:t> </a:t>
            </a:r>
            <a:r>
              <a:rPr lang="en-US" sz="3200" b="1" spc="-10" dirty="0">
                <a:latin typeface="+mj-lt"/>
                <a:cs typeface="Calibri"/>
              </a:rPr>
              <a:t>user.</a:t>
            </a:r>
            <a:endParaRPr lang="en-US" sz="3200" dirty="0">
              <a:latin typeface="+mj-lt"/>
              <a:cs typeface="Calibri"/>
            </a:endParaRPr>
          </a:p>
          <a:p>
            <a:pPr marL="303530" marR="5080" indent="-291465">
              <a:lnSpc>
                <a:spcPts val="2610"/>
              </a:lnSpc>
              <a:spcBef>
                <a:spcPts val="555"/>
              </a:spcBef>
              <a:buFont typeface="Arial"/>
              <a:buChar char="•"/>
              <a:tabLst>
                <a:tab pos="303530" algn="l"/>
              </a:tabLst>
            </a:pPr>
            <a:r>
              <a:rPr lang="en-US" sz="3200" b="1" dirty="0">
                <a:solidFill>
                  <a:srgbClr val="FF0000"/>
                </a:solidFill>
                <a:latin typeface="+mj-lt"/>
                <a:cs typeface="Calibri"/>
              </a:rPr>
              <a:t>View</a:t>
            </a:r>
            <a:r>
              <a:rPr lang="en-US" sz="3200" b="1" spc="-30" dirty="0">
                <a:solidFill>
                  <a:srgbClr val="FF0000"/>
                </a:solidFill>
                <a:latin typeface="+mj-lt"/>
                <a:cs typeface="Calibri"/>
              </a:rPr>
              <a:t> </a:t>
            </a:r>
            <a:r>
              <a:rPr lang="en-US" sz="3200" b="1" dirty="0">
                <a:solidFill>
                  <a:srgbClr val="FF0000"/>
                </a:solidFill>
                <a:latin typeface="+mj-lt"/>
                <a:cs typeface="Calibri"/>
              </a:rPr>
              <a:t>System</a:t>
            </a:r>
            <a:r>
              <a:rPr lang="en-US" sz="3200" b="1" spc="-10" dirty="0">
                <a:solidFill>
                  <a:srgbClr val="FF0000"/>
                </a:solidFill>
                <a:latin typeface="+mj-lt"/>
                <a:cs typeface="Calibri"/>
              </a:rPr>
              <a:t> </a:t>
            </a:r>
            <a:r>
              <a:rPr lang="en-US" sz="3200" b="1" dirty="0">
                <a:latin typeface="+mj-lt"/>
                <a:cs typeface="Calibri"/>
              </a:rPr>
              <a:t>−</a:t>
            </a:r>
            <a:r>
              <a:rPr lang="en-US" sz="3200" b="1" spc="-20" dirty="0">
                <a:latin typeface="+mj-lt"/>
                <a:cs typeface="Calibri"/>
              </a:rPr>
              <a:t> </a:t>
            </a:r>
            <a:r>
              <a:rPr lang="en-US" sz="3200" b="1" dirty="0">
                <a:latin typeface="+mj-lt"/>
                <a:cs typeface="Calibri"/>
              </a:rPr>
              <a:t>An</a:t>
            </a:r>
            <a:r>
              <a:rPr lang="en-US" sz="3200" b="1" spc="-15" dirty="0">
                <a:latin typeface="+mj-lt"/>
                <a:cs typeface="Calibri"/>
              </a:rPr>
              <a:t> </a:t>
            </a:r>
            <a:r>
              <a:rPr lang="en-US" sz="3200" b="1" dirty="0">
                <a:latin typeface="+mj-lt"/>
                <a:cs typeface="Calibri"/>
              </a:rPr>
              <a:t>extensible</a:t>
            </a:r>
            <a:r>
              <a:rPr lang="en-US" sz="3200" b="1" spc="-20" dirty="0">
                <a:latin typeface="+mj-lt"/>
                <a:cs typeface="Calibri"/>
              </a:rPr>
              <a:t> </a:t>
            </a:r>
            <a:r>
              <a:rPr lang="en-US" sz="3200" b="1" dirty="0">
                <a:latin typeface="+mj-lt"/>
                <a:cs typeface="Calibri"/>
              </a:rPr>
              <a:t>set</a:t>
            </a:r>
            <a:r>
              <a:rPr lang="en-US" sz="3200" b="1" spc="-20" dirty="0">
                <a:latin typeface="+mj-lt"/>
                <a:cs typeface="Calibri"/>
              </a:rPr>
              <a:t> </a:t>
            </a:r>
            <a:r>
              <a:rPr lang="en-US" sz="3200" b="1" dirty="0">
                <a:latin typeface="+mj-lt"/>
                <a:cs typeface="Calibri"/>
              </a:rPr>
              <a:t>of</a:t>
            </a:r>
            <a:r>
              <a:rPr lang="en-US" sz="3200" b="1" spc="-15" dirty="0">
                <a:latin typeface="+mj-lt"/>
                <a:cs typeface="Calibri"/>
              </a:rPr>
              <a:t> </a:t>
            </a:r>
            <a:r>
              <a:rPr lang="en-US" sz="3200" b="1" dirty="0">
                <a:latin typeface="+mj-lt"/>
                <a:cs typeface="Calibri"/>
              </a:rPr>
              <a:t>views</a:t>
            </a:r>
            <a:r>
              <a:rPr lang="en-US" sz="3200" b="1" spc="-20" dirty="0">
                <a:latin typeface="+mj-lt"/>
                <a:cs typeface="Calibri"/>
              </a:rPr>
              <a:t> </a:t>
            </a:r>
            <a:r>
              <a:rPr lang="en-US" sz="3200" b="1" dirty="0">
                <a:latin typeface="+mj-lt"/>
                <a:cs typeface="Calibri"/>
              </a:rPr>
              <a:t>used</a:t>
            </a:r>
            <a:r>
              <a:rPr lang="en-US" sz="3200" b="1" spc="-20" dirty="0">
                <a:latin typeface="+mj-lt"/>
                <a:cs typeface="Calibri"/>
              </a:rPr>
              <a:t> </a:t>
            </a:r>
            <a:r>
              <a:rPr lang="en-US" sz="3200" b="1" dirty="0">
                <a:latin typeface="+mj-lt"/>
                <a:cs typeface="Calibri"/>
              </a:rPr>
              <a:t>to</a:t>
            </a:r>
            <a:r>
              <a:rPr lang="en-US" sz="3200" b="1" spc="-15" dirty="0">
                <a:latin typeface="+mj-lt"/>
                <a:cs typeface="Calibri"/>
              </a:rPr>
              <a:t> </a:t>
            </a:r>
            <a:r>
              <a:rPr lang="en-US" sz="3200" b="1" dirty="0">
                <a:latin typeface="+mj-lt"/>
                <a:cs typeface="Calibri"/>
              </a:rPr>
              <a:t>create</a:t>
            </a:r>
            <a:r>
              <a:rPr lang="en-US" sz="3200" b="1" spc="-20" dirty="0">
                <a:latin typeface="+mj-lt"/>
                <a:cs typeface="Calibri"/>
              </a:rPr>
              <a:t> </a:t>
            </a:r>
            <a:r>
              <a:rPr lang="en-US" sz="3200" b="1" dirty="0">
                <a:latin typeface="+mj-lt"/>
                <a:cs typeface="Calibri"/>
              </a:rPr>
              <a:t>application</a:t>
            </a:r>
            <a:r>
              <a:rPr lang="en-US" sz="3200" b="1" spc="-15" dirty="0">
                <a:latin typeface="+mj-lt"/>
                <a:cs typeface="Calibri"/>
              </a:rPr>
              <a:t> </a:t>
            </a:r>
            <a:r>
              <a:rPr lang="en-US" sz="3200" b="1" spc="-20" dirty="0">
                <a:latin typeface="+mj-lt"/>
                <a:cs typeface="Calibri"/>
              </a:rPr>
              <a:t>user </a:t>
            </a:r>
            <a:r>
              <a:rPr lang="en-US" sz="3200" b="1" spc="-10" dirty="0">
                <a:latin typeface="+mj-lt"/>
                <a:cs typeface="Calibri"/>
              </a:rPr>
              <a:t>interfaces.</a:t>
            </a:r>
            <a:endParaRPr lang="en-US" sz="3200" dirty="0">
              <a:latin typeface="+mj-lt"/>
              <a:cs typeface="Calibri"/>
            </a:endParaRPr>
          </a:p>
          <a:p>
            <a:endParaRPr lang="en-US" dirty="0"/>
          </a:p>
        </p:txBody>
      </p:sp>
    </p:spTree>
    <p:extLst>
      <p:ext uri="{BB962C8B-B14F-4D97-AF65-F5344CB8AC3E}">
        <p14:creationId xmlns:p14="http://schemas.microsoft.com/office/powerpoint/2010/main" val="2750764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Architecture</a:t>
            </a:r>
            <a:br>
              <a:rPr lang="en-US" dirty="0"/>
            </a:br>
            <a:endParaRPr lang="en-US" dirty="0"/>
          </a:p>
        </p:txBody>
      </p:sp>
      <p:sp>
        <p:nvSpPr>
          <p:cNvPr id="3" name="Content Placeholder 2"/>
          <p:cNvSpPr>
            <a:spLocks noGrp="1"/>
          </p:cNvSpPr>
          <p:nvPr>
            <p:ph idx="1"/>
          </p:nvPr>
        </p:nvSpPr>
        <p:spPr/>
        <p:txBody>
          <a:bodyPr/>
          <a:lstStyle/>
          <a:p>
            <a:pPr marL="294005" indent="-281305">
              <a:lnSpc>
                <a:spcPct val="100000"/>
              </a:lnSpc>
              <a:spcBef>
                <a:spcPts val="725"/>
              </a:spcBef>
              <a:buFont typeface="Arial"/>
              <a:buChar char="•"/>
              <a:tabLst>
                <a:tab pos="294005" algn="l"/>
              </a:tabLst>
            </a:pPr>
            <a:r>
              <a:rPr lang="en-US" sz="2800" b="1" u="sng" dirty="0" smtClean="0">
                <a:latin typeface="+mj-lt"/>
                <a:cs typeface="Calibri"/>
              </a:rPr>
              <a:t>Library:</a:t>
            </a:r>
          </a:p>
          <a:p>
            <a:pPr marL="294005" indent="-281305">
              <a:lnSpc>
                <a:spcPct val="100000"/>
              </a:lnSpc>
              <a:spcBef>
                <a:spcPts val="725"/>
              </a:spcBef>
              <a:buFont typeface="Arial"/>
              <a:buChar char="•"/>
              <a:tabLst>
                <a:tab pos="294005" algn="l"/>
              </a:tabLst>
            </a:pPr>
            <a:r>
              <a:rPr lang="en-US" dirty="0" smtClean="0">
                <a:latin typeface="+mj-lt"/>
                <a:cs typeface="Calibri"/>
              </a:rPr>
              <a:t>Useful</a:t>
            </a:r>
            <a:r>
              <a:rPr lang="en-US" spc="-25" dirty="0" smtClean="0">
                <a:latin typeface="+mj-lt"/>
                <a:cs typeface="Calibri"/>
              </a:rPr>
              <a:t> </a:t>
            </a:r>
            <a:r>
              <a:rPr lang="en-US" dirty="0">
                <a:latin typeface="+mj-lt"/>
                <a:cs typeface="Calibri"/>
              </a:rPr>
              <a:t>to</a:t>
            </a:r>
            <a:r>
              <a:rPr lang="en-US" spc="-25" dirty="0">
                <a:latin typeface="+mj-lt"/>
                <a:cs typeface="Calibri"/>
              </a:rPr>
              <a:t> </a:t>
            </a:r>
            <a:r>
              <a:rPr lang="en-US" dirty="0">
                <a:latin typeface="+mj-lt"/>
                <a:cs typeface="Calibri"/>
              </a:rPr>
              <a:t>develop</a:t>
            </a:r>
            <a:r>
              <a:rPr lang="en-US" spc="-20" dirty="0">
                <a:latin typeface="+mj-lt"/>
                <a:cs typeface="Calibri"/>
              </a:rPr>
              <a:t> </a:t>
            </a:r>
            <a:r>
              <a:rPr lang="en-US" dirty="0">
                <a:latin typeface="+mj-lt"/>
                <a:cs typeface="Calibri"/>
              </a:rPr>
              <a:t>any</a:t>
            </a:r>
            <a:r>
              <a:rPr lang="en-US" spc="-25" dirty="0">
                <a:latin typeface="+mj-lt"/>
                <a:cs typeface="Calibri"/>
              </a:rPr>
              <a:t> </a:t>
            </a:r>
            <a:r>
              <a:rPr lang="en-US" spc="-10" dirty="0">
                <a:latin typeface="+mj-lt"/>
                <a:cs typeface="Calibri"/>
              </a:rPr>
              <a:t>third-</a:t>
            </a:r>
            <a:r>
              <a:rPr lang="en-US" dirty="0">
                <a:latin typeface="+mj-lt"/>
                <a:cs typeface="Calibri"/>
              </a:rPr>
              <a:t>party</a:t>
            </a:r>
            <a:r>
              <a:rPr lang="en-US" spc="-20" dirty="0">
                <a:latin typeface="+mj-lt"/>
                <a:cs typeface="Calibri"/>
              </a:rPr>
              <a:t> </a:t>
            </a:r>
            <a:r>
              <a:rPr lang="en-US" spc="-10" dirty="0">
                <a:latin typeface="+mj-lt"/>
                <a:cs typeface="Calibri"/>
              </a:rPr>
              <a:t>application.</a:t>
            </a:r>
            <a:endParaRPr lang="en-US" dirty="0">
              <a:latin typeface="+mj-lt"/>
              <a:cs typeface="Calibri"/>
            </a:endParaRPr>
          </a:p>
          <a:p>
            <a:pPr marL="294640" marR="5080" indent="-281940">
              <a:lnSpc>
                <a:spcPct val="100499"/>
              </a:lnSpc>
              <a:spcBef>
                <a:spcPts val="605"/>
              </a:spcBef>
              <a:buFont typeface="Arial"/>
              <a:buChar char="•"/>
              <a:tabLst>
                <a:tab pos="294640" algn="l"/>
              </a:tabLst>
            </a:pPr>
            <a:r>
              <a:rPr lang="en-US" dirty="0">
                <a:latin typeface="+mj-lt"/>
                <a:cs typeface="Calibri"/>
              </a:rPr>
              <a:t>Native</a:t>
            </a:r>
            <a:r>
              <a:rPr lang="en-US" spc="-50" dirty="0">
                <a:latin typeface="+mj-lt"/>
                <a:cs typeface="Calibri"/>
              </a:rPr>
              <a:t> </a:t>
            </a:r>
            <a:r>
              <a:rPr lang="en-US" dirty="0">
                <a:latin typeface="+mj-lt"/>
                <a:cs typeface="Calibri"/>
              </a:rPr>
              <a:t>libraries</a:t>
            </a:r>
            <a:r>
              <a:rPr lang="en-US" spc="-45" dirty="0">
                <a:latin typeface="+mj-lt"/>
                <a:cs typeface="Calibri"/>
              </a:rPr>
              <a:t> </a:t>
            </a:r>
            <a:r>
              <a:rPr lang="en-US" dirty="0">
                <a:latin typeface="+mj-lt"/>
                <a:cs typeface="Calibri"/>
              </a:rPr>
              <a:t>are</a:t>
            </a:r>
            <a:r>
              <a:rPr lang="en-US" spc="-50" dirty="0">
                <a:latin typeface="+mj-lt"/>
                <a:cs typeface="Calibri"/>
              </a:rPr>
              <a:t> </a:t>
            </a:r>
            <a:r>
              <a:rPr lang="en-US" dirty="0">
                <a:latin typeface="+mj-lt"/>
                <a:cs typeface="Calibri"/>
              </a:rPr>
              <a:t>written</a:t>
            </a:r>
            <a:r>
              <a:rPr lang="en-US" spc="-45" dirty="0">
                <a:latin typeface="+mj-lt"/>
                <a:cs typeface="Calibri"/>
              </a:rPr>
              <a:t> </a:t>
            </a:r>
            <a:r>
              <a:rPr lang="en-US" dirty="0">
                <a:latin typeface="+mj-lt"/>
                <a:cs typeface="Calibri"/>
              </a:rPr>
              <a:t>in</a:t>
            </a:r>
            <a:r>
              <a:rPr lang="en-US" spc="-50" dirty="0">
                <a:latin typeface="+mj-lt"/>
                <a:cs typeface="Calibri"/>
              </a:rPr>
              <a:t> </a:t>
            </a:r>
            <a:r>
              <a:rPr lang="en-US" dirty="0">
                <a:latin typeface="+mj-lt"/>
                <a:cs typeface="Calibri"/>
              </a:rPr>
              <a:t>a</a:t>
            </a:r>
            <a:r>
              <a:rPr lang="en-US" spc="-45" dirty="0">
                <a:latin typeface="+mj-lt"/>
                <a:cs typeface="Calibri"/>
              </a:rPr>
              <a:t> </a:t>
            </a:r>
            <a:r>
              <a:rPr lang="en-US" dirty="0">
                <a:latin typeface="+mj-lt"/>
                <a:cs typeface="Calibri"/>
              </a:rPr>
              <a:t>language</a:t>
            </a:r>
            <a:r>
              <a:rPr lang="en-US" spc="-50" dirty="0">
                <a:latin typeface="+mj-lt"/>
                <a:cs typeface="Calibri"/>
              </a:rPr>
              <a:t> </a:t>
            </a:r>
            <a:r>
              <a:rPr lang="en-US" dirty="0">
                <a:latin typeface="+mj-lt"/>
                <a:cs typeface="Calibri"/>
              </a:rPr>
              <a:t>that</a:t>
            </a:r>
            <a:r>
              <a:rPr lang="en-US" spc="-45" dirty="0">
                <a:latin typeface="+mj-lt"/>
                <a:cs typeface="Calibri"/>
              </a:rPr>
              <a:t> </a:t>
            </a:r>
            <a:r>
              <a:rPr lang="en-US" dirty="0">
                <a:latin typeface="+mj-lt"/>
                <a:cs typeface="Calibri"/>
              </a:rPr>
              <a:t>compiles</a:t>
            </a:r>
            <a:r>
              <a:rPr lang="en-US" spc="-50" dirty="0">
                <a:latin typeface="+mj-lt"/>
                <a:cs typeface="Calibri"/>
              </a:rPr>
              <a:t> </a:t>
            </a:r>
            <a:r>
              <a:rPr lang="en-US" spc="-25" dirty="0">
                <a:latin typeface="+mj-lt"/>
                <a:cs typeface="Calibri"/>
              </a:rPr>
              <a:t>to </a:t>
            </a:r>
            <a:r>
              <a:rPr lang="en-US" dirty="0">
                <a:latin typeface="+mj-lt"/>
                <a:cs typeface="Calibri"/>
              </a:rPr>
              <a:t>native</a:t>
            </a:r>
            <a:r>
              <a:rPr lang="en-US" spc="-35" dirty="0">
                <a:latin typeface="+mj-lt"/>
                <a:cs typeface="Calibri"/>
              </a:rPr>
              <a:t> </a:t>
            </a:r>
            <a:r>
              <a:rPr lang="en-US" dirty="0">
                <a:latin typeface="+mj-lt"/>
                <a:cs typeface="Calibri"/>
              </a:rPr>
              <a:t>code</a:t>
            </a:r>
            <a:r>
              <a:rPr lang="en-US" spc="-30" dirty="0">
                <a:latin typeface="+mj-lt"/>
                <a:cs typeface="Calibri"/>
              </a:rPr>
              <a:t> </a:t>
            </a:r>
            <a:r>
              <a:rPr lang="en-US" dirty="0">
                <a:latin typeface="+mj-lt"/>
                <a:cs typeface="Calibri"/>
              </a:rPr>
              <a:t>for</a:t>
            </a:r>
            <a:r>
              <a:rPr lang="en-US" spc="-30" dirty="0">
                <a:latin typeface="+mj-lt"/>
                <a:cs typeface="Calibri"/>
              </a:rPr>
              <a:t> </a:t>
            </a:r>
            <a:r>
              <a:rPr lang="en-US" dirty="0">
                <a:latin typeface="+mj-lt"/>
                <a:cs typeface="Calibri"/>
              </a:rPr>
              <a:t>the</a:t>
            </a:r>
            <a:r>
              <a:rPr lang="en-US" spc="-35" dirty="0">
                <a:latin typeface="+mj-lt"/>
                <a:cs typeface="Calibri"/>
              </a:rPr>
              <a:t> </a:t>
            </a:r>
            <a:r>
              <a:rPr lang="en-US" dirty="0">
                <a:latin typeface="+mj-lt"/>
                <a:cs typeface="Calibri"/>
              </a:rPr>
              <a:t>platform</a:t>
            </a:r>
            <a:r>
              <a:rPr lang="en-US" spc="-30" dirty="0">
                <a:latin typeface="+mj-lt"/>
                <a:cs typeface="Calibri"/>
              </a:rPr>
              <a:t> </a:t>
            </a:r>
            <a:r>
              <a:rPr lang="en-US" dirty="0">
                <a:latin typeface="+mj-lt"/>
                <a:cs typeface="Calibri"/>
              </a:rPr>
              <a:t>it</a:t>
            </a:r>
            <a:r>
              <a:rPr lang="en-US" spc="-30" dirty="0">
                <a:latin typeface="+mj-lt"/>
                <a:cs typeface="Calibri"/>
              </a:rPr>
              <a:t> </a:t>
            </a:r>
            <a:r>
              <a:rPr lang="en-US" spc="-20" dirty="0">
                <a:latin typeface="+mj-lt"/>
                <a:cs typeface="Calibri"/>
              </a:rPr>
              <a:t>run.</a:t>
            </a:r>
            <a:endParaRPr lang="en-US" dirty="0">
              <a:latin typeface="+mj-lt"/>
              <a:cs typeface="Calibri"/>
            </a:endParaRPr>
          </a:p>
          <a:p>
            <a:endParaRPr lang="en-US" dirty="0"/>
          </a:p>
        </p:txBody>
      </p:sp>
      <p:pic>
        <p:nvPicPr>
          <p:cNvPr id="4" name="object 4"/>
          <p:cNvPicPr/>
          <p:nvPr/>
        </p:nvPicPr>
        <p:blipFill>
          <a:blip r:embed="rId2" cstate="print"/>
          <a:stretch>
            <a:fillRect/>
          </a:stretch>
        </p:blipFill>
        <p:spPr>
          <a:xfrm>
            <a:off x="3831754" y="3694696"/>
            <a:ext cx="4448174" cy="1771649"/>
          </a:xfrm>
          <a:prstGeom prst="rect">
            <a:avLst/>
          </a:prstGeom>
        </p:spPr>
      </p:pic>
    </p:spTree>
    <p:extLst>
      <p:ext uri="{BB962C8B-B14F-4D97-AF65-F5344CB8AC3E}">
        <p14:creationId xmlns:p14="http://schemas.microsoft.com/office/powerpoint/2010/main" val="309065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Architecture</a:t>
            </a:r>
            <a:br>
              <a:rPr lang="en-US" dirty="0"/>
            </a:br>
            <a:endParaRPr lang="en-US" dirty="0"/>
          </a:p>
        </p:txBody>
      </p:sp>
      <p:sp>
        <p:nvSpPr>
          <p:cNvPr id="3" name="Content Placeholder 2"/>
          <p:cNvSpPr>
            <a:spLocks noGrp="1"/>
          </p:cNvSpPr>
          <p:nvPr>
            <p:ph idx="1"/>
          </p:nvPr>
        </p:nvSpPr>
        <p:spPr/>
        <p:txBody>
          <a:bodyPr/>
          <a:lstStyle/>
          <a:p>
            <a:pPr marL="469900" indent="-457200">
              <a:lnSpc>
                <a:spcPct val="100000"/>
              </a:lnSpc>
              <a:spcBef>
                <a:spcPts val="725"/>
              </a:spcBef>
              <a:buClr>
                <a:srgbClr val="000000"/>
              </a:buClr>
              <a:tabLst>
                <a:tab pos="417830" algn="l"/>
              </a:tabLst>
            </a:pPr>
            <a:r>
              <a:rPr lang="en-US" sz="2800" b="1" u="sng" dirty="0">
                <a:cs typeface="Calibri"/>
              </a:rPr>
              <a:t>Library</a:t>
            </a:r>
            <a:r>
              <a:rPr lang="en-US" sz="2800" b="1" u="sng" dirty="0" smtClean="0">
                <a:cs typeface="Calibri"/>
              </a:rPr>
              <a:t>:</a:t>
            </a:r>
            <a:endParaRPr lang="en-US" dirty="0" smtClean="0">
              <a:solidFill>
                <a:srgbClr val="FF0000"/>
              </a:solidFill>
              <a:latin typeface="+mj-lt"/>
              <a:cs typeface="Calibri"/>
            </a:endParaRPr>
          </a:p>
          <a:p>
            <a:pPr marL="417830" indent="-405130">
              <a:lnSpc>
                <a:spcPct val="100000"/>
              </a:lnSpc>
              <a:spcBef>
                <a:spcPts val="725"/>
              </a:spcBef>
              <a:buClr>
                <a:srgbClr val="000000"/>
              </a:buClr>
              <a:buAutoNum type="arabicPeriod"/>
              <a:tabLst>
                <a:tab pos="417830" algn="l"/>
              </a:tabLst>
            </a:pPr>
            <a:r>
              <a:rPr lang="en-US" dirty="0" smtClean="0">
                <a:solidFill>
                  <a:srgbClr val="FF0000"/>
                </a:solidFill>
                <a:latin typeface="+mj-lt"/>
                <a:cs typeface="Calibri"/>
              </a:rPr>
              <a:t>SQLite</a:t>
            </a:r>
            <a:r>
              <a:rPr lang="en-US" spc="-50" dirty="0" smtClean="0">
                <a:solidFill>
                  <a:srgbClr val="FF0000"/>
                </a:solidFill>
                <a:latin typeface="+mj-lt"/>
                <a:cs typeface="Calibri"/>
              </a:rPr>
              <a:t> </a:t>
            </a:r>
            <a:r>
              <a:rPr lang="en-US" dirty="0">
                <a:latin typeface="+mj-lt"/>
                <a:cs typeface="Calibri"/>
              </a:rPr>
              <a:t>-</a:t>
            </a:r>
            <a:r>
              <a:rPr lang="en-US" spc="-55" dirty="0">
                <a:latin typeface="+mj-lt"/>
                <a:cs typeface="Calibri"/>
              </a:rPr>
              <a:t> </a:t>
            </a:r>
            <a:r>
              <a:rPr lang="en-US" dirty="0">
                <a:latin typeface="+mj-lt"/>
                <a:cs typeface="Calibri"/>
              </a:rPr>
              <a:t>Responsible</a:t>
            </a:r>
            <a:r>
              <a:rPr lang="en-US" spc="-55" dirty="0">
                <a:latin typeface="+mj-lt"/>
                <a:cs typeface="Calibri"/>
              </a:rPr>
              <a:t> </a:t>
            </a:r>
            <a:r>
              <a:rPr lang="en-US" dirty="0">
                <a:latin typeface="+mj-lt"/>
                <a:cs typeface="Calibri"/>
              </a:rPr>
              <a:t>for</a:t>
            </a:r>
            <a:r>
              <a:rPr lang="en-US" spc="-55" dirty="0">
                <a:latin typeface="+mj-lt"/>
                <a:cs typeface="Calibri"/>
              </a:rPr>
              <a:t> </a:t>
            </a:r>
            <a:r>
              <a:rPr lang="en-US" dirty="0">
                <a:latin typeface="+mj-lt"/>
                <a:cs typeface="Calibri"/>
              </a:rPr>
              <a:t>Database</a:t>
            </a:r>
            <a:r>
              <a:rPr lang="en-US" spc="-50" dirty="0">
                <a:latin typeface="+mj-lt"/>
                <a:cs typeface="Calibri"/>
              </a:rPr>
              <a:t> </a:t>
            </a:r>
            <a:r>
              <a:rPr lang="en-US" spc="-10" dirty="0">
                <a:latin typeface="+mj-lt"/>
                <a:cs typeface="Calibri"/>
              </a:rPr>
              <a:t>Operation</a:t>
            </a:r>
            <a:endParaRPr lang="en-US" dirty="0">
              <a:latin typeface="+mj-lt"/>
              <a:cs typeface="Calibri"/>
            </a:endParaRPr>
          </a:p>
          <a:p>
            <a:pPr marL="417830" indent="-405130">
              <a:lnSpc>
                <a:spcPct val="100000"/>
              </a:lnSpc>
              <a:spcBef>
                <a:spcPts val="625"/>
              </a:spcBef>
              <a:buClr>
                <a:srgbClr val="000000"/>
              </a:buClr>
              <a:buAutoNum type="arabicPeriod"/>
              <a:tabLst>
                <a:tab pos="417830" algn="l"/>
              </a:tabLst>
            </a:pPr>
            <a:r>
              <a:rPr lang="en-US" dirty="0">
                <a:solidFill>
                  <a:srgbClr val="FF0000"/>
                </a:solidFill>
                <a:latin typeface="+mj-lt"/>
                <a:cs typeface="Calibri"/>
              </a:rPr>
              <a:t>Free</a:t>
            </a:r>
            <a:r>
              <a:rPr lang="en-US" spc="-50" dirty="0">
                <a:solidFill>
                  <a:srgbClr val="FF0000"/>
                </a:solidFill>
                <a:latin typeface="+mj-lt"/>
                <a:cs typeface="Calibri"/>
              </a:rPr>
              <a:t> </a:t>
            </a:r>
            <a:r>
              <a:rPr lang="en-US" dirty="0">
                <a:solidFill>
                  <a:srgbClr val="FF0000"/>
                </a:solidFill>
                <a:latin typeface="+mj-lt"/>
                <a:cs typeface="Calibri"/>
              </a:rPr>
              <a:t>Type</a:t>
            </a:r>
            <a:r>
              <a:rPr lang="en-US" spc="-35" dirty="0">
                <a:solidFill>
                  <a:srgbClr val="FF0000"/>
                </a:solidFill>
                <a:latin typeface="+mj-lt"/>
                <a:cs typeface="Calibri"/>
              </a:rPr>
              <a:t> </a:t>
            </a:r>
            <a:r>
              <a:rPr lang="en-US" dirty="0">
                <a:latin typeface="+mj-lt"/>
                <a:cs typeface="Calibri"/>
              </a:rPr>
              <a:t>-</a:t>
            </a:r>
            <a:r>
              <a:rPr lang="en-US" spc="-45" dirty="0">
                <a:latin typeface="+mj-lt"/>
                <a:cs typeface="Calibri"/>
              </a:rPr>
              <a:t> </a:t>
            </a:r>
            <a:r>
              <a:rPr lang="en-US" dirty="0">
                <a:latin typeface="+mj-lt"/>
                <a:cs typeface="Calibri"/>
              </a:rPr>
              <a:t>Font</a:t>
            </a:r>
            <a:r>
              <a:rPr lang="en-US" spc="-45" dirty="0">
                <a:latin typeface="+mj-lt"/>
                <a:cs typeface="Calibri"/>
              </a:rPr>
              <a:t> </a:t>
            </a:r>
            <a:r>
              <a:rPr lang="en-US" spc="-10" dirty="0">
                <a:latin typeface="+mj-lt"/>
                <a:cs typeface="Calibri"/>
              </a:rPr>
              <a:t>Support</a:t>
            </a:r>
            <a:endParaRPr lang="en-US" dirty="0">
              <a:latin typeface="+mj-lt"/>
              <a:cs typeface="Calibri"/>
            </a:endParaRPr>
          </a:p>
          <a:p>
            <a:pPr marL="417830" indent="-405130">
              <a:lnSpc>
                <a:spcPct val="100000"/>
              </a:lnSpc>
              <a:spcBef>
                <a:spcPts val="660"/>
              </a:spcBef>
              <a:buClr>
                <a:srgbClr val="000000"/>
              </a:buClr>
              <a:buAutoNum type="arabicPeriod"/>
              <a:tabLst>
                <a:tab pos="417830" algn="l"/>
              </a:tabLst>
            </a:pPr>
            <a:r>
              <a:rPr lang="en-US" dirty="0">
                <a:solidFill>
                  <a:srgbClr val="FF0000"/>
                </a:solidFill>
                <a:latin typeface="+mj-lt"/>
                <a:cs typeface="Calibri"/>
              </a:rPr>
              <a:t>Media</a:t>
            </a:r>
            <a:r>
              <a:rPr lang="en-US" spc="-40" dirty="0">
                <a:solidFill>
                  <a:srgbClr val="FF0000"/>
                </a:solidFill>
                <a:latin typeface="+mj-lt"/>
                <a:cs typeface="Calibri"/>
              </a:rPr>
              <a:t> </a:t>
            </a:r>
            <a:r>
              <a:rPr lang="en-US" dirty="0">
                <a:solidFill>
                  <a:srgbClr val="FF0000"/>
                </a:solidFill>
                <a:latin typeface="+mj-lt"/>
                <a:cs typeface="Calibri"/>
              </a:rPr>
              <a:t>F/W</a:t>
            </a:r>
            <a:r>
              <a:rPr lang="en-US" spc="-30" dirty="0">
                <a:solidFill>
                  <a:srgbClr val="FF0000"/>
                </a:solidFill>
                <a:latin typeface="+mj-lt"/>
                <a:cs typeface="Calibri"/>
              </a:rPr>
              <a:t> </a:t>
            </a:r>
            <a:r>
              <a:rPr lang="en-US" dirty="0">
                <a:latin typeface="+mj-lt"/>
                <a:cs typeface="Calibri"/>
              </a:rPr>
              <a:t>-</a:t>
            </a:r>
            <a:r>
              <a:rPr lang="en-US" spc="-40" dirty="0">
                <a:latin typeface="+mj-lt"/>
                <a:cs typeface="Calibri"/>
              </a:rPr>
              <a:t> </a:t>
            </a:r>
            <a:r>
              <a:rPr lang="en-US" dirty="0" err="1">
                <a:latin typeface="+mj-lt"/>
                <a:cs typeface="Calibri"/>
              </a:rPr>
              <a:t>Audio,Video</a:t>
            </a:r>
            <a:r>
              <a:rPr lang="en-US" spc="-40" dirty="0">
                <a:latin typeface="+mj-lt"/>
                <a:cs typeface="Calibri"/>
              </a:rPr>
              <a:t> </a:t>
            </a:r>
            <a:r>
              <a:rPr lang="en-US" spc="-10" dirty="0">
                <a:latin typeface="+mj-lt"/>
                <a:cs typeface="Calibri"/>
              </a:rPr>
              <a:t>Format</a:t>
            </a:r>
            <a:endParaRPr lang="en-US" dirty="0">
              <a:latin typeface="+mj-lt"/>
              <a:cs typeface="Calibri"/>
            </a:endParaRPr>
          </a:p>
          <a:p>
            <a:pPr marL="417830" indent="-405130">
              <a:lnSpc>
                <a:spcPct val="100000"/>
              </a:lnSpc>
              <a:spcBef>
                <a:spcPts val="660"/>
              </a:spcBef>
              <a:buClr>
                <a:srgbClr val="000000"/>
              </a:buClr>
              <a:buAutoNum type="arabicPeriod"/>
              <a:tabLst>
                <a:tab pos="417830" algn="l"/>
              </a:tabLst>
            </a:pPr>
            <a:r>
              <a:rPr lang="en-US" dirty="0">
                <a:solidFill>
                  <a:srgbClr val="FF0000"/>
                </a:solidFill>
                <a:latin typeface="+mj-lt"/>
                <a:cs typeface="Calibri"/>
              </a:rPr>
              <a:t>Open</a:t>
            </a:r>
            <a:r>
              <a:rPr lang="en-US" spc="-45" dirty="0">
                <a:solidFill>
                  <a:srgbClr val="FF0000"/>
                </a:solidFill>
                <a:latin typeface="+mj-lt"/>
                <a:cs typeface="Calibri"/>
              </a:rPr>
              <a:t> </a:t>
            </a:r>
            <a:r>
              <a:rPr lang="en-US" dirty="0">
                <a:solidFill>
                  <a:srgbClr val="FF0000"/>
                </a:solidFill>
                <a:latin typeface="+mj-lt"/>
                <a:cs typeface="Calibri"/>
              </a:rPr>
              <a:t>GL(Open</a:t>
            </a:r>
            <a:r>
              <a:rPr lang="en-US" spc="-40" dirty="0">
                <a:solidFill>
                  <a:srgbClr val="FF0000"/>
                </a:solidFill>
                <a:latin typeface="+mj-lt"/>
                <a:cs typeface="Calibri"/>
              </a:rPr>
              <a:t> </a:t>
            </a:r>
            <a:r>
              <a:rPr lang="en-US" dirty="0">
                <a:solidFill>
                  <a:srgbClr val="FF0000"/>
                </a:solidFill>
                <a:latin typeface="+mj-lt"/>
                <a:cs typeface="Calibri"/>
              </a:rPr>
              <a:t>Google</a:t>
            </a:r>
            <a:r>
              <a:rPr lang="en-US" spc="-40" dirty="0">
                <a:solidFill>
                  <a:srgbClr val="FF0000"/>
                </a:solidFill>
                <a:latin typeface="+mj-lt"/>
                <a:cs typeface="Calibri"/>
              </a:rPr>
              <a:t> </a:t>
            </a:r>
            <a:r>
              <a:rPr lang="en-US" dirty="0">
                <a:solidFill>
                  <a:srgbClr val="FF0000"/>
                </a:solidFill>
                <a:latin typeface="+mj-lt"/>
                <a:cs typeface="Calibri"/>
              </a:rPr>
              <a:t>Library)</a:t>
            </a:r>
            <a:r>
              <a:rPr lang="en-US" spc="-10" dirty="0">
                <a:solidFill>
                  <a:srgbClr val="FF0000"/>
                </a:solidFill>
                <a:latin typeface="+mj-lt"/>
                <a:cs typeface="Calibri"/>
              </a:rPr>
              <a:t> </a:t>
            </a:r>
            <a:r>
              <a:rPr lang="en-US" dirty="0">
                <a:latin typeface="+mj-lt"/>
                <a:cs typeface="Calibri"/>
              </a:rPr>
              <a:t>-</a:t>
            </a:r>
            <a:r>
              <a:rPr lang="en-US" spc="-40" dirty="0">
                <a:latin typeface="+mj-lt"/>
                <a:cs typeface="Calibri"/>
              </a:rPr>
              <a:t> </a:t>
            </a:r>
            <a:r>
              <a:rPr lang="en-US" dirty="0">
                <a:latin typeface="+mj-lt"/>
                <a:cs typeface="Calibri"/>
              </a:rPr>
              <a:t>2D,3D</a:t>
            </a:r>
            <a:r>
              <a:rPr lang="en-US" spc="-40" dirty="0">
                <a:latin typeface="+mj-lt"/>
                <a:cs typeface="Calibri"/>
              </a:rPr>
              <a:t> </a:t>
            </a:r>
            <a:r>
              <a:rPr lang="en-US" dirty="0">
                <a:latin typeface="+mj-lt"/>
                <a:cs typeface="Calibri"/>
              </a:rPr>
              <a:t>Graphics</a:t>
            </a:r>
            <a:r>
              <a:rPr lang="en-US" spc="-40" dirty="0">
                <a:latin typeface="+mj-lt"/>
                <a:cs typeface="Calibri"/>
              </a:rPr>
              <a:t> </a:t>
            </a:r>
            <a:r>
              <a:rPr lang="en-US" spc="-10" dirty="0">
                <a:latin typeface="+mj-lt"/>
                <a:cs typeface="Calibri"/>
              </a:rPr>
              <a:t>Support</a:t>
            </a:r>
            <a:endParaRPr lang="en-US" dirty="0">
              <a:latin typeface="+mj-lt"/>
              <a:cs typeface="Calibri"/>
            </a:endParaRPr>
          </a:p>
          <a:p>
            <a:pPr marL="417830" indent="-405130">
              <a:lnSpc>
                <a:spcPct val="100000"/>
              </a:lnSpc>
              <a:spcBef>
                <a:spcPts val="660"/>
              </a:spcBef>
              <a:buClr>
                <a:srgbClr val="000000"/>
              </a:buClr>
              <a:buAutoNum type="arabicPeriod"/>
              <a:tabLst>
                <a:tab pos="417830" algn="l"/>
              </a:tabLst>
            </a:pPr>
            <a:r>
              <a:rPr lang="en-US" dirty="0">
                <a:solidFill>
                  <a:srgbClr val="FF0000"/>
                </a:solidFill>
                <a:latin typeface="+mj-lt"/>
                <a:cs typeface="Calibri"/>
              </a:rPr>
              <a:t>SSL</a:t>
            </a:r>
            <a:r>
              <a:rPr lang="en-US" spc="-55" dirty="0">
                <a:solidFill>
                  <a:srgbClr val="FF0000"/>
                </a:solidFill>
                <a:latin typeface="+mj-lt"/>
                <a:cs typeface="Calibri"/>
              </a:rPr>
              <a:t> </a:t>
            </a:r>
            <a:r>
              <a:rPr lang="en-US" dirty="0">
                <a:latin typeface="+mj-lt"/>
                <a:cs typeface="Calibri"/>
              </a:rPr>
              <a:t>-</a:t>
            </a:r>
            <a:r>
              <a:rPr lang="en-US" spc="-60" dirty="0">
                <a:latin typeface="+mj-lt"/>
                <a:cs typeface="Calibri"/>
              </a:rPr>
              <a:t> </a:t>
            </a:r>
            <a:r>
              <a:rPr lang="en-US" dirty="0">
                <a:latin typeface="+mj-lt"/>
                <a:cs typeface="Calibri"/>
              </a:rPr>
              <a:t>Encrypted</a:t>
            </a:r>
            <a:r>
              <a:rPr lang="en-US" spc="-55" dirty="0">
                <a:latin typeface="+mj-lt"/>
                <a:cs typeface="Calibri"/>
              </a:rPr>
              <a:t> </a:t>
            </a:r>
            <a:r>
              <a:rPr lang="en-US" dirty="0">
                <a:latin typeface="+mj-lt"/>
                <a:cs typeface="Calibri"/>
              </a:rPr>
              <a:t>Communication</a:t>
            </a:r>
            <a:r>
              <a:rPr lang="en-US" spc="-60" dirty="0">
                <a:latin typeface="+mj-lt"/>
                <a:cs typeface="Calibri"/>
              </a:rPr>
              <a:t> </a:t>
            </a:r>
            <a:r>
              <a:rPr lang="en-US" dirty="0">
                <a:latin typeface="+mj-lt"/>
                <a:cs typeface="Calibri"/>
              </a:rPr>
              <a:t>between</a:t>
            </a:r>
            <a:r>
              <a:rPr lang="en-US" spc="-55" dirty="0">
                <a:latin typeface="+mj-lt"/>
                <a:cs typeface="Calibri"/>
              </a:rPr>
              <a:t> </a:t>
            </a:r>
            <a:r>
              <a:rPr lang="en-US" dirty="0">
                <a:latin typeface="+mj-lt"/>
                <a:cs typeface="Calibri"/>
              </a:rPr>
              <a:t>Client</a:t>
            </a:r>
            <a:r>
              <a:rPr lang="en-US" spc="-60" dirty="0">
                <a:latin typeface="+mj-lt"/>
                <a:cs typeface="Calibri"/>
              </a:rPr>
              <a:t> </a:t>
            </a:r>
            <a:r>
              <a:rPr lang="en-US" dirty="0">
                <a:latin typeface="+mj-lt"/>
                <a:cs typeface="Calibri"/>
              </a:rPr>
              <a:t>and</a:t>
            </a:r>
            <a:r>
              <a:rPr lang="en-US" spc="-55" dirty="0">
                <a:latin typeface="+mj-lt"/>
                <a:cs typeface="Calibri"/>
              </a:rPr>
              <a:t> </a:t>
            </a:r>
            <a:r>
              <a:rPr lang="en-US" spc="-10" dirty="0">
                <a:latin typeface="+mj-lt"/>
                <a:cs typeface="Calibri"/>
              </a:rPr>
              <a:t>Server</a:t>
            </a:r>
            <a:endParaRPr lang="en-US" dirty="0">
              <a:latin typeface="+mj-lt"/>
              <a:cs typeface="Calibri"/>
            </a:endParaRPr>
          </a:p>
          <a:p>
            <a:pPr marL="417830" indent="-405130">
              <a:lnSpc>
                <a:spcPct val="100000"/>
              </a:lnSpc>
              <a:spcBef>
                <a:spcPts val="660"/>
              </a:spcBef>
              <a:buClr>
                <a:srgbClr val="000000"/>
              </a:buClr>
              <a:buAutoNum type="arabicPeriod"/>
              <a:tabLst>
                <a:tab pos="417830" algn="l"/>
              </a:tabLst>
            </a:pPr>
            <a:r>
              <a:rPr lang="en-US" dirty="0">
                <a:solidFill>
                  <a:srgbClr val="FF0000"/>
                </a:solidFill>
                <a:latin typeface="+mj-lt"/>
                <a:cs typeface="Calibri"/>
              </a:rPr>
              <a:t>SGL</a:t>
            </a:r>
            <a:r>
              <a:rPr lang="en-US" spc="-35" dirty="0">
                <a:solidFill>
                  <a:srgbClr val="FF0000"/>
                </a:solidFill>
                <a:latin typeface="+mj-lt"/>
                <a:cs typeface="Calibri"/>
              </a:rPr>
              <a:t> </a:t>
            </a:r>
            <a:r>
              <a:rPr lang="en-US" dirty="0">
                <a:latin typeface="+mj-lt"/>
                <a:cs typeface="Calibri"/>
              </a:rPr>
              <a:t>(Scalable</a:t>
            </a:r>
            <a:r>
              <a:rPr lang="en-US" spc="-40" dirty="0">
                <a:latin typeface="+mj-lt"/>
                <a:cs typeface="Calibri"/>
              </a:rPr>
              <a:t> </a:t>
            </a:r>
            <a:r>
              <a:rPr lang="en-US" dirty="0">
                <a:latin typeface="+mj-lt"/>
                <a:cs typeface="Calibri"/>
              </a:rPr>
              <a:t>Graphics</a:t>
            </a:r>
            <a:r>
              <a:rPr lang="en-US" spc="-40" dirty="0">
                <a:latin typeface="+mj-lt"/>
                <a:cs typeface="Calibri"/>
              </a:rPr>
              <a:t> </a:t>
            </a:r>
            <a:r>
              <a:rPr lang="en-US" dirty="0">
                <a:latin typeface="+mj-lt"/>
                <a:cs typeface="Calibri"/>
              </a:rPr>
              <a:t>Libraries)-</a:t>
            </a:r>
            <a:r>
              <a:rPr lang="en-US" spc="-40" dirty="0">
                <a:latin typeface="+mj-lt"/>
                <a:cs typeface="Calibri"/>
              </a:rPr>
              <a:t> </a:t>
            </a:r>
            <a:r>
              <a:rPr lang="en-US" dirty="0">
                <a:latin typeface="+mj-lt"/>
                <a:cs typeface="Calibri"/>
              </a:rPr>
              <a:t>For</a:t>
            </a:r>
            <a:r>
              <a:rPr lang="en-US" spc="-40" dirty="0">
                <a:latin typeface="+mj-lt"/>
                <a:cs typeface="Calibri"/>
              </a:rPr>
              <a:t> </a:t>
            </a:r>
            <a:r>
              <a:rPr lang="en-US" dirty="0">
                <a:latin typeface="+mj-lt"/>
                <a:cs typeface="Calibri"/>
              </a:rPr>
              <a:t>Basic</a:t>
            </a:r>
            <a:r>
              <a:rPr lang="en-US" spc="-40" dirty="0">
                <a:latin typeface="+mj-lt"/>
                <a:cs typeface="Calibri"/>
              </a:rPr>
              <a:t> </a:t>
            </a:r>
            <a:r>
              <a:rPr lang="en-US" dirty="0">
                <a:latin typeface="+mj-lt"/>
                <a:cs typeface="Calibri"/>
              </a:rPr>
              <a:t>Graphics</a:t>
            </a:r>
            <a:r>
              <a:rPr lang="en-US" spc="-40" dirty="0">
                <a:latin typeface="+mj-lt"/>
                <a:cs typeface="Calibri"/>
              </a:rPr>
              <a:t> </a:t>
            </a:r>
            <a:r>
              <a:rPr lang="en-US" spc="-10" dirty="0">
                <a:latin typeface="+mj-lt"/>
                <a:cs typeface="Calibri"/>
              </a:rPr>
              <a:t>Support</a:t>
            </a:r>
            <a:endParaRPr lang="en-US" dirty="0">
              <a:latin typeface="+mj-lt"/>
              <a:cs typeface="Calibri"/>
            </a:endParaRPr>
          </a:p>
          <a:p>
            <a:endParaRPr lang="en-US" dirty="0"/>
          </a:p>
        </p:txBody>
      </p:sp>
    </p:spTree>
    <p:extLst>
      <p:ext uri="{BB962C8B-B14F-4D97-AF65-F5344CB8AC3E}">
        <p14:creationId xmlns:p14="http://schemas.microsoft.com/office/powerpoint/2010/main" val="2754967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Architecture</a:t>
            </a:r>
            <a:br>
              <a:rPr lang="en-US" dirty="0"/>
            </a:br>
            <a:endParaRPr lang="en-US" dirty="0"/>
          </a:p>
        </p:txBody>
      </p:sp>
      <p:sp>
        <p:nvSpPr>
          <p:cNvPr id="3" name="Content Placeholder 2"/>
          <p:cNvSpPr>
            <a:spLocks noGrp="1"/>
          </p:cNvSpPr>
          <p:nvPr>
            <p:ph idx="1"/>
          </p:nvPr>
        </p:nvSpPr>
        <p:spPr/>
        <p:txBody>
          <a:bodyPr/>
          <a:lstStyle/>
          <a:p>
            <a:pPr marL="294640" marR="5080" indent="-281940">
              <a:lnSpc>
                <a:spcPts val="3829"/>
              </a:lnSpc>
              <a:spcBef>
                <a:spcPts val="235"/>
              </a:spcBef>
              <a:buFont typeface="Arial"/>
              <a:buChar char="•"/>
              <a:tabLst>
                <a:tab pos="294640" algn="l"/>
              </a:tabLst>
            </a:pPr>
            <a:r>
              <a:rPr lang="en-US" sz="2800" b="1" u="sng" dirty="0" smtClean="0">
                <a:latin typeface="+mj-lt"/>
                <a:cs typeface="Calibri"/>
              </a:rPr>
              <a:t>Android Runtime:</a:t>
            </a:r>
          </a:p>
          <a:p>
            <a:pPr marL="294640" marR="5080" indent="-281940">
              <a:lnSpc>
                <a:spcPts val="3829"/>
              </a:lnSpc>
              <a:spcBef>
                <a:spcPts val="235"/>
              </a:spcBef>
              <a:buFont typeface="Arial"/>
              <a:buChar char="•"/>
              <a:tabLst>
                <a:tab pos="294640" algn="l"/>
              </a:tabLst>
            </a:pPr>
            <a:r>
              <a:rPr lang="en-US" dirty="0" smtClean="0">
                <a:latin typeface="+mj-lt"/>
                <a:cs typeface="Calibri"/>
              </a:rPr>
              <a:t>Android</a:t>
            </a:r>
            <a:r>
              <a:rPr lang="en-US" spc="-40" dirty="0" smtClean="0">
                <a:latin typeface="+mj-lt"/>
                <a:cs typeface="Calibri"/>
              </a:rPr>
              <a:t> </a:t>
            </a:r>
            <a:r>
              <a:rPr lang="en-US" dirty="0">
                <a:latin typeface="+mj-lt"/>
                <a:cs typeface="Calibri"/>
              </a:rPr>
              <a:t>Runtime</a:t>
            </a:r>
            <a:r>
              <a:rPr lang="en-US" spc="-40" dirty="0">
                <a:latin typeface="+mj-lt"/>
                <a:cs typeface="Calibri"/>
              </a:rPr>
              <a:t> </a:t>
            </a:r>
            <a:r>
              <a:rPr lang="en-US" dirty="0">
                <a:latin typeface="+mj-lt"/>
                <a:cs typeface="Calibri"/>
              </a:rPr>
              <a:t>consists</a:t>
            </a:r>
            <a:r>
              <a:rPr lang="en-US" spc="-40" dirty="0">
                <a:latin typeface="+mj-lt"/>
                <a:cs typeface="Calibri"/>
              </a:rPr>
              <a:t> </a:t>
            </a:r>
            <a:r>
              <a:rPr lang="en-US" dirty="0">
                <a:latin typeface="+mj-lt"/>
                <a:cs typeface="Calibri"/>
              </a:rPr>
              <a:t>of </a:t>
            </a:r>
            <a:r>
              <a:rPr lang="en-US" u="sng" dirty="0">
                <a:latin typeface="+mj-lt"/>
                <a:cs typeface="Calibri"/>
              </a:rPr>
              <a:t>Core</a:t>
            </a:r>
            <a:r>
              <a:rPr lang="en-US" u="sng" spc="-40" dirty="0">
                <a:latin typeface="+mj-lt"/>
                <a:cs typeface="Calibri"/>
              </a:rPr>
              <a:t> </a:t>
            </a:r>
            <a:r>
              <a:rPr lang="en-US" u="sng" dirty="0">
                <a:latin typeface="+mj-lt"/>
                <a:cs typeface="Calibri"/>
              </a:rPr>
              <a:t>Libraries</a:t>
            </a:r>
            <a:r>
              <a:rPr lang="en-US" u="sng" spc="-40" dirty="0">
                <a:latin typeface="+mj-lt"/>
                <a:cs typeface="Calibri"/>
              </a:rPr>
              <a:t> </a:t>
            </a:r>
            <a:r>
              <a:rPr lang="en-US" dirty="0">
                <a:latin typeface="+mj-lt"/>
                <a:cs typeface="Calibri"/>
              </a:rPr>
              <a:t>and</a:t>
            </a:r>
            <a:r>
              <a:rPr lang="en-US" spc="-5" dirty="0">
                <a:latin typeface="+mj-lt"/>
                <a:cs typeface="Calibri"/>
              </a:rPr>
              <a:t> </a:t>
            </a:r>
            <a:r>
              <a:rPr lang="en-US" u="sng" dirty="0" err="1">
                <a:latin typeface="+mj-lt"/>
                <a:cs typeface="Calibri"/>
              </a:rPr>
              <a:t>Dalvik</a:t>
            </a:r>
            <a:r>
              <a:rPr lang="en-US" u="sng" spc="-40" dirty="0">
                <a:latin typeface="+mj-lt"/>
                <a:cs typeface="Calibri"/>
              </a:rPr>
              <a:t> </a:t>
            </a:r>
            <a:r>
              <a:rPr lang="en-US" u="sng" spc="-10" dirty="0">
                <a:latin typeface="+mj-lt"/>
                <a:cs typeface="Calibri"/>
              </a:rPr>
              <a:t>Virtual Machine</a:t>
            </a:r>
            <a:r>
              <a:rPr lang="en-US" u="sng" spc="-10" dirty="0">
                <a:solidFill>
                  <a:srgbClr val="00B050"/>
                </a:solidFill>
                <a:latin typeface="+mj-lt"/>
                <a:cs typeface="Calibri"/>
              </a:rPr>
              <a:t>.</a:t>
            </a:r>
            <a:endParaRPr lang="en-US" u="sng" dirty="0">
              <a:latin typeface="+mj-lt"/>
              <a:cs typeface="Calibri"/>
            </a:endParaRPr>
          </a:p>
          <a:p>
            <a:pPr marL="294640" marR="339090" indent="-281940">
              <a:lnSpc>
                <a:spcPct val="99900"/>
              </a:lnSpc>
              <a:spcBef>
                <a:spcPts val="495"/>
              </a:spcBef>
              <a:buFont typeface="Arial"/>
              <a:buChar char="•"/>
              <a:tabLst>
                <a:tab pos="294640" algn="l"/>
              </a:tabLst>
            </a:pPr>
            <a:r>
              <a:rPr lang="en-US" dirty="0">
                <a:latin typeface="+mj-lt"/>
                <a:cs typeface="Calibri"/>
              </a:rPr>
              <a:t>Core</a:t>
            </a:r>
            <a:r>
              <a:rPr lang="en-US" spc="-60" dirty="0">
                <a:latin typeface="+mj-lt"/>
                <a:cs typeface="Calibri"/>
              </a:rPr>
              <a:t> </a:t>
            </a:r>
            <a:r>
              <a:rPr lang="en-US" dirty="0">
                <a:latin typeface="+mj-lt"/>
                <a:cs typeface="Calibri"/>
              </a:rPr>
              <a:t>Libraries</a:t>
            </a:r>
            <a:r>
              <a:rPr lang="en-US" spc="-55" dirty="0">
                <a:latin typeface="+mj-lt"/>
                <a:cs typeface="Calibri"/>
              </a:rPr>
              <a:t> </a:t>
            </a:r>
            <a:r>
              <a:rPr lang="en-US" dirty="0">
                <a:latin typeface="+mj-lt"/>
                <a:cs typeface="Calibri"/>
              </a:rPr>
              <a:t>are</a:t>
            </a:r>
            <a:r>
              <a:rPr lang="en-US" spc="-60" dirty="0">
                <a:latin typeface="+mj-lt"/>
                <a:cs typeface="Calibri"/>
              </a:rPr>
              <a:t> </a:t>
            </a:r>
            <a:r>
              <a:rPr lang="en-US" dirty="0">
                <a:latin typeface="+mj-lt"/>
                <a:cs typeface="Calibri"/>
              </a:rPr>
              <a:t>written</a:t>
            </a:r>
            <a:r>
              <a:rPr lang="en-US" spc="-60" dirty="0">
                <a:latin typeface="+mj-lt"/>
                <a:cs typeface="Calibri"/>
              </a:rPr>
              <a:t> </a:t>
            </a:r>
            <a:r>
              <a:rPr lang="en-US" dirty="0">
                <a:latin typeface="+mj-lt"/>
                <a:cs typeface="Calibri"/>
              </a:rPr>
              <a:t>in</a:t>
            </a:r>
            <a:r>
              <a:rPr lang="en-US" spc="-55" dirty="0">
                <a:latin typeface="+mj-lt"/>
                <a:cs typeface="Calibri"/>
              </a:rPr>
              <a:t> </a:t>
            </a:r>
            <a:r>
              <a:rPr lang="en-US" dirty="0">
                <a:latin typeface="+mj-lt"/>
                <a:cs typeface="Calibri"/>
              </a:rPr>
              <a:t>C/C++</a:t>
            </a:r>
            <a:r>
              <a:rPr lang="en-US" spc="-60" dirty="0">
                <a:latin typeface="+mj-lt"/>
                <a:cs typeface="Calibri"/>
              </a:rPr>
              <a:t> </a:t>
            </a:r>
            <a:r>
              <a:rPr lang="en-US" dirty="0">
                <a:latin typeface="+mj-lt"/>
                <a:cs typeface="Calibri"/>
              </a:rPr>
              <a:t>languages.</a:t>
            </a:r>
            <a:r>
              <a:rPr lang="en-US" spc="-55" dirty="0">
                <a:latin typeface="+mj-lt"/>
                <a:cs typeface="Calibri"/>
              </a:rPr>
              <a:t> </a:t>
            </a:r>
            <a:r>
              <a:rPr lang="en-US" dirty="0">
                <a:latin typeface="+mj-lt"/>
                <a:cs typeface="Calibri"/>
              </a:rPr>
              <a:t>This</a:t>
            </a:r>
            <a:r>
              <a:rPr lang="en-US" spc="-60" dirty="0">
                <a:latin typeface="+mj-lt"/>
                <a:cs typeface="Calibri"/>
              </a:rPr>
              <a:t> </a:t>
            </a:r>
            <a:r>
              <a:rPr lang="en-US" spc="-10" dirty="0">
                <a:latin typeface="+mj-lt"/>
                <a:cs typeface="Calibri"/>
              </a:rPr>
              <a:t>libraries </a:t>
            </a:r>
            <a:r>
              <a:rPr lang="en-US" dirty="0">
                <a:latin typeface="+mj-lt"/>
                <a:cs typeface="Calibri"/>
              </a:rPr>
              <a:t>are</a:t>
            </a:r>
            <a:r>
              <a:rPr lang="en-US" spc="-45" dirty="0">
                <a:latin typeface="+mj-lt"/>
                <a:cs typeface="Calibri"/>
              </a:rPr>
              <a:t> </a:t>
            </a:r>
            <a:r>
              <a:rPr lang="en-US" dirty="0">
                <a:latin typeface="+mj-lt"/>
                <a:cs typeface="Calibri"/>
              </a:rPr>
              <a:t>helpful</a:t>
            </a:r>
            <a:r>
              <a:rPr lang="en-US" spc="-45" dirty="0">
                <a:latin typeface="+mj-lt"/>
                <a:cs typeface="Calibri"/>
              </a:rPr>
              <a:t> </a:t>
            </a:r>
            <a:r>
              <a:rPr lang="en-US" dirty="0">
                <a:latin typeface="+mj-lt"/>
                <a:cs typeface="Calibri"/>
              </a:rPr>
              <a:t>for</a:t>
            </a:r>
            <a:r>
              <a:rPr lang="en-US" spc="-40" dirty="0">
                <a:latin typeface="+mj-lt"/>
                <a:cs typeface="Calibri"/>
              </a:rPr>
              <a:t> </a:t>
            </a:r>
            <a:r>
              <a:rPr lang="en-US" dirty="0">
                <a:latin typeface="+mj-lt"/>
                <a:cs typeface="Calibri"/>
              </a:rPr>
              <a:t>runtime</a:t>
            </a:r>
            <a:r>
              <a:rPr lang="en-US" spc="-45" dirty="0">
                <a:latin typeface="+mj-lt"/>
                <a:cs typeface="Calibri"/>
              </a:rPr>
              <a:t> </a:t>
            </a:r>
            <a:r>
              <a:rPr lang="en-US" dirty="0">
                <a:latin typeface="+mj-lt"/>
                <a:cs typeface="Calibri"/>
              </a:rPr>
              <a:t>environment.</a:t>
            </a:r>
            <a:r>
              <a:rPr lang="en-US" spc="-45" dirty="0">
                <a:latin typeface="+mj-lt"/>
                <a:cs typeface="Calibri"/>
              </a:rPr>
              <a:t> </a:t>
            </a:r>
            <a:r>
              <a:rPr lang="en-US" dirty="0">
                <a:latin typeface="+mj-lt"/>
                <a:cs typeface="Calibri"/>
              </a:rPr>
              <a:t>Some</a:t>
            </a:r>
            <a:r>
              <a:rPr lang="en-US" spc="-40" dirty="0">
                <a:latin typeface="+mj-lt"/>
                <a:cs typeface="Calibri"/>
              </a:rPr>
              <a:t> </a:t>
            </a:r>
            <a:r>
              <a:rPr lang="en-US" dirty="0">
                <a:latin typeface="+mj-lt"/>
                <a:cs typeface="Calibri"/>
              </a:rPr>
              <a:t>of</a:t>
            </a:r>
            <a:r>
              <a:rPr lang="en-US" spc="-45" dirty="0">
                <a:latin typeface="+mj-lt"/>
                <a:cs typeface="Calibri"/>
              </a:rPr>
              <a:t> </a:t>
            </a:r>
            <a:r>
              <a:rPr lang="en-US" dirty="0">
                <a:latin typeface="+mj-lt"/>
                <a:cs typeface="Calibri"/>
              </a:rPr>
              <a:t>the</a:t>
            </a:r>
            <a:r>
              <a:rPr lang="en-US" spc="-45" dirty="0">
                <a:latin typeface="+mj-lt"/>
                <a:cs typeface="Calibri"/>
              </a:rPr>
              <a:t> </a:t>
            </a:r>
            <a:r>
              <a:rPr lang="en-US" spc="-20" dirty="0">
                <a:latin typeface="+mj-lt"/>
                <a:cs typeface="Calibri"/>
              </a:rPr>
              <a:t>core </a:t>
            </a:r>
            <a:r>
              <a:rPr lang="en-US" dirty="0">
                <a:latin typeface="+mj-lt"/>
                <a:cs typeface="Calibri"/>
              </a:rPr>
              <a:t>libraries</a:t>
            </a:r>
            <a:r>
              <a:rPr lang="en-US" spc="-55" dirty="0">
                <a:latin typeface="+mj-lt"/>
                <a:cs typeface="Calibri"/>
              </a:rPr>
              <a:t> </a:t>
            </a:r>
            <a:r>
              <a:rPr lang="en-US" dirty="0">
                <a:latin typeface="+mj-lt"/>
                <a:cs typeface="Calibri"/>
              </a:rPr>
              <a:t>are</a:t>
            </a:r>
            <a:r>
              <a:rPr lang="en-US" spc="-55" dirty="0">
                <a:latin typeface="+mj-lt"/>
                <a:cs typeface="Calibri"/>
              </a:rPr>
              <a:t> </a:t>
            </a:r>
            <a:r>
              <a:rPr lang="en-US" dirty="0">
                <a:latin typeface="+mj-lt"/>
                <a:cs typeface="Calibri"/>
              </a:rPr>
              <a:t>Data</a:t>
            </a:r>
            <a:r>
              <a:rPr lang="en-US" spc="-55" dirty="0">
                <a:latin typeface="+mj-lt"/>
                <a:cs typeface="Calibri"/>
              </a:rPr>
              <a:t> </a:t>
            </a:r>
            <a:r>
              <a:rPr lang="en-US" dirty="0">
                <a:latin typeface="+mj-lt"/>
                <a:cs typeface="Calibri"/>
              </a:rPr>
              <a:t>Structure,</a:t>
            </a:r>
            <a:r>
              <a:rPr lang="en-US" spc="-55" dirty="0">
                <a:latin typeface="+mj-lt"/>
                <a:cs typeface="Calibri"/>
              </a:rPr>
              <a:t> </a:t>
            </a:r>
            <a:r>
              <a:rPr lang="en-US" dirty="0">
                <a:latin typeface="+mj-lt"/>
                <a:cs typeface="Calibri"/>
              </a:rPr>
              <a:t>File</a:t>
            </a:r>
            <a:r>
              <a:rPr lang="en-US" spc="-55" dirty="0">
                <a:latin typeface="+mj-lt"/>
                <a:cs typeface="Calibri"/>
              </a:rPr>
              <a:t> </a:t>
            </a:r>
            <a:r>
              <a:rPr lang="en-US" dirty="0">
                <a:latin typeface="+mj-lt"/>
                <a:cs typeface="Calibri"/>
              </a:rPr>
              <a:t>Access,</a:t>
            </a:r>
            <a:r>
              <a:rPr lang="en-US" spc="-55" dirty="0">
                <a:latin typeface="+mj-lt"/>
                <a:cs typeface="Calibri"/>
              </a:rPr>
              <a:t> </a:t>
            </a:r>
            <a:r>
              <a:rPr lang="en-US" dirty="0">
                <a:latin typeface="+mj-lt"/>
                <a:cs typeface="Calibri"/>
              </a:rPr>
              <a:t>Network</a:t>
            </a:r>
            <a:r>
              <a:rPr lang="en-US" spc="-55" dirty="0">
                <a:latin typeface="+mj-lt"/>
                <a:cs typeface="Calibri"/>
              </a:rPr>
              <a:t> </a:t>
            </a:r>
            <a:r>
              <a:rPr lang="en-US" spc="-10" dirty="0">
                <a:latin typeface="+mj-lt"/>
                <a:cs typeface="Calibri"/>
              </a:rPr>
              <a:t>Access, </a:t>
            </a:r>
            <a:r>
              <a:rPr lang="en-US" dirty="0">
                <a:latin typeface="+mj-lt"/>
                <a:cs typeface="Calibri"/>
              </a:rPr>
              <a:t>Utilities</a:t>
            </a:r>
            <a:r>
              <a:rPr lang="en-US" spc="-85" dirty="0">
                <a:latin typeface="+mj-lt"/>
                <a:cs typeface="Calibri"/>
              </a:rPr>
              <a:t> </a:t>
            </a:r>
            <a:r>
              <a:rPr lang="en-US" dirty="0">
                <a:latin typeface="+mj-lt"/>
                <a:cs typeface="Calibri"/>
              </a:rPr>
              <a:t>and</a:t>
            </a:r>
            <a:r>
              <a:rPr lang="en-US" spc="-80" dirty="0">
                <a:latin typeface="+mj-lt"/>
                <a:cs typeface="Calibri"/>
              </a:rPr>
              <a:t> </a:t>
            </a:r>
            <a:r>
              <a:rPr lang="en-US" spc="-10" dirty="0">
                <a:latin typeface="+mj-lt"/>
                <a:cs typeface="Calibri"/>
              </a:rPr>
              <a:t>Graphics.</a:t>
            </a:r>
            <a:endParaRPr lang="en-US" dirty="0">
              <a:latin typeface="+mj-lt"/>
              <a:cs typeface="Calibri"/>
            </a:endParaRPr>
          </a:p>
          <a:p>
            <a:endParaRPr lang="en-US" dirty="0"/>
          </a:p>
        </p:txBody>
      </p:sp>
      <p:pic>
        <p:nvPicPr>
          <p:cNvPr id="4" name="object 4"/>
          <p:cNvPicPr/>
          <p:nvPr/>
        </p:nvPicPr>
        <p:blipFill>
          <a:blip r:embed="rId2" cstate="print"/>
          <a:stretch>
            <a:fillRect/>
          </a:stretch>
        </p:blipFill>
        <p:spPr>
          <a:xfrm>
            <a:off x="4833991" y="4127613"/>
            <a:ext cx="2838449" cy="1419224"/>
          </a:xfrm>
          <a:prstGeom prst="rect">
            <a:avLst/>
          </a:prstGeom>
        </p:spPr>
      </p:pic>
    </p:spTree>
    <p:extLst>
      <p:ext uri="{BB962C8B-B14F-4D97-AF65-F5344CB8AC3E}">
        <p14:creationId xmlns:p14="http://schemas.microsoft.com/office/powerpoint/2010/main" val="2809758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Architecture</a:t>
            </a:r>
            <a:br>
              <a:rPr lang="en-US" dirty="0"/>
            </a:br>
            <a:endParaRPr lang="en-US" dirty="0"/>
          </a:p>
        </p:txBody>
      </p:sp>
      <p:sp>
        <p:nvSpPr>
          <p:cNvPr id="3" name="Content Placeholder 2"/>
          <p:cNvSpPr>
            <a:spLocks noGrp="1"/>
          </p:cNvSpPr>
          <p:nvPr>
            <p:ph idx="1"/>
          </p:nvPr>
        </p:nvSpPr>
        <p:spPr/>
        <p:txBody>
          <a:bodyPr/>
          <a:lstStyle/>
          <a:p>
            <a:pPr marL="294640" marR="5080" indent="-281940">
              <a:lnSpc>
                <a:spcPts val="3829"/>
              </a:lnSpc>
              <a:spcBef>
                <a:spcPts val="235"/>
              </a:spcBef>
              <a:buFont typeface="Arial"/>
              <a:buChar char="•"/>
              <a:tabLst>
                <a:tab pos="294640" algn="l"/>
              </a:tabLst>
            </a:pPr>
            <a:r>
              <a:rPr lang="en-US" sz="2800" b="1" u="sng" dirty="0" smtClean="0">
                <a:latin typeface="+mj-lt"/>
                <a:cs typeface="Calibri"/>
              </a:rPr>
              <a:t>Linux </a:t>
            </a:r>
            <a:r>
              <a:rPr lang="en-US" sz="2800" b="1" u="sng" dirty="0" err="1" smtClean="0">
                <a:latin typeface="+mj-lt"/>
                <a:cs typeface="Calibri"/>
              </a:rPr>
              <a:t>Kernal</a:t>
            </a:r>
            <a:r>
              <a:rPr lang="en-US" sz="2800" b="1" u="sng" dirty="0" smtClean="0">
                <a:latin typeface="+mj-lt"/>
                <a:cs typeface="Calibri"/>
              </a:rPr>
              <a:t>:</a:t>
            </a:r>
          </a:p>
          <a:p>
            <a:pPr marL="294640" marR="5080" indent="-281940">
              <a:lnSpc>
                <a:spcPts val="3829"/>
              </a:lnSpc>
              <a:spcBef>
                <a:spcPts val="235"/>
              </a:spcBef>
              <a:buFont typeface="Arial"/>
              <a:buChar char="•"/>
              <a:tabLst>
                <a:tab pos="294640" algn="l"/>
              </a:tabLst>
            </a:pPr>
            <a:r>
              <a:rPr lang="en-US" dirty="0" smtClean="0">
                <a:latin typeface="+mj-lt"/>
                <a:cs typeface="Calibri"/>
              </a:rPr>
              <a:t>Linux</a:t>
            </a:r>
            <a:r>
              <a:rPr lang="en-US" spc="-35" dirty="0" smtClean="0">
                <a:latin typeface="+mj-lt"/>
                <a:cs typeface="Calibri"/>
              </a:rPr>
              <a:t> </a:t>
            </a:r>
            <a:r>
              <a:rPr lang="en-US" dirty="0">
                <a:latin typeface="+mj-lt"/>
                <a:cs typeface="Calibri"/>
              </a:rPr>
              <a:t>Kernel</a:t>
            </a:r>
            <a:r>
              <a:rPr lang="en-US" spc="-35" dirty="0">
                <a:latin typeface="+mj-lt"/>
                <a:cs typeface="Calibri"/>
              </a:rPr>
              <a:t> </a:t>
            </a:r>
            <a:r>
              <a:rPr lang="en-US" dirty="0">
                <a:latin typeface="+mj-lt"/>
                <a:cs typeface="Calibri"/>
              </a:rPr>
              <a:t>is</a:t>
            </a:r>
            <a:r>
              <a:rPr lang="en-US" spc="-35" dirty="0">
                <a:latin typeface="+mj-lt"/>
                <a:cs typeface="Calibri"/>
              </a:rPr>
              <a:t> </a:t>
            </a:r>
            <a:r>
              <a:rPr lang="en-US" dirty="0">
                <a:latin typeface="+mj-lt"/>
                <a:cs typeface="Calibri"/>
              </a:rPr>
              <a:t>a</a:t>
            </a:r>
            <a:r>
              <a:rPr lang="en-US" spc="-30" dirty="0">
                <a:latin typeface="+mj-lt"/>
                <a:cs typeface="Calibri"/>
              </a:rPr>
              <a:t> </a:t>
            </a:r>
            <a:r>
              <a:rPr lang="en-US" dirty="0">
                <a:latin typeface="+mj-lt"/>
                <a:cs typeface="Calibri"/>
              </a:rPr>
              <a:t>Root</a:t>
            </a:r>
            <a:r>
              <a:rPr lang="en-US" spc="-35" dirty="0">
                <a:latin typeface="+mj-lt"/>
                <a:cs typeface="Calibri"/>
              </a:rPr>
              <a:t> </a:t>
            </a:r>
            <a:r>
              <a:rPr lang="en-US" dirty="0">
                <a:latin typeface="+mj-lt"/>
                <a:cs typeface="Calibri"/>
              </a:rPr>
              <a:t>layer</a:t>
            </a:r>
            <a:r>
              <a:rPr lang="en-US" spc="-35" dirty="0">
                <a:latin typeface="+mj-lt"/>
                <a:cs typeface="Calibri"/>
              </a:rPr>
              <a:t> </a:t>
            </a:r>
            <a:r>
              <a:rPr lang="en-US" dirty="0">
                <a:latin typeface="+mj-lt"/>
                <a:cs typeface="Calibri"/>
              </a:rPr>
              <a:t>of</a:t>
            </a:r>
            <a:r>
              <a:rPr lang="en-US" spc="-35" dirty="0">
                <a:latin typeface="+mj-lt"/>
                <a:cs typeface="Calibri"/>
              </a:rPr>
              <a:t> </a:t>
            </a:r>
            <a:r>
              <a:rPr lang="en-US" dirty="0">
                <a:latin typeface="+mj-lt"/>
                <a:cs typeface="Calibri"/>
              </a:rPr>
              <a:t>android</a:t>
            </a:r>
            <a:r>
              <a:rPr lang="en-US" spc="-30" dirty="0">
                <a:latin typeface="+mj-lt"/>
                <a:cs typeface="Calibri"/>
              </a:rPr>
              <a:t> </a:t>
            </a:r>
            <a:r>
              <a:rPr lang="en-US" dirty="0">
                <a:latin typeface="+mj-lt"/>
                <a:cs typeface="Calibri"/>
              </a:rPr>
              <a:t>Architecture</a:t>
            </a:r>
            <a:r>
              <a:rPr lang="en-US" spc="-35" dirty="0">
                <a:latin typeface="+mj-lt"/>
                <a:cs typeface="Calibri"/>
              </a:rPr>
              <a:t> </a:t>
            </a:r>
            <a:r>
              <a:rPr lang="en-US" dirty="0">
                <a:latin typeface="+mj-lt"/>
                <a:cs typeface="Calibri"/>
              </a:rPr>
              <a:t>which</a:t>
            </a:r>
            <a:r>
              <a:rPr lang="en-US" spc="-35" dirty="0">
                <a:latin typeface="+mj-lt"/>
                <a:cs typeface="Calibri"/>
              </a:rPr>
              <a:t> </a:t>
            </a:r>
            <a:r>
              <a:rPr lang="en-US" spc="-25" dirty="0">
                <a:latin typeface="+mj-lt"/>
                <a:cs typeface="Calibri"/>
              </a:rPr>
              <a:t>is </a:t>
            </a:r>
            <a:r>
              <a:rPr lang="en-US" dirty="0">
                <a:latin typeface="+mj-lt"/>
                <a:cs typeface="Calibri"/>
              </a:rPr>
              <a:t>responsible</a:t>
            </a:r>
            <a:r>
              <a:rPr lang="en-US" spc="-55" dirty="0">
                <a:latin typeface="+mj-lt"/>
                <a:cs typeface="Calibri"/>
              </a:rPr>
              <a:t> </a:t>
            </a:r>
            <a:r>
              <a:rPr lang="en-US" dirty="0">
                <a:latin typeface="+mj-lt"/>
                <a:cs typeface="Calibri"/>
              </a:rPr>
              <a:t>for</a:t>
            </a:r>
            <a:r>
              <a:rPr lang="en-US" spc="-50" dirty="0">
                <a:latin typeface="+mj-lt"/>
                <a:cs typeface="Calibri"/>
              </a:rPr>
              <a:t> </a:t>
            </a:r>
            <a:r>
              <a:rPr lang="en-US" dirty="0">
                <a:latin typeface="+mj-lt"/>
                <a:cs typeface="Calibri"/>
              </a:rPr>
              <a:t>device</a:t>
            </a:r>
            <a:r>
              <a:rPr lang="en-US" spc="-50" dirty="0">
                <a:latin typeface="+mj-lt"/>
                <a:cs typeface="Calibri"/>
              </a:rPr>
              <a:t> </a:t>
            </a:r>
            <a:r>
              <a:rPr lang="en-US" dirty="0">
                <a:latin typeface="+mj-lt"/>
                <a:cs typeface="Calibri"/>
              </a:rPr>
              <a:t>drivers(display,</a:t>
            </a:r>
            <a:r>
              <a:rPr lang="en-US" spc="-50" dirty="0">
                <a:latin typeface="+mj-lt"/>
                <a:cs typeface="Calibri"/>
              </a:rPr>
              <a:t> </a:t>
            </a:r>
            <a:r>
              <a:rPr lang="en-US" dirty="0">
                <a:latin typeface="+mj-lt"/>
                <a:cs typeface="Calibri"/>
              </a:rPr>
              <a:t>camera,</a:t>
            </a:r>
            <a:r>
              <a:rPr lang="en-US" spc="-50" dirty="0">
                <a:latin typeface="+mj-lt"/>
                <a:cs typeface="Calibri"/>
              </a:rPr>
              <a:t> </a:t>
            </a:r>
            <a:r>
              <a:rPr lang="en-US" spc="-10" dirty="0">
                <a:latin typeface="+mj-lt"/>
                <a:cs typeface="Calibri"/>
              </a:rPr>
              <a:t>Bluetooth, </a:t>
            </a:r>
            <a:r>
              <a:rPr lang="en-US" dirty="0">
                <a:latin typeface="+mj-lt"/>
                <a:cs typeface="Calibri"/>
              </a:rPr>
              <a:t>flash,</a:t>
            </a:r>
            <a:r>
              <a:rPr lang="en-US" spc="-45" dirty="0">
                <a:latin typeface="+mj-lt"/>
                <a:cs typeface="Calibri"/>
              </a:rPr>
              <a:t> </a:t>
            </a:r>
            <a:r>
              <a:rPr lang="en-US" dirty="0">
                <a:latin typeface="+mj-lt"/>
                <a:cs typeface="Calibri"/>
              </a:rPr>
              <a:t>web</a:t>
            </a:r>
            <a:r>
              <a:rPr lang="en-US" spc="-30" dirty="0">
                <a:latin typeface="+mj-lt"/>
                <a:cs typeface="Calibri"/>
              </a:rPr>
              <a:t> </a:t>
            </a:r>
            <a:r>
              <a:rPr lang="en-US" dirty="0">
                <a:latin typeface="+mj-lt"/>
                <a:cs typeface="Calibri"/>
              </a:rPr>
              <a:t>driver,</a:t>
            </a:r>
            <a:r>
              <a:rPr lang="en-US" spc="-30" dirty="0">
                <a:latin typeface="+mj-lt"/>
                <a:cs typeface="Calibri"/>
              </a:rPr>
              <a:t> </a:t>
            </a:r>
            <a:r>
              <a:rPr lang="en-US" dirty="0" err="1">
                <a:latin typeface="+mj-lt"/>
                <a:cs typeface="Calibri"/>
              </a:rPr>
              <a:t>usb</a:t>
            </a:r>
            <a:r>
              <a:rPr lang="en-US" dirty="0">
                <a:latin typeface="+mj-lt"/>
                <a:cs typeface="Calibri"/>
              </a:rPr>
              <a:t>,</a:t>
            </a:r>
            <a:r>
              <a:rPr lang="en-US" spc="-30" dirty="0">
                <a:latin typeface="+mj-lt"/>
                <a:cs typeface="Calibri"/>
              </a:rPr>
              <a:t> </a:t>
            </a:r>
            <a:r>
              <a:rPr lang="en-US" dirty="0" err="1">
                <a:latin typeface="+mj-lt"/>
                <a:cs typeface="Calibri"/>
              </a:rPr>
              <a:t>keypad,wifi</a:t>
            </a:r>
            <a:r>
              <a:rPr lang="en-US" spc="-30" dirty="0">
                <a:latin typeface="+mj-lt"/>
                <a:cs typeface="Calibri"/>
              </a:rPr>
              <a:t> </a:t>
            </a:r>
            <a:r>
              <a:rPr lang="en-US" spc="-10" dirty="0">
                <a:latin typeface="+mj-lt"/>
                <a:cs typeface="Calibri"/>
              </a:rPr>
              <a:t>etc.)</a:t>
            </a:r>
            <a:endParaRPr lang="en-US" dirty="0">
              <a:latin typeface="+mj-lt"/>
              <a:cs typeface="Calibri"/>
            </a:endParaRPr>
          </a:p>
          <a:p>
            <a:pPr marL="294640" marR="400050" indent="-281940">
              <a:lnSpc>
                <a:spcPct val="100499"/>
              </a:lnSpc>
              <a:spcBef>
                <a:spcPts val="470"/>
              </a:spcBef>
              <a:buFont typeface="Arial"/>
              <a:buChar char="•"/>
              <a:tabLst>
                <a:tab pos="294640" algn="l"/>
              </a:tabLst>
            </a:pPr>
            <a:r>
              <a:rPr lang="en-US" dirty="0">
                <a:latin typeface="+mj-lt"/>
                <a:cs typeface="Calibri"/>
              </a:rPr>
              <a:t>power</a:t>
            </a:r>
            <a:r>
              <a:rPr lang="en-US" spc="-55" dirty="0">
                <a:latin typeface="+mj-lt"/>
                <a:cs typeface="Calibri"/>
              </a:rPr>
              <a:t> </a:t>
            </a:r>
            <a:r>
              <a:rPr lang="en-US" dirty="0">
                <a:latin typeface="+mj-lt"/>
                <a:cs typeface="Calibri"/>
              </a:rPr>
              <a:t>management,</a:t>
            </a:r>
            <a:r>
              <a:rPr lang="en-US" spc="-50" dirty="0">
                <a:latin typeface="+mj-lt"/>
                <a:cs typeface="Calibri"/>
              </a:rPr>
              <a:t> </a:t>
            </a:r>
            <a:r>
              <a:rPr lang="en-US" dirty="0">
                <a:latin typeface="+mj-lt"/>
                <a:cs typeface="Calibri"/>
              </a:rPr>
              <a:t>memory</a:t>
            </a:r>
            <a:r>
              <a:rPr lang="en-US" spc="-55" dirty="0">
                <a:latin typeface="+mj-lt"/>
                <a:cs typeface="Calibri"/>
              </a:rPr>
              <a:t> </a:t>
            </a:r>
            <a:r>
              <a:rPr lang="en-US" dirty="0">
                <a:latin typeface="+mj-lt"/>
                <a:cs typeface="Calibri"/>
              </a:rPr>
              <a:t>management</a:t>
            </a:r>
            <a:r>
              <a:rPr lang="en-US" spc="-50" dirty="0">
                <a:latin typeface="+mj-lt"/>
                <a:cs typeface="Calibri"/>
              </a:rPr>
              <a:t> </a:t>
            </a:r>
            <a:r>
              <a:rPr lang="en-US" dirty="0">
                <a:latin typeface="+mj-lt"/>
                <a:cs typeface="Calibri"/>
              </a:rPr>
              <a:t>and</a:t>
            </a:r>
            <a:r>
              <a:rPr lang="en-US" spc="-55" dirty="0">
                <a:latin typeface="+mj-lt"/>
                <a:cs typeface="Calibri"/>
              </a:rPr>
              <a:t> </a:t>
            </a:r>
            <a:r>
              <a:rPr lang="en-US" spc="-10" dirty="0">
                <a:latin typeface="+mj-lt"/>
                <a:cs typeface="Calibri"/>
              </a:rPr>
              <a:t>resource management</a:t>
            </a:r>
            <a:r>
              <a:rPr lang="en-US" b="1" spc="-10" dirty="0">
                <a:latin typeface="Calibri"/>
                <a:cs typeface="Calibri"/>
              </a:rPr>
              <a:t>.</a:t>
            </a:r>
            <a:endParaRPr lang="en-US" dirty="0">
              <a:latin typeface="Calibri"/>
              <a:cs typeface="Calibri"/>
            </a:endParaRPr>
          </a:p>
          <a:p>
            <a:endParaRPr lang="en-US" dirty="0"/>
          </a:p>
        </p:txBody>
      </p:sp>
      <p:pic>
        <p:nvPicPr>
          <p:cNvPr id="4" name="object 4"/>
          <p:cNvPicPr/>
          <p:nvPr/>
        </p:nvPicPr>
        <p:blipFill>
          <a:blip r:embed="rId2" cstate="print"/>
          <a:stretch>
            <a:fillRect/>
          </a:stretch>
        </p:blipFill>
        <p:spPr>
          <a:xfrm>
            <a:off x="2769935" y="4142371"/>
            <a:ext cx="7286624" cy="1323974"/>
          </a:xfrm>
          <a:prstGeom prst="rect">
            <a:avLst/>
          </a:prstGeom>
        </p:spPr>
      </p:pic>
    </p:spTree>
    <p:extLst>
      <p:ext uri="{BB962C8B-B14F-4D97-AF65-F5344CB8AC3E}">
        <p14:creationId xmlns:p14="http://schemas.microsoft.com/office/powerpoint/2010/main" val="1552537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10087751" cy="1049235"/>
          </a:xfrm>
        </p:spPr>
        <p:txBody>
          <a:bodyPr>
            <a:normAutofit/>
          </a:bodyPr>
          <a:lstStyle/>
          <a:p>
            <a:r>
              <a:rPr lang="en-US" dirty="0"/>
              <a:t>Android </a:t>
            </a:r>
            <a:r>
              <a:rPr lang="en-US" dirty="0" smtClean="0"/>
              <a:t>Architecture (How Android works)</a:t>
            </a:r>
            <a:r>
              <a:rPr lang="en-US" dirty="0"/>
              <a:t/>
            </a:r>
            <a:br>
              <a:rPr lang="en-US" dirty="0"/>
            </a:br>
            <a:endParaRPr lang="en-US" dirty="0"/>
          </a:p>
        </p:txBody>
      </p:sp>
      <p:pic>
        <p:nvPicPr>
          <p:cNvPr id="4" name="object 3"/>
          <p:cNvPicPr>
            <a:picLocks noGrp="1"/>
          </p:cNvPicPr>
          <p:nvPr>
            <p:ph idx="1"/>
          </p:nvPr>
        </p:nvPicPr>
        <p:blipFill>
          <a:blip r:embed="rId2" cstate="print"/>
          <a:stretch>
            <a:fillRect/>
          </a:stretch>
        </p:blipFill>
        <p:spPr>
          <a:xfrm>
            <a:off x="2521378" y="2016125"/>
            <a:ext cx="7463568" cy="3449638"/>
          </a:xfrm>
          <a:prstGeom prst="rect">
            <a:avLst/>
          </a:prstGeom>
        </p:spPr>
      </p:pic>
    </p:spTree>
    <p:extLst>
      <p:ext uri="{BB962C8B-B14F-4D97-AF65-F5344CB8AC3E}">
        <p14:creationId xmlns:p14="http://schemas.microsoft.com/office/powerpoint/2010/main" val="1041188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18008854"/>
              </p:ext>
            </p:extLst>
          </p:nvPr>
        </p:nvGraphicFramePr>
        <p:xfrm>
          <a:off x="1450975" y="2016125"/>
          <a:ext cx="9604374" cy="5086096"/>
        </p:xfrm>
        <a:graphic>
          <a:graphicData uri="http://schemas.openxmlformats.org/drawingml/2006/table">
            <a:tbl>
              <a:tblPr firstRow="1" bandRow="1">
                <a:tableStyleId>{5C22544A-7EE6-4342-B048-85BDC9FD1C3A}</a:tableStyleId>
              </a:tblPr>
              <a:tblGrid>
                <a:gridCol w="3201458">
                  <a:extLst>
                    <a:ext uri="{9D8B030D-6E8A-4147-A177-3AD203B41FA5}">
                      <a16:colId xmlns:a16="http://schemas.microsoft.com/office/drawing/2014/main" val="660688426"/>
                    </a:ext>
                  </a:extLst>
                </a:gridCol>
                <a:gridCol w="3201458">
                  <a:extLst>
                    <a:ext uri="{9D8B030D-6E8A-4147-A177-3AD203B41FA5}">
                      <a16:colId xmlns:a16="http://schemas.microsoft.com/office/drawing/2014/main" val="2599866012"/>
                    </a:ext>
                  </a:extLst>
                </a:gridCol>
                <a:gridCol w="3201458">
                  <a:extLst>
                    <a:ext uri="{9D8B030D-6E8A-4147-A177-3AD203B41FA5}">
                      <a16:colId xmlns:a16="http://schemas.microsoft.com/office/drawing/2014/main" val="4212676346"/>
                    </a:ext>
                  </a:extLst>
                </a:gridCol>
              </a:tblGrid>
              <a:tr h="370840">
                <a:tc>
                  <a:txBody>
                    <a:bodyPr/>
                    <a:lstStyle/>
                    <a:p>
                      <a:pPr marL="85725">
                        <a:lnSpc>
                          <a:spcPct val="100000"/>
                        </a:lnSpc>
                        <a:spcBef>
                          <a:spcPts val="225"/>
                        </a:spcBef>
                      </a:pPr>
                      <a:r>
                        <a:rPr sz="1800" b="1" spc="-10" dirty="0">
                          <a:solidFill>
                            <a:srgbClr val="FFFFFF"/>
                          </a:solidFill>
                          <a:latin typeface="+mj-lt"/>
                          <a:cs typeface="Calibri"/>
                        </a:rPr>
                        <a:t>Version</a:t>
                      </a:r>
                      <a:endParaRPr sz="1800" dirty="0">
                        <a:latin typeface="+mj-lt"/>
                        <a:cs typeface="Calibri"/>
                      </a:endParaRPr>
                    </a:p>
                  </a:txBody>
                  <a:tcPr marL="0" marR="0" marT="28575" marB="0"/>
                </a:tc>
                <a:tc>
                  <a:txBody>
                    <a:bodyPr/>
                    <a:lstStyle/>
                    <a:p>
                      <a:pPr marL="179705">
                        <a:lnSpc>
                          <a:spcPct val="100000"/>
                        </a:lnSpc>
                        <a:spcBef>
                          <a:spcPts val="225"/>
                        </a:spcBef>
                      </a:pPr>
                      <a:r>
                        <a:rPr sz="1800" b="1" spc="-10" dirty="0">
                          <a:solidFill>
                            <a:srgbClr val="FFFFFF"/>
                          </a:solidFill>
                          <a:latin typeface="+mj-lt"/>
                          <a:cs typeface="Calibri"/>
                        </a:rPr>
                        <a:t>Nickname</a:t>
                      </a:r>
                      <a:endParaRPr sz="1800" dirty="0">
                        <a:latin typeface="+mj-lt"/>
                        <a:cs typeface="Calibri"/>
                      </a:endParaRPr>
                    </a:p>
                  </a:txBody>
                  <a:tcPr marL="0" marR="0" marT="28575" marB="0"/>
                </a:tc>
                <a:tc>
                  <a:txBody>
                    <a:bodyPr/>
                    <a:lstStyle/>
                    <a:p>
                      <a:pPr marL="381000">
                        <a:lnSpc>
                          <a:spcPct val="100000"/>
                        </a:lnSpc>
                        <a:spcBef>
                          <a:spcPts val="225"/>
                        </a:spcBef>
                      </a:pPr>
                      <a:r>
                        <a:rPr sz="1800" b="1" dirty="0">
                          <a:solidFill>
                            <a:srgbClr val="FFFFFF"/>
                          </a:solidFill>
                          <a:latin typeface="+mj-lt"/>
                          <a:cs typeface="Calibri"/>
                        </a:rPr>
                        <a:t>Release</a:t>
                      </a:r>
                      <a:r>
                        <a:rPr sz="1800" b="1" spc="-35" dirty="0">
                          <a:solidFill>
                            <a:srgbClr val="FFFFFF"/>
                          </a:solidFill>
                          <a:latin typeface="+mj-lt"/>
                          <a:cs typeface="Calibri"/>
                        </a:rPr>
                        <a:t> </a:t>
                      </a:r>
                      <a:r>
                        <a:rPr sz="1800" b="1" spc="-20" dirty="0">
                          <a:solidFill>
                            <a:srgbClr val="FFFFFF"/>
                          </a:solidFill>
                          <a:latin typeface="+mj-lt"/>
                          <a:cs typeface="Calibri"/>
                        </a:rPr>
                        <a:t>Date</a:t>
                      </a:r>
                      <a:endParaRPr sz="1800" dirty="0">
                        <a:latin typeface="+mj-lt"/>
                        <a:cs typeface="Calibri"/>
                      </a:endParaRPr>
                    </a:p>
                  </a:txBody>
                  <a:tcPr marL="0" marR="0" marT="28575" marB="0"/>
                </a:tc>
                <a:extLst>
                  <a:ext uri="{0D108BD9-81ED-4DB2-BD59-A6C34878D82A}">
                    <a16:rowId xmlns:a16="http://schemas.microsoft.com/office/drawing/2014/main" val="173336279"/>
                  </a:ext>
                </a:extLst>
              </a:tr>
              <a:tr h="370840">
                <a:tc>
                  <a:txBody>
                    <a:bodyPr/>
                    <a:lstStyle/>
                    <a:p>
                      <a:r>
                        <a:rPr lang="en-US" sz="2000" b="0" dirty="0" smtClean="0">
                          <a:latin typeface="+mj-lt"/>
                        </a:rPr>
                        <a:t>1.0</a:t>
                      </a:r>
                    </a:p>
                  </a:txBody>
                  <a:tcPr/>
                </a:tc>
                <a:tc>
                  <a:txBody>
                    <a:bodyPr/>
                    <a:lstStyle/>
                    <a:p>
                      <a:r>
                        <a:rPr lang="en-US" sz="2000" b="0" dirty="0" smtClean="0">
                          <a:latin typeface="+mj-lt"/>
                        </a:rPr>
                        <a:t>Android</a:t>
                      </a:r>
                      <a:endParaRPr lang="en-US" sz="2000" b="0" dirty="0">
                        <a:latin typeface="+mj-lt"/>
                      </a:endParaRPr>
                    </a:p>
                  </a:txBody>
                  <a:tcPr/>
                </a:tc>
                <a:tc>
                  <a:txBody>
                    <a:bodyPr/>
                    <a:lstStyle/>
                    <a:p>
                      <a:pPr marL="381000">
                        <a:lnSpc>
                          <a:spcPct val="100000"/>
                        </a:lnSpc>
                        <a:spcBef>
                          <a:spcPts val="175"/>
                        </a:spcBef>
                      </a:pPr>
                      <a:r>
                        <a:rPr sz="2000" b="0" dirty="0">
                          <a:latin typeface="+mj-lt"/>
                          <a:cs typeface="Calibri"/>
                        </a:rPr>
                        <a:t>September</a:t>
                      </a:r>
                      <a:r>
                        <a:rPr sz="2000" b="0" spc="-45" dirty="0">
                          <a:latin typeface="+mj-lt"/>
                          <a:cs typeface="Calibri"/>
                        </a:rPr>
                        <a:t> </a:t>
                      </a:r>
                      <a:r>
                        <a:rPr sz="2000" b="0" spc="-10" dirty="0">
                          <a:latin typeface="+mj-lt"/>
                          <a:cs typeface="Calibri"/>
                        </a:rPr>
                        <a:t>23,2008</a:t>
                      </a:r>
                      <a:endParaRPr sz="2000" b="0" dirty="0">
                        <a:latin typeface="+mj-lt"/>
                        <a:cs typeface="Calibri"/>
                      </a:endParaRPr>
                    </a:p>
                  </a:txBody>
                  <a:tcPr marL="0" marR="0" marT="22225" marB="0"/>
                </a:tc>
                <a:extLst>
                  <a:ext uri="{0D108BD9-81ED-4DB2-BD59-A6C34878D82A}">
                    <a16:rowId xmlns:a16="http://schemas.microsoft.com/office/drawing/2014/main" val="3774258307"/>
                  </a:ext>
                </a:extLst>
              </a:tr>
              <a:tr h="370840">
                <a:tc>
                  <a:txBody>
                    <a:bodyPr/>
                    <a:lstStyle/>
                    <a:p>
                      <a:r>
                        <a:rPr lang="en-US" sz="2000" b="0" dirty="0" smtClean="0">
                          <a:latin typeface="+mj-lt"/>
                        </a:rPr>
                        <a:t>1.1</a:t>
                      </a:r>
                      <a:endParaRPr lang="en-US" sz="2000" b="0" dirty="0">
                        <a:latin typeface="+mj-lt"/>
                      </a:endParaRPr>
                    </a:p>
                  </a:txBody>
                  <a:tcPr/>
                </a:tc>
                <a:tc>
                  <a:txBody>
                    <a:bodyPr/>
                    <a:lstStyle/>
                    <a:p>
                      <a:r>
                        <a:rPr lang="en-US" sz="2000" b="0" dirty="0" smtClean="0">
                          <a:latin typeface="+mj-lt"/>
                        </a:rPr>
                        <a:t>Beta Android</a:t>
                      </a:r>
                      <a:endParaRPr lang="en-US" sz="2000" b="0" dirty="0">
                        <a:latin typeface="+mj-lt"/>
                      </a:endParaRPr>
                    </a:p>
                  </a:txBody>
                  <a:tcPr/>
                </a:tc>
                <a:tc>
                  <a:txBody>
                    <a:bodyPr/>
                    <a:lstStyle/>
                    <a:p>
                      <a:pPr marL="381000">
                        <a:lnSpc>
                          <a:spcPct val="100000"/>
                        </a:lnSpc>
                        <a:spcBef>
                          <a:spcPts val="225"/>
                        </a:spcBef>
                      </a:pPr>
                      <a:r>
                        <a:rPr sz="2000" b="0" dirty="0">
                          <a:latin typeface="+mj-lt"/>
                          <a:cs typeface="Calibri"/>
                        </a:rPr>
                        <a:t>February</a:t>
                      </a:r>
                      <a:r>
                        <a:rPr sz="2000" b="0" spc="-40" dirty="0">
                          <a:latin typeface="+mj-lt"/>
                          <a:cs typeface="Calibri"/>
                        </a:rPr>
                        <a:t> </a:t>
                      </a:r>
                      <a:r>
                        <a:rPr sz="2000" b="0" spc="-10" dirty="0">
                          <a:latin typeface="+mj-lt"/>
                          <a:cs typeface="Calibri"/>
                        </a:rPr>
                        <a:t>9,2009</a:t>
                      </a:r>
                      <a:endParaRPr sz="2000" b="0" dirty="0">
                        <a:latin typeface="+mj-lt"/>
                        <a:cs typeface="Calibri"/>
                      </a:endParaRPr>
                    </a:p>
                  </a:txBody>
                  <a:tcPr marL="0" marR="0" marT="28575" marB="0"/>
                </a:tc>
                <a:extLst>
                  <a:ext uri="{0D108BD9-81ED-4DB2-BD59-A6C34878D82A}">
                    <a16:rowId xmlns:a16="http://schemas.microsoft.com/office/drawing/2014/main" val="3612755861"/>
                  </a:ext>
                </a:extLst>
              </a:tr>
              <a:tr h="370840">
                <a:tc>
                  <a:txBody>
                    <a:bodyPr/>
                    <a:lstStyle/>
                    <a:p>
                      <a:r>
                        <a:rPr lang="en-US" sz="2000" b="0" dirty="0" smtClean="0">
                          <a:latin typeface="+mj-lt"/>
                        </a:rPr>
                        <a:t>1.5</a:t>
                      </a:r>
                      <a:endParaRPr lang="en-US" sz="2000" b="0" dirty="0">
                        <a:latin typeface="+mj-lt"/>
                      </a:endParaRPr>
                    </a:p>
                  </a:txBody>
                  <a:tcPr/>
                </a:tc>
                <a:tc>
                  <a:txBody>
                    <a:bodyPr/>
                    <a:lstStyle/>
                    <a:p>
                      <a:r>
                        <a:rPr lang="en-US" sz="2000" b="0" dirty="0" smtClean="0">
                          <a:latin typeface="+mj-lt"/>
                        </a:rPr>
                        <a:t>Cupcake</a:t>
                      </a:r>
                      <a:endParaRPr lang="en-US" sz="2000" b="0" dirty="0">
                        <a:latin typeface="+mj-lt"/>
                      </a:endParaRPr>
                    </a:p>
                  </a:txBody>
                  <a:tcPr/>
                </a:tc>
                <a:tc>
                  <a:txBody>
                    <a:bodyPr/>
                    <a:lstStyle/>
                    <a:p>
                      <a:pPr marL="381000">
                        <a:lnSpc>
                          <a:spcPct val="100000"/>
                        </a:lnSpc>
                        <a:spcBef>
                          <a:spcPts val="225"/>
                        </a:spcBef>
                      </a:pPr>
                      <a:r>
                        <a:rPr sz="2000" b="0" dirty="0">
                          <a:latin typeface="+mj-lt"/>
                          <a:cs typeface="Calibri"/>
                        </a:rPr>
                        <a:t>April</a:t>
                      </a:r>
                      <a:r>
                        <a:rPr sz="2000" b="0" spc="-25" dirty="0">
                          <a:latin typeface="+mj-lt"/>
                          <a:cs typeface="Calibri"/>
                        </a:rPr>
                        <a:t> </a:t>
                      </a:r>
                      <a:r>
                        <a:rPr sz="2000" b="0" spc="-10" dirty="0">
                          <a:latin typeface="+mj-lt"/>
                          <a:cs typeface="Calibri"/>
                        </a:rPr>
                        <a:t>27,2009</a:t>
                      </a:r>
                      <a:endParaRPr sz="2000" b="0" dirty="0">
                        <a:latin typeface="+mj-lt"/>
                        <a:cs typeface="Calibri"/>
                      </a:endParaRPr>
                    </a:p>
                  </a:txBody>
                  <a:tcPr marL="0" marR="0" marT="28575" marB="0"/>
                </a:tc>
                <a:extLst>
                  <a:ext uri="{0D108BD9-81ED-4DB2-BD59-A6C34878D82A}">
                    <a16:rowId xmlns:a16="http://schemas.microsoft.com/office/drawing/2014/main" val="2704460194"/>
                  </a:ext>
                </a:extLst>
              </a:tr>
              <a:tr h="370840">
                <a:tc>
                  <a:txBody>
                    <a:bodyPr/>
                    <a:lstStyle/>
                    <a:p>
                      <a:r>
                        <a:rPr lang="en-US" sz="2000" b="0" dirty="0" smtClean="0">
                          <a:latin typeface="+mj-lt"/>
                        </a:rPr>
                        <a:t>1.6</a:t>
                      </a:r>
                      <a:endParaRPr lang="en-US" sz="2000" b="0" dirty="0">
                        <a:latin typeface="+mj-lt"/>
                      </a:endParaRPr>
                    </a:p>
                  </a:txBody>
                  <a:tcPr/>
                </a:tc>
                <a:tc>
                  <a:txBody>
                    <a:bodyPr/>
                    <a:lstStyle/>
                    <a:p>
                      <a:r>
                        <a:rPr lang="en-US" sz="2000" b="0" dirty="0" smtClean="0">
                          <a:latin typeface="+mj-lt"/>
                        </a:rPr>
                        <a:t>Donut</a:t>
                      </a:r>
                      <a:endParaRPr lang="en-US" sz="2000" b="0" dirty="0">
                        <a:latin typeface="+mj-lt"/>
                      </a:endParaRPr>
                    </a:p>
                  </a:txBody>
                  <a:tcPr/>
                </a:tc>
                <a:tc>
                  <a:txBody>
                    <a:bodyPr/>
                    <a:lstStyle/>
                    <a:p>
                      <a:pPr marL="381000">
                        <a:lnSpc>
                          <a:spcPct val="100000"/>
                        </a:lnSpc>
                        <a:spcBef>
                          <a:spcPts val="225"/>
                        </a:spcBef>
                      </a:pPr>
                      <a:r>
                        <a:rPr sz="2000" b="0" dirty="0">
                          <a:latin typeface="+mj-lt"/>
                          <a:cs typeface="Calibri"/>
                        </a:rPr>
                        <a:t>September</a:t>
                      </a:r>
                      <a:r>
                        <a:rPr sz="2000" b="0" spc="-45" dirty="0">
                          <a:latin typeface="+mj-lt"/>
                          <a:cs typeface="Calibri"/>
                        </a:rPr>
                        <a:t> </a:t>
                      </a:r>
                      <a:r>
                        <a:rPr sz="2000" b="0" spc="-10" dirty="0">
                          <a:latin typeface="+mj-lt"/>
                          <a:cs typeface="Calibri"/>
                        </a:rPr>
                        <a:t>15,2009</a:t>
                      </a:r>
                      <a:endParaRPr sz="2000" b="0" dirty="0">
                        <a:latin typeface="+mj-lt"/>
                        <a:cs typeface="Calibri"/>
                      </a:endParaRPr>
                    </a:p>
                  </a:txBody>
                  <a:tcPr marL="0" marR="0" marT="28575" marB="0"/>
                </a:tc>
                <a:extLst>
                  <a:ext uri="{0D108BD9-81ED-4DB2-BD59-A6C34878D82A}">
                    <a16:rowId xmlns:a16="http://schemas.microsoft.com/office/drawing/2014/main" val="3510867730"/>
                  </a:ext>
                </a:extLst>
              </a:tr>
              <a:tr h="370840">
                <a:tc gridSpan="3">
                  <a:txBody>
                    <a:bodyPr/>
                    <a:lstStyle/>
                    <a:p>
                      <a:pPr algn="ctr"/>
                      <a:r>
                        <a:rPr lang="en-US" sz="2000" b="0" dirty="0" smtClean="0">
                          <a:latin typeface="+mj-lt"/>
                        </a:rPr>
                        <a:t>Android 1.x mobiles</a:t>
                      </a:r>
                      <a:r>
                        <a:rPr lang="en-US" sz="2000" b="0" baseline="0" dirty="0" smtClean="0">
                          <a:latin typeface="+mj-lt"/>
                        </a:rPr>
                        <a:t> only</a:t>
                      </a:r>
                      <a:endParaRPr lang="en-US" sz="2000" b="0" dirty="0">
                        <a:latin typeface="+mj-lt"/>
                      </a:endParaRP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88796787"/>
                  </a:ext>
                </a:extLst>
              </a:tr>
              <a:tr h="370840">
                <a:tc>
                  <a:txBody>
                    <a:bodyPr/>
                    <a:lstStyle/>
                    <a:p>
                      <a:pPr marL="85725" marR="384175">
                        <a:lnSpc>
                          <a:spcPct val="100699"/>
                        </a:lnSpc>
                        <a:spcBef>
                          <a:spcPts val="210"/>
                        </a:spcBef>
                      </a:pPr>
                      <a:r>
                        <a:rPr sz="2000" b="0" spc="-10" dirty="0">
                          <a:latin typeface="+mj-lt"/>
                          <a:cs typeface="Calibri"/>
                        </a:rPr>
                        <a:t>Android 2.0/2.1</a:t>
                      </a:r>
                      <a:endParaRPr sz="2000" b="0" dirty="0">
                        <a:latin typeface="+mj-lt"/>
                        <a:cs typeface="Calibri"/>
                      </a:endParaRPr>
                    </a:p>
                  </a:txBody>
                  <a:tcPr marL="0" marR="0" marT="26670" marB="0"/>
                </a:tc>
                <a:tc>
                  <a:txBody>
                    <a:bodyPr/>
                    <a:lstStyle/>
                    <a:p>
                      <a:pPr marL="179705">
                        <a:lnSpc>
                          <a:spcPct val="100000"/>
                        </a:lnSpc>
                        <a:spcBef>
                          <a:spcPts val="225"/>
                        </a:spcBef>
                      </a:pPr>
                      <a:r>
                        <a:rPr sz="2000" b="0" spc="-10" dirty="0">
                          <a:latin typeface="+mj-lt"/>
                          <a:cs typeface="Calibri"/>
                        </a:rPr>
                        <a:t>Éclair</a:t>
                      </a:r>
                      <a:endParaRPr sz="2000" b="0" dirty="0">
                        <a:latin typeface="+mj-lt"/>
                        <a:cs typeface="Calibri"/>
                      </a:endParaRPr>
                    </a:p>
                  </a:txBody>
                  <a:tcPr marL="0" marR="0" marT="28575" marB="0"/>
                </a:tc>
                <a:tc>
                  <a:txBody>
                    <a:bodyPr/>
                    <a:lstStyle/>
                    <a:p>
                      <a:pPr marL="381000">
                        <a:lnSpc>
                          <a:spcPct val="100000"/>
                        </a:lnSpc>
                        <a:spcBef>
                          <a:spcPts val="225"/>
                        </a:spcBef>
                      </a:pPr>
                      <a:r>
                        <a:rPr sz="2000" b="0" dirty="0">
                          <a:latin typeface="+mj-lt"/>
                          <a:cs typeface="Calibri"/>
                        </a:rPr>
                        <a:t>October</a:t>
                      </a:r>
                      <a:r>
                        <a:rPr sz="2000" b="0" spc="-35" dirty="0">
                          <a:latin typeface="+mj-lt"/>
                          <a:cs typeface="Calibri"/>
                        </a:rPr>
                        <a:t> </a:t>
                      </a:r>
                      <a:r>
                        <a:rPr sz="2000" b="0" spc="-10" dirty="0">
                          <a:latin typeface="+mj-lt"/>
                          <a:cs typeface="Calibri"/>
                        </a:rPr>
                        <a:t>26,2009</a:t>
                      </a:r>
                      <a:endParaRPr sz="2000" b="0" dirty="0">
                        <a:latin typeface="+mj-lt"/>
                        <a:cs typeface="Calibri"/>
                      </a:endParaRPr>
                    </a:p>
                  </a:txBody>
                  <a:tcPr marL="0" marR="0" marT="28575" marB="0"/>
                </a:tc>
                <a:extLst>
                  <a:ext uri="{0D108BD9-81ED-4DB2-BD59-A6C34878D82A}">
                    <a16:rowId xmlns:a16="http://schemas.microsoft.com/office/drawing/2014/main" val="3847016701"/>
                  </a:ext>
                </a:extLst>
              </a:tr>
              <a:tr h="370840">
                <a:tc>
                  <a:txBody>
                    <a:bodyPr/>
                    <a:lstStyle/>
                    <a:p>
                      <a:pPr marL="85725">
                        <a:lnSpc>
                          <a:spcPct val="100000"/>
                        </a:lnSpc>
                        <a:spcBef>
                          <a:spcPts val="225"/>
                        </a:spcBef>
                      </a:pPr>
                      <a:r>
                        <a:rPr sz="2000" b="0" dirty="0">
                          <a:latin typeface="+mj-lt"/>
                          <a:cs typeface="Calibri"/>
                        </a:rPr>
                        <a:t>2.2</a:t>
                      </a:r>
                      <a:r>
                        <a:rPr sz="2000" b="0" spc="-15" dirty="0">
                          <a:latin typeface="+mj-lt"/>
                          <a:cs typeface="Calibri"/>
                        </a:rPr>
                        <a:t> </a:t>
                      </a:r>
                      <a:r>
                        <a:rPr sz="2000" b="0" dirty="0">
                          <a:latin typeface="+mj-lt"/>
                          <a:cs typeface="Calibri"/>
                        </a:rPr>
                        <a:t>–</a:t>
                      </a:r>
                      <a:r>
                        <a:rPr sz="2000" b="0" spc="-15" dirty="0">
                          <a:latin typeface="+mj-lt"/>
                          <a:cs typeface="Calibri"/>
                        </a:rPr>
                        <a:t> </a:t>
                      </a:r>
                      <a:r>
                        <a:rPr sz="2000" b="0" spc="-10" dirty="0">
                          <a:latin typeface="+mj-lt"/>
                          <a:cs typeface="Calibri"/>
                        </a:rPr>
                        <a:t>2.2.3</a:t>
                      </a:r>
                      <a:endParaRPr sz="2000" b="0" dirty="0">
                        <a:latin typeface="+mj-lt"/>
                        <a:cs typeface="Calibri"/>
                      </a:endParaRPr>
                    </a:p>
                  </a:txBody>
                  <a:tcPr marL="0" marR="0" marT="28575" marB="0"/>
                </a:tc>
                <a:tc>
                  <a:txBody>
                    <a:bodyPr/>
                    <a:lstStyle/>
                    <a:p>
                      <a:pPr marL="179705">
                        <a:lnSpc>
                          <a:spcPct val="100000"/>
                        </a:lnSpc>
                        <a:spcBef>
                          <a:spcPts val="225"/>
                        </a:spcBef>
                      </a:pPr>
                      <a:r>
                        <a:rPr sz="2000" b="0" spc="-10" dirty="0">
                          <a:latin typeface="+mj-lt"/>
                          <a:cs typeface="Calibri"/>
                        </a:rPr>
                        <a:t>Froyo</a:t>
                      </a:r>
                      <a:endParaRPr sz="2000" b="0" dirty="0">
                        <a:latin typeface="+mj-lt"/>
                        <a:cs typeface="Calibri"/>
                      </a:endParaRPr>
                    </a:p>
                  </a:txBody>
                  <a:tcPr marL="0" marR="0" marT="28575" marB="0"/>
                </a:tc>
                <a:tc>
                  <a:txBody>
                    <a:bodyPr/>
                    <a:lstStyle/>
                    <a:p>
                      <a:pPr marL="381000">
                        <a:lnSpc>
                          <a:spcPct val="100000"/>
                        </a:lnSpc>
                        <a:spcBef>
                          <a:spcPts val="225"/>
                        </a:spcBef>
                      </a:pPr>
                      <a:r>
                        <a:rPr sz="2000" b="0" dirty="0">
                          <a:latin typeface="+mj-lt"/>
                          <a:cs typeface="Calibri"/>
                        </a:rPr>
                        <a:t>May</a:t>
                      </a:r>
                      <a:r>
                        <a:rPr sz="2000" b="0" spc="-15" dirty="0">
                          <a:latin typeface="+mj-lt"/>
                          <a:cs typeface="Calibri"/>
                        </a:rPr>
                        <a:t> </a:t>
                      </a:r>
                      <a:r>
                        <a:rPr sz="2000" b="0" spc="-10" dirty="0">
                          <a:latin typeface="+mj-lt"/>
                          <a:cs typeface="Calibri"/>
                        </a:rPr>
                        <a:t>20,2009</a:t>
                      </a:r>
                      <a:endParaRPr sz="2000" b="0" dirty="0">
                        <a:latin typeface="+mj-lt"/>
                        <a:cs typeface="Calibri"/>
                      </a:endParaRPr>
                    </a:p>
                  </a:txBody>
                  <a:tcPr marL="0" marR="0" marT="28575" marB="0"/>
                </a:tc>
                <a:extLst>
                  <a:ext uri="{0D108BD9-81ED-4DB2-BD59-A6C34878D82A}">
                    <a16:rowId xmlns:a16="http://schemas.microsoft.com/office/drawing/2014/main" val="1924423023"/>
                  </a:ext>
                </a:extLst>
              </a:tr>
              <a:tr h="370840">
                <a:tc>
                  <a:txBody>
                    <a:bodyPr/>
                    <a:lstStyle/>
                    <a:p>
                      <a:pPr marL="85725">
                        <a:lnSpc>
                          <a:spcPct val="100000"/>
                        </a:lnSpc>
                        <a:spcBef>
                          <a:spcPts val="225"/>
                        </a:spcBef>
                      </a:pPr>
                      <a:r>
                        <a:rPr sz="2000" b="0" dirty="0">
                          <a:latin typeface="+mj-lt"/>
                          <a:cs typeface="Calibri"/>
                        </a:rPr>
                        <a:t>2.3</a:t>
                      </a:r>
                      <a:r>
                        <a:rPr sz="2000" b="0" spc="-15" dirty="0">
                          <a:latin typeface="+mj-lt"/>
                          <a:cs typeface="Calibri"/>
                        </a:rPr>
                        <a:t> </a:t>
                      </a:r>
                      <a:r>
                        <a:rPr sz="2000" b="0" dirty="0">
                          <a:latin typeface="+mj-lt"/>
                          <a:cs typeface="Calibri"/>
                        </a:rPr>
                        <a:t>–</a:t>
                      </a:r>
                      <a:r>
                        <a:rPr sz="2000" b="0" spc="-15" dirty="0">
                          <a:latin typeface="+mj-lt"/>
                          <a:cs typeface="Calibri"/>
                        </a:rPr>
                        <a:t> </a:t>
                      </a:r>
                      <a:r>
                        <a:rPr sz="2000" b="0" spc="-10" dirty="0">
                          <a:latin typeface="+mj-lt"/>
                          <a:cs typeface="Calibri"/>
                        </a:rPr>
                        <a:t>2.3.7</a:t>
                      </a:r>
                      <a:endParaRPr sz="2000" b="0" dirty="0">
                        <a:latin typeface="+mj-lt"/>
                        <a:cs typeface="Calibri"/>
                      </a:endParaRPr>
                    </a:p>
                  </a:txBody>
                  <a:tcPr marL="0" marR="0" marT="28575" marB="0"/>
                </a:tc>
                <a:tc>
                  <a:txBody>
                    <a:bodyPr/>
                    <a:lstStyle/>
                    <a:p>
                      <a:pPr marL="179705">
                        <a:lnSpc>
                          <a:spcPct val="100000"/>
                        </a:lnSpc>
                        <a:spcBef>
                          <a:spcPts val="225"/>
                        </a:spcBef>
                      </a:pPr>
                      <a:r>
                        <a:rPr sz="2000" b="0" spc="-10" dirty="0">
                          <a:latin typeface="+mj-lt"/>
                          <a:cs typeface="Calibri"/>
                        </a:rPr>
                        <a:t>Gingerbred</a:t>
                      </a:r>
                      <a:endParaRPr sz="2000" b="0" dirty="0">
                        <a:latin typeface="+mj-lt"/>
                        <a:cs typeface="Calibri"/>
                      </a:endParaRPr>
                    </a:p>
                  </a:txBody>
                  <a:tcPr marL="0" marR="0" marT="28575" marB="0"/>
                </a:tc>
                <a:tc>
                  <a:txBody>
                    <a:bodyPr/>
                    <a:lstStyle/>
                    <a:p>
                      <a:pPr marL="381000">
                        <a:lnSpc>
                          <a:spcPct val="100000"/>
                        </a:lnSpc>
                        <a:spcBef>
                          <a:spcPts val="225"/>
                        </a:spcBef>
                      </a:pPr>
                      <a:r>
                        <a:rPr sz="2000" b="0" dirty="0">
                          <a:latin typeface="+mj-lt"/>
                          <a:cs typeface="Calibri"/>
                        </a:rPr>
                        <a:t>December</a:t>
                      </a:r>
                      <a:r>
                        <a:rPr sz="2000" b="0" spc="-40" dirty="0">
                          <a:latin typeface="+mj-lt"/>
                          <a:cs typeface="Calibri"/>
                        </a:rPr>
                        <a:t> </a:t>
                      </a:r>
                      <a:r>
                        <a:rPr sz="2000" b="0" spc="-10" dirty="0">
                          <a:latin typeface="+mj-lt"/>
                          <a:cs typeface="Calibri"/>
                        </a:rPr>
                        <a:t>6,2010</a:t>
                      </a:r>
                      <a:endParaRPr sz="2000" b="0" dirty="0">
                        <a:latin typeface="+mj-lt"/>
                        <a:cs typeface="Calibri"/>
                      </a:endParaRPr>
                    </a:p>
                  </a:txBody>
                  <a:tcPr marL="0" marR="0" marT="28575" marB="0"/>
                </a:tc>
                <a:extLst>
                  <a:ext uri="{0D108BD9-81ED-4DB2-BD59-A6C34878D82A}">
                    <a16:rowId xmlns:a16="http://schemas.microsoft.com/office/drawing/2014/main" val="2269992704"/>
                  </a:ext>
                </a:extLst>
              </a:tr>
              <a:tr h="370840">
                <a:tc gridSpan="3">
                  <a:txBody>
                    <a:bodyPr/>
                    <a:lstStyle/>
                    <a:p>
                      <a:pPr marR="1270" algn="ctr">
                        <a:lnSpc>
                          <a:spcPct val="100000"/>
                        </a:lnSpc>
                        <a:spcBef>
                          <a:spcPts val="225"/>
                        </a:spcBef>
                      </a:pPr>
                      <a:r>
                        <a:rPr lang="en-US" sz="2000" b="0" kern="1200" dirty="0" smtClean="0">
                          <a:solidFill>
                            <a:schemeClr val="dk1"/>
                          </a:solidFill>
                          <a:latin typeface="+mj-lt"/>
                          <a:ea typeface="+mn-ea"/>
                          <a:cs typeface="+mn-cs"/>
                        </a:rPr>
                        <a:t>Android 2.x is also designed for mobiles but from 2.x android started supporting API.</a:t>
                      </a:r>
                    </a:p>
                    <a:p>
                      <a:pPr marL="375285" marR="381000" algn="ctr">
                        <a:lnSpc>
                          <a:spcPct val="100699"/>
                        </a:lnSpc>
                      </a:pPr>
                      <a:r>
                        <a:rPr lang="en-US" sz="2000" b="0" kern="1200" dirty="0" smtClean="0">
                          <a:solidFill>
                            <a:schemeClr val="dk1"/>
                          </a:solidFill>
                          <a:latin typeface="+mj-lt"/>
                          <a:ea typeface="+mn-ea"/>
                          <a:cs typeface="+mn-cs"/>
                        </a:rPr>
                        <a:t>- By using Google API android application can interact with Google products such as Gmail, YouTube, google maps,</a:t>
                      </a:r>
                    </a:p>
                    <a:p>
                      <a:pPr algn="ctr">
                        <a:lnSpc>
                          <a:spcPct val="100000"/>
                        </a:lnSpc>
                        <a:spcBef>
                          <a:spcPts val="15"/>
                        </a:spcBef>
                      </a:pPr>
                      <a:r>
                        <a:rPr lang="en-US" sz="2000" b="0" kern="1200" dirty="0" smtClean="0">
                          <a:solidFill>
                            <a:schemeClr val="dk1"/>
                          </a:solidFill>
                          <a:latin typeface="+mj-lt"/>
                          <a:ea typeface="+mn-ea"/>
                          <a:cs typeface="+mn-cs"/>
                        </a:rPr>
                        <a:t>navigation, google search engine, google Clouds</a:t>
                      </a:r>
                    </a:p>
                    <a:p>
                      <a:endParaRPr lang="en-US" sz="2000" b="0" dirty="0">
                        <a:latin typeface="+mj-lt"/>
                      </a:endParaRP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713066583"/>
                  </a:ext>
                </a:extLst>
              </a:tr>
            </a:tbl>
          </a:graphicData>
        </a:graphic>
      </p:graphicFrame>
    </p:spTree>
    <p:extLst>
      <p:ext uri="{BB962C8B-B14F-4D97-AF65-F5344CB8AC3E}">
        <p14:creationId xmlns:p14="http://schemas.microsoft.com/office/powerpoint/2010/main" val="1111847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04886525"/>
              </p:ext>
            </p:extLst>
          </p:nvPr>
        </p:nvGraphicFramePr>
        <p:xfrm>
          <a:off x="1450975" y="2016125"/>
          <a:ext cx="9604374" cy="3316224"/>
        </p:xfrm>
        <a:graphic>
          <a:graphicData uri="http://schemas.openxmlformats.org/drawingml/2006/table">
            <a:tbl>
              <a:tblPr firstRow="1" bandRow="1">
                <a:tableStyleId>{5C22544A-7EE6-4342-B048-85BDC9FD1C3A}</a:tableStyleId>
              </a:tblPr>
              <a:tblGrid>
                <a:gridCol w="3201458">
                  <a:extLst>
                    <a:ext uri="{9D8B030D-6E8A-4147-A177-3AD203B41FA5}">
                      <a16:colId xmlns:a16="http://schemas.microsoft.com/office/drawing/2014/main" val="1384275338"/>
                    </a:ext>
                  </a:extLst>
                </a:gridCol>
                <a:gridCol w="3201458">
                  <a:extLst>
                    <a:ext uri="{9D8B030D-6E8A-4147-A177-3AD203B41FA5}">
                      <a16:colId xmlns:a16="http://schemas.microsoft.com/office/drawing/2014/main" val="2919212436"/>
                    </a:ext>
                  </a:extLst>
                </a:gridCol>
                <a:gridCol w="3201458">
                  <a:extLst>
                    <a:ext uri="{9D8B030D-6E8A-4147-A177-3AD203B41FA5}">
                      <a16:colId xmlns:a16="http://schemas.microsoft.com/office/drawing/2014/main" val="835565873"/>
                    </a:ext>
                  </a:extLst>
                </a:gridCol>
              </a:tblGrid>
              <a:tr h="370840">
                <a:tc>
                  <a:txBody>
                    <a:bodyPr/>
                    <a:lstStyle/>
                    <a:p>
                      <a:pPr marL="85725">
                        <a:lnSpc>
                          <a:spcPct val="100000"/>
                        </a:lnSpc>
                        <a:spcBef>
                          <a:spcPts val="225"/>
                        </a:spcBef>
                      </a:pPr>
                      <a:r>
                        <a:rPr sz="2000" b="0" spc="-10" dirty="0">
                          <a:solidFill>
                            <a:srgbClr val="FFFFFF"/>
                          </a:solidFill>
                          <a:latin typeface="+mj-lt"/>
                          <a:cs typeface="Calibri"/>
                        </a:rPr>
                        <a:t>Version</a:t>
                      </a:r>
                      <a:endParaRPr sz="2000" b="0" dirty="0">
                        <a:latin typeface="+mj-lt"/>
                        <a:cs typeface="Calibri"/>
                      </a:endParaRPr>
                    </a:p>
                  </a:txBody>
                  <a:tcPr marL="0" marR="0" marT="28575" marB="0"/>
                </a:tc>
                <a:tc>
                  <a:txBody>
                    <a:bodyPr/>
                    <a:lstStyle/>
                    <a:p>
                      <a:pPr marL="930275">
                        <a:lnSpc>
                          <a:spcPct val="100000"/>
                        </a:lnSpc>
                        <a:spcBef>
                          <a:spcPts val="225"/>
                        </a:spcBef>
                      </a:pPr>
                      <a:r>
                        <a:rPr sz="2000" b="0" spc="-10" dirty="0">
                          <a:solidFill>
                            <a:srgbClr val="FFFFFF"/>
                          </a:solidFill>
                          <a:latin typeface="+mj-lt"/>
                          <a:cs typeface="Calibri"/>
                        </a:rPr>
                        <a:t>Nickname</a:t>
                      </a:r>
                      <a:endParaRPr sz="2000" b="0" dirty="0">
                        <a:latin typeface="+mj-lt"/>
                        <a:cs typeface="Calibri"/>
                      </a:endParaRPr>
                    </a:p>
                  </a:txBody>
                  <a:tcPr marL="0" marR="0" marT="28575" marB="0"/>
                </a:tc>
                <a:tc>
                  <a:txBody>
                    <a:bodyPr/>
                    <a:lstStyle/>
                    <a:p>
                      <a:pPr marL="882015">
                        <a:lnSpc>
                          <a:spcPct val="100000"/>
                        </a:lnSpc>
                        <a:spcBef>
                          <a:spcPts val="225"/>
                        </a:spcBef>
                      </a:pPr>
                      <a:r>
                        <a:rPr sz="2000" b="0" dirty="0">
                          <a:solidFill>
                            <a:srgbClr val="FFFFFF"/>
                          </a:solidFill>
                          <a:latin typeface="+mj-lt"/>
                          <a:cs typeface="Calibri"/>
                        </a:rPr>
                        <a:t>Release</a:t>
                      </a:r>
                      <a:r>
                        <a:rPr sz="2000" b="0" spc="-35" dirty="0">
                          <a:solidFill>
                            <a:srgbClr val="FFFFFF"/>
                          </a:solidFill>
                          <a:latin typeface="+mj-lt"/>
                          <a:cs typeface="Calibri"/>
                        </a:rPr>
                        <a:t> </a:t>
                      </a:r>
                      <a:r>
                        <a:rPr sz="2000" b="0" spc="-20" dirty="0">
                          <a:solidFill>
                            <a:srgbClr val="FFFFFF"/>
                          </a:solidFill>
                          <a:latin typeface="+mj-lt"/>
                          <a:cs typeface="Calibri"/>
                        </a:rPr>
                        <a:t>Date</a:t>
                      </a:r>
                      <a:endParaRPr sz="2000" b="0" dirty="0">
                        <a:latin typeface="+mj-lt"/>
                        <a:cs typeface="Calibri"/>
                      </a:endParaRPr>
                    </a:p>
                  </a:txBody>
                  <a:tcPr marL="0" marR="0" marT="28575" marB="0"/>
                </a:tc>
                <a:extLst>
                  <a:ext uri="{0D108BD9-81ED-4DB2-BD59-A6C34878D82A}">
                    <a16:rowId xmlns:a16="http://schemas.microsoft.com/office/drawing/2014/main" val="3685007598"/>
                  </a:ext>
                </a:extLst>
              </a:tr>
              <a:tr h="370840">
                <a:tc>
                  <a:txBody>
                    <a:bodyPr/>
                    <a:lstStyle/>
                    <a:p>
                      <a:pPr marL="85725">
                        <a:lnSpc>
                          <a:spcPct val="100000"/>
                        </a:lnSpc>
                        <a:spcBef>
                          <a:spcPts val="175"/>
                        </a:spcBef>
                      </a:pPr>
                      <a:r>
                        <a:rPr sz="2000" b="0" dirty="0">
                          <a:latin typeface="+mj-lt"/>
                          <a:cs typeface="Calibri"/>
                        </a:rPr>
                        <a:t>Android</a:t>
                      </a:r>
                      <a:r>
                        <a:rPr sz="2000" b="0" spc="-25" dirty="0">
                          <a:latin typeface="+mj-lt"/>
                          <a:cs typeface="Calibri"/>
                        </a:rPr>
                        <a:t> </a:t>
                      </a:r>
                      <a:r>
                        <a:rPr sz="2000" b="0" dirty="0">
                          <a:latin typeface="+mj-lt"/>
                          <a:cs typeface="Calibri"/>
                        </a:rPr>
                        <a:t>3.0</a:t>
                      </a:r>
                      <a:r>
                        <a:rPr sz="2000" b="0" spc="-20" dirty="0">
                          <a:latin typeface="+mj-lt"/>
                          <a:cs typeface="Calibri"/>
                        </a:rPr>
                        <a:t> </a:t>
                      </a:r>
                      <a:r>
                        <a:rPr sz="2000" b="0" dirty="0">
                          <a:latin typeface="+mj-lt"/>
                          <a:cs typeface="Calibri"/>
                        </a:rPr>
                        <a:t>–</a:t>
                      </a:r>
                      <a:r>
                        <a:rPr sz="2000" b="0" spc="-20" dirty="0">
                          <a:latin typeface="+mj-lt"/>
                          <a:cs typeface="Calibri"/>
                        </a:rPr>
                        <a:t> </a:t>
                      </a:r>
                      <a:r>
                        <a:rPr sz="2000" b="0" spc="-10" dirty="0">
                          <a:latin typeface="+mj-lt"/>
                          <a:cs typeface="Calibri"/>
                        </a:rPr>
                        <a:t>3.2.6</a:t>
                      </a:r>
                      <a:endParaRPr sz="2000" b="0" dirty="0">
                        <a:latin typeface="+mj-lt"/>
                        <a:cs typeface="Calibri"/>
                      </a:endParaRPr>
                    </a:p>
                  </a:txBody>
                  <a:tcPr marL="0" marR="0" marT="22225" marB="0"/>
                </a:tc>
                <a:tc>
                  <a:txBody>
                    <a:bodyPr/>
                    <a:lstStyle/>
                    <a:p>
                      <a:pPr marL="930275">
                        <a:lnSpc>
                          <a:spcPct val="100000"/>
                        </a:lnSpc>
                        <a:spcBef>
                          <a:spcPts val="175"/>
                        </a:spcBef>
                      </a:pPr>
                      <a:r>
                        <a:rPr sz="2000" b="0" dirty="0">
                          <a:latin typeface="+mj-lt"/>
                          <a:cs typeface="Calibri"/>
                        </a:rPr>
                        <a:t>Honey</a:t>
                      </a:r>
                      <a:r>
                        <a:rPr sz="2000" b="0" spc="-25" dirty="0">
                          <a:latin typeface="+mj-lt"/>
                          <a:cs typeface="Calibri"/>
                        </a:rPr>
                        <a:t> </a:t>
                      </a:r>
                      <a:r>
                        <a:rPr sz="2000" b="0" spc="-20" dirty="0">
                          <a:latin typeface="+mj-lt"/>
                          <a:cs typeface="Calibri"/>
                        </a:rPr>
                        <a:t>Comb</a:t>
                      </a:r>
                      <a:endParaRPr sz="2000" b="0" dirty="0">
                        <a:latin typeface="+mj-lt"/>
                        <a:cs typeface="Calibri"/>
                      </a:endParaRPr>
                    </a:p>
                  </a:txBody>
                  <a:tcPr marL="0" marR="0" marT="22225" marB="0"/>
                </a:tc>
                <a:tc>
                  <a:txBody>
                    <a:bodyPr/>
                    <a:lstStyle/>
                    <a:p>
                      <a:pPr marL="882015">
                        <a:lnSpc>
                          <a:spcPct val="100000"/>
                        </a:lnSpc>
                        <a:spcBef>
                          <a:spcPts val="175"/>
                        </a:spcBef>
                      </a:pPr>
                      <a:r>
                        <a:rPr sz="2000" b="0" dirty="0">
                          <a:latin typeface="+mj-lt"/>
                          <a:cs typeface="Calibri"/>
                        </a:rPr>
                        <a:t>February</a:t>
                      </a:r>
                      <a:r>
                        <a:rPr sz="2000" b="0" spc="-40" dirty="0">
                          <a:latin typeface="+mj-lt"/>
                          <a:cs typeface="Calibri"/>
                        </a:rPr>
                        <a:t> </a:t>
                      </a:r>
                      <a:r>
                        <a:rPr sz="2000" b="0" spc="-10" dirty="0">
                          <a:latin typeface="+mj-lt"/>
                          <a:cs typeface="Calibri"/>
                        </a:rPr>
                        <a:t>22,2011</a:t>
                      </a:r>
                      <a:endParaRPr sz="2000" b="0" dirty="0">
                        <a:latin typeface="+mj-lt"/>
                        <a:cs typeface="Calibri"/>
                      </a:endParaRPr>
                    </a:p>
                  </a:txBody>
                  <a:tcPr marL="0" marR="0" marT="22225" marB="0"/>
                </a:tc>
                <a:extLst>
                  <a:ext uri="{0D108BD9-81ED-4DB2-BD59-A6C34878D82A}">
                    <a16:rowId xmlns:a16="http://schemas.microsoft.com/office/drawing/2014/main" val="1943011352"/>
                  </a:ext>
                </a:extLst>
              </a:tr>
              <a:tr h="370840">
                <a:tc gridSpan="3">
                  <a:txBody>
                    <a:bodyPr/>
                    <a:lstStyle/>
                    <a:p>
                      <a:pPr algn="ctr"/>
                      <a:r>
                        <a:rPr lang="en-US" sz="2000" b="0" kern="1200" dirty="0" smtClean="0">
                          <a:solidFill>
                            <a:schemeClr val="dk1"/>
                          </a:solidFill>
                          <a:latin typeface="+mj-lt"/>
                          <a:ea typeface="+mn-ea"/>
                          <a:cs typeface="+mn-cs"/>
                        </a:rPr>
                        <a:t>Android 3.x is specially designed for tablets. Started supporting Fragments</a:t>
                      </a:r>
                      <a:endParaRPr lang="en-US" sz="2000" b="0" kern="1200" dirty="0">
                        <a:solidFill>
                          <a:schemeClr val="dk1"/>
                        </a:solidFill>
                        <a:latin typeface="+mj-lt"/>
                        <a:ea typeface="+mn-ea"/>
                        <a:cs typeface="+mn-cs"/>
                      </a:endParaRP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08303441"/>
                  </a:ext>
                </a:extLst>
              </a:tr>
              <a:tr h="370840">
                <a:tc>
                  <a:txBody>
                    <a:bodyPr/>
                    <a:lstStyle/>
                    <a:p>
                      <a:pPr marL="85725">
                        <a:lnSpc>
                          <a:spcPct val="100000"/>
                        </a:lnSpc>
                        <a:spcBef>
                          <a:spcPts val="225"/>
                        </a:spcBef>
                      </a:pPr>
                      <a:r>
                        <a:rPr sz="2000" b="0" dirty="0">
                          <a:latin typeface="+mj-lt"/>
                          <a:cs typeface="Calibri"/>
                        </a:rPr>
                        <a:t>Android</a:t>
                      </a:r>
                      <a:r>
                        <a:rPr sz="2000" b="0" spc="-25" dirty="0">
                          <a:latin typeface="+mj-lt"/>
                          <a:cs typeface="Calibri"/>
                        </a:rPr>
                        <a:t> </a:t>
                      </a:r>
                      <a:r>
                        <a:rPr sz="2000" b="0" dirty="0">
                          <a:latin typeface="+mj-lt"/>
                          <a:cs typeface="Calibri"/>
                        </a:rPr>
                        <a:t>4.0</a:t>
                      </a:r>
                      <a:r>
                        <a:rPr sz="2000" b="0" spc="-20" dirty="0">
                          <a:latin typeface="+mj-lt"/>
                          <a:cs typeface="Calibri"/>
                        </a:rPr>
                        <a:t> </a:t>
                      </a:r>
                      <a:r>
                        <a:rPr sz="2000" b="0" dirty="0">
                          <a:latin typeface="+mj-lt"/>
                          <a:cs typeface="Calibri"/>
                        </a:rPr>
                        <a:t>–</a:t>
                      </a:r>
                      <a:r>
                        <a:rPr sz="2000" b="0" spc="-20" dirty="0">
                          <a:latin typeface="+mj-lt"/>
                          <a:cs typeface="Calibri"/>
                        </a:rPr>
                        <a:t> </a:t>
                      </a:r>
                      <a:r>
                        <a:rPr sz="2000" b="0" spc="-10" dirty="0">
                          <a:latin typeface="+mj-lt"/>
                          <a:cs typeface="Calibri"/>
                        </a:rPr>
                        <a:t>4.0.4</a:t>
                      </a:r>
                      <a:endParaRPr sz="2000" b="0" dirty="0">
                        <a:latin typeface="+mj-lt"/>
                        <a:cs typeface="Calibri"/>
                      </a:endParaRPr>
                    </a:p>
                  </a:txBody>
                  <a:tcPr marL="0" marR="0" marT="28575" marB="0"/>
                </a:tc>
                <a:tc>
                  <a:txBody>
                    <a:bodyPr/>
                    <a:lstStyle/>
                    <a:p>
                      <a:pPr marL="930275">
                        <a:lnSpc>
                          <a:spcPct val="100000"/>
                        </a:lnSpc>
                        <a:spcBef>
                          <a:spcPts val="225"/>
                        </a:spcBef>
                      </a:pPr>
                      <a:r>
                        <a:rPr sz="2000" b="0" spc="-10" dirty="0">
                          <a:latin typeface="+mj-lt"/>
                          <a:cs typeface="Calibri"/>
                        </a:rPr>
                        <a:t>Ice-</a:t>
                      </a:r>
                      <a:r>
                        <a:rPr sz="2000" b="0" dirty="0">
                          <a:latin typeface="+mj-lt"/>
                          <a:cs typeface="Calibri"/>
                        </a:rPr>
                        <a:t>cream</a:t>
                      </a:r>
                      <a:r>
                        <a:rPr sz="2000" b="0" spc="-5" dirty="0">
                          <a:latin typeface="+mj-lt"/>
                          <a:cs typeface="Calibri"/>
                        </a:rPr>
                        <a:t> </a:t>
                      </a:r>
                      <a:r>
                        <a:rPr sz="2000" b="0" spc="-10" dirty="0">
                          <a:latin typeface="+mj-lt"/>
                          <a:cs typeface="Calibri"/>
                        </a:rPr>
                        <a:t>Sandwich</a:t>
                      </a:r>
                      <a:endParaRPr sz="2000" b="0" dirty="0">
                        <a:latin typeface="+mj-lt"/>
                        <a:cs typeface="Calibri"/>
                      </a:endParaRPr>
                    </a:p>
                  </a:txBody>
                  <a:tcPr marL="0" marR="0" marT="28575" marB="0"/>
                </a:tc>
                <a:tc>
                  <a:txBody>
                    <a:bodyPr/>
                    <a:lstStyle/>
                    <a:p>
                      <a:pPr marL="882015">
                        <a:lnSpc>
                          <a:spcPct val="100000"/>
                        </a:lnSpc>
                        <a:spcBef>
                          <a:spcPts val="225"/>
                        </a:spcBef>
                      </a:pPr>
                      <a:r>
                        <a:rPr sz="2000" b="0" dirty="0">
                          <a:latin typeface="+mj-lt"/>
                          <a:cs typeface="Calibri"/>
                        </a:rPr>
                        <a:t>October</a:t>
                      </a:r>
                      <a:r>
                        <a:rPr sz="2000" b="0" spc="-35" dirty="0">
                          <a:latin typeface="+mj-lt"/>
                          <a:cs typeface="Calibri"/>
                        </a:rPr>
                        <a:t> </a:t>
                      </a:r>
                      <a:r>
                        <a:rPr sz="2000" b="0" spc="-10" dirty="0">
                          <a:latin typeface="+mj-lt"/>
                          <a:cs typeface="Calibri"/>
                        </a:rPr>
                        <a:t>18,2011</a:t>
                      </a:r>
                      <a:endParaRPr sz="2000" b="0" dirty="0">
                        <a:latin typeface="+mj-lt"/>
                        <a:cs typeface="Calibri"/>
                      </a:endParaRPr>
                    </a:p>
                  </a:txBody>
                  <a:tcPr marL="0" marR="0" marT="28575" marB="0"/>
                </a:tc>
                <a:extLst>
                  <a:ext uri="{0D108BD9-81ED-4DB2-BD59-A6C34878D82A}">
                    <a16:rowId xmlns:a16="http://schemas.microsoft.com/office/drawing/2014/main" val="3794256524"/>
                  </a:ext>
                </a:extLst>
              </a:tr>
              <a:tr h="370840">
                <a:tc>
                  <a:txBody>
                    <a:bodyPr/>
                    <a:lstStyle/>
                    <a:p>
                      <a:pPr marL="85725">
                        <a:lnSpc>
                          <a:spcPct val="100000"/>
                        </a:lnSpc>
                        <a:spcBef>
                          <a:spcPts val="225"/>
                        </a:spcBef>
                      </a:pPr>
                      <a:r>
                        <a:rPr sz="2000" b="0" dirty="0">
                          <a:latin typeface="+mj-lt"/>
                          <a:cs typeface="Calibri"/>
                        </a:rPr>
                        <a:t>4.1</a:t>
                      </a:r>
                      <a:r>
                        <a:rPr sz="2000" b="0" spc="-15" dirty="0">
                          <a:latin typeface="+mj-lt"/>
                          <a:cs typeface="Calibri"/>
                        </a:rPr>
                        <a:t> </a:t>
                      </a:r>
                      <a:r>
                        <a:rPr sz="2000" b="0" dirty="0">
                          <a:latin typeface="+mj-lt"/>
                          <a:cs typeface="Calibri"/>
                        </a:rPr>
                        <a:t>–</a:t>
                      </a:r>
                      <a:r>
                        <a:rPr sz="2000" b="0" spc="-15" dirty="0">
                          <a:latin typeface="+mj-lt"/>
                          <a:cs typeface="Calibri"/>
                        </a:rPr>
                        <a:t> </a:t>
                      </a:r>
                      <a:r>
                        <a:rPr sz="2000" b="0" spc="-10" dirty="0">
                          <a:latin typeface="+mj-lt"/>
                          <a:cs typeface="Calibri"/>
                        </a:rPr>
                        <a:t>4.3.1</a:t>
                      </a:r>
                      <a:endParaRPr sz="2000" b="0" dirty="0">
                        <a:latin typeface="+mj-lt"/>
                        <a:cs typeface="Calibri"/>
                      </a:endParaRPr>
                    </a:p>
                  </a:txBody>
                  <a:tcPr marL="0" marR="0" marT="28575" marB="0"/>
                </a:tc>
                <a:tc>
                  <a:txBody>
                    <a:bodyPr/>
                    <a:lstStyle/>
                    <a:p>
                      <a:pPr marL="930275">
                        <a:lnSpc>
                          <a:spcPct val="100000"/>
                        </a:lnSpc>
                        <a:spcBef>
                          <a:spcPts val="225"/>
                        </a:spcBef>
                      </a:pPr>
                      <a:r>
                        <a:rPr sz="2000" b="0" spc="-10" dirty="0">
                          <a:latin typeface="+mj-lt"/>
                          <a:cs typeface="Calibri"/>
                        </a:rPr>
                        <a:t>Jellybean</a:t>
                      </a:r>
                      <a:endParaRPr sz="2000" b="0" dirty="0">
                        <a:latin typeface="+mj-lt"/>
                        <a:cs typeface="Calibri"/>
                      </a:endParaRPr>
                    </a:p>
                  </a:txBody>
                  <a:tcPr marL="0" marR="0" marT="28575" marB="0"/>
                </a:tc>
                <a:tc>
                  <a:txBody>
                    <a:bodyPr/>
                    <a:lstStyle/>
                    <a:p>
                      <a:pPr marL="882015">
                        <a:lnSpc>
                          <a:spcPct val="100000"/>
                        </a:lnSpc>
                        <a:spcBef>
                          <a:spcPts val="225"/>
                        </a:spcBef>
                      </a:pPr>
                      <a:r>
                        <a:rPr sz="2000" b="0" dirty="0">
                          <a:latin typeface="+mj-lt"/>
                          <a:cs typeface="Calibri"/>
                        </a:rPr>
                        <a:t>July</a:t>
                      </a:r>
                      <a:r>
                        <a:rPr sz="2000" b="0" spc="-20" dirty="0">
                          <a:latin typeface="+mj-lt"/>
                          <a:cs typeface="Calibri"/>
                        </a:rPr>
                        <a:t> </a:t>
                      </a:r>
                      <a:r>
                        <a:rPr sz="2000" b="0" spc="-10" dirty="0">
                          <a:latin typeface="+mj-lt"/>
                          <a:cs typeface="Calibri"/>
                        </a:rPr>
                        <a:t>9,2012</a:t>
                      </a:r>
                      <a:endParaRPr sz="2000" b="0" dirty="0">
                        <a:latin typeface="+mj-lt"/>
                        <a:cs typeface="Calibri"/>
                      </a:endParaRPr>
                    </a:p>
                  </a:txBody>
                  <a:tcPr marL="0" marR="0" marT="28575" marB="0"/>
                </a:tc>
                <a:extLst>
                  <a:ext uri="{0D108BD9-81ED-4DB2-BD59-A6C34878D82A}">
                    <a16:rowId xmlns:a16="http://schemas.microsoft.com/office/drawing/2014/main" val="918126750"/>
                  </a:ext>
                </a:extLst>
              </a:tr>
              <a:tr h="370840">
                <a:tc>
                  <a:txBody>
                    <a:bodyPr/>
                    <a:lstStyle/>
                    <a:p>
                      <a:pPr marL="85725">
                        <a:lnSpc>
                          <a:spcPct val="100000"/>
                        </a:lnSpc>
                        <a:spcBef>
                          <a:spcPts val="225"/>
                        </a:spcBef>
                      </a:pPr>
                      <a:r>
                        <a:rPr sz="2000" b="0" dirty="0">
                          <a:latin typeface="+mj-lt"/>
                          <a:cs typeface="Calibri"/>
                        </a:rPr>
                        <a:t>4.4</a:t>
                      </a:r>
                      <a:r>
                        <a:rPr sz="2000" b="0" spc="-15" dirty="0">
                          <a:latin typeface="+mj-lt"/>
                          <a:cs typeface="Calibri"/>
                        </a:rPr>
                        <a:t> </a:t>
                      </a:r>
                      <a:r>
                        <a:rPr sz="2000" b="0" dirty="0">
                          <a:latin typeface="+mj-lt"/>
                          <a:cs typeface="Calibri"/>
                        </a:rPr>
                        <a:t>–</a:t>
                      </a:r>
                      <a:r>
                        <a:rPr sz="2000" b="0" spc="-15" dirty="0">
                          <a:latin typeface="+mj-lt"/>
                          <a:cs typeface="Calibri"/>
                        </a:rPr>
                        <a:t> </a:t>
                      </a:r>
                      <a:r>
                        <a:rPr sz="2000" b="0" spc="-10" dirty="0">
                          <a:latin typeface="+mj-lt"/>
                          <a:cs typeface="Calibri"/>
                        </a:rPr>
                        <a:t>4.4.4</a:t>
                      </a:r>
                      <a:endParaRPr sz="2000" b="0" dirty="0">
                        <a:latin typeface="+mj-lt"/>
                        <a:cs typeface="Calibri"/>
                      </a:endParaRPr>
                    </a:p>
                  </a:txBody>
                  <a:tcPr marL="0" marR="0" marT="28575" marB="0"/>
                </a:tc>
                <a:tc>
                  <a:txBody>
                    <a:bodyPr/>
                    <a:lstStyle/>
                    <a:p>
                      <a:pPr marL="930275">
                        <a:lnSpc>
                          <a:spcPct val="100000"/>
                        </a:lnSpc>
                        <a:spcBef>
                          <a:spcPts val="225"/>
                        </a:spcBef>
                      </a:pPr>
                      <a:r>
                        <a:rPr sz="2000" b="0" spc="-10" dirty="0">
                          <a:latin typeface="+mj-lt"/>
                          <a:cs typeface="Calibri"/>
                        </a:rPr>
                        <a:t>KitKat</a:t>
                      </a:r>
                      <a:endParaRPr sz="2000" b="0" dirty="0">
                        <a:latin typeface="+mj-lt"/>
                        <a:cs typeface="Calibri"/>
                      </a:endParaRPr>
                    </a:p>
                  </a:txBody>
                  <a:tcPr marL="0" marR="0" marT="28575" marB="0"/>
                </a:tc>
                <a:tc>
                  <a:txBody>
                    <a:bodyPr/>
                    <a:lstStyle/>
                    <a:p>
                      <a:pPr marL="882015">
                        <a:lnSpc>
                          <a:spcPct val="100000"/>
                        </a:lnSpc>
                        <a:spcBef>
                          <a:spcPts val="225"/>
                        </a:spcBef>
                      </a:pPr>
                      <a:r>
                        <a:rPr sz="2000" b="0" dirty="0">
                          <a:latin typeface="+mj-lt"/>
                          <a:cs typeface="Calibri"/>
                        </a:rPr>
                        <a:t>October</a:t>
                      </a:r>
                      <a:r>
                        <a:rPr sz="2000" b="0" spc="-35" dirty="0">
                          <a:latin typeface="+mj-lt"/>
                          <a:cs typeface="Calibri"/>
                        </a:rPr>
                        <a:t> </a:t>
                      </a:r>
                      <a:r>
                        <a:rPr sz="2000" b="0" spc="-10" dirty="0">
                          <a:latin typeface="+mj-lt"/>
                          <a:cs typeface="Calibri"/>
                        </a:rPr>
                        <a:t>31,2013</a:t>
                      </a:r>
                      <a:endParaRPr sz="2000" b="0" dirty="0">
                        <a:latin typeface="+mj-lt"/>
                        <a:cs typeface="Calibri"/>
                      </a:endParaRPr>
                    </a:p>
                  </a:txBody>
                  <a:tcPr marL="0" marR="0" marT="28575" marB="0"/>
                </a:tc>
                <a:extLst>
                  <a:ext uri="{0D108BD9-81ED-4DB2-BD59-A6C34878D82A}">
                    <a16:rowId xmlns:a16="http://schemas.microsoft.com/office/drawing/2014/main" val="2047348925"/>
                  </a:ext>
                </a:extLst>
              </a:tr>
              <a:tr h="370840">
                <a:tc gridSpan="3">
                  <a:txBody>
                    <a:bodyPr/>
                    <a:lstStyle/>
                    <a:p>
                      <a:pPr marL="2276475" marR="353695" indent="-2276475" algn="ctr">
                        <a:lnSpc>
                          <a:spcPct val="100699"/>
                        </a:lnSpc>
                        <a:spcBef>
                          <a:spcPts val="210"/>
                        </a:spcBef>
                      </a:pPr>
                      <a:r>
                        <a:rPr lang="en-US" sz="2000" b="0" kern="1200" dirty="0" smtClean="0">
                          <a:solidFill>
                            <a:schemeClr val="dk1"/>
                          </a:solidFill>
                          <a:latin typeface="+mj-lt"/>
                          <a:ea typeface="+mn-ea"/>
                          <a:cs typeface="+mn-cs"/>
                        </a:rPr>
                        <a:t>4.4.w supports for wearable devices like wrist-watch. </a:t>
                      </a:r>
                    </a:p>
                    <a:p>
                      <a:pPr marL="2276475" marR="353695" indent="-2276475" algn="ctr">
                        <a:lnSpc>
                          <a:spcPct val="100699"/>
                        </a:lnSpc>
                        <a:spcBef>
                          <a:spcPts val="210"/>
                        </a:spcBef>
                      </a:pPr>
                      <a:r>
                        <a:rPr lang="en-US" sz="2000" b="0" kern="1200" dirty="0" smtClean="0">
                          <a:solidFill>
                            <a:schemeClr val="dk1"/>
                          </a:solidFill>
                          <a:latin typeface="+mj-lt"/>
                          <a:ea typeface="+mn-ea"/>
                          <a:cs typeface="+mn-cs"/>
                        </a:rPr>
                        <a:t>From 4.x android started supporting</a:t>
                      </a:r>
                      <a:r>
                        <a:rPr lang="en-US" sz="2000" b="0" kern="1200" baseline="0" dirty="0" smtClean="0">
                          <a:solidFill>
                            <a:schemeClr val="dk1"/>
                          </a:solidFill>
                          <a:latin typeface="+mj-lt"/>
                          <a:ea typeface="+mn-ea"/>
                          <a:cs typeface="+mn-cs"/>
                        </a:rPr>
                        <a:t> </a:t>
                      </a:r>
                      <a:r>
                        <a:rPr lang="en-US" sz="2000" b="0" kern="1200" dirty="0" smtClean="0">
                          <a:solidFill>
                            <a:schemeClr val="dk1"/>
                          </a:solidFill>
                          <a:latin typeface="+mj-lt"/>
                          <a:ea typeface="+mn-ea"/>
                          <a:cs typeface="+mn-cs"/>
                        </a:rPr>
                        <a:t>mobiles &amp; tablets application. </a:t>
                      </a:r>
                    </a:p>
                    <a:p>
                      <a:pPr marL="2626995" marR="353695" indent="-2277745" algn="ctr">
                        <a:lnSpc>
                          <a:spcPct val="100699"/>
                        </a:lnSpc>
                        <a:spcBef>
                          <a:spcPts val="210"/>
                        </a:spcBef>
                      </a:pPr>
                      <a:r>
                        <a:rPr lang="en-US" sz="2000" b="0" kern="1200" dirty="0" smtClean="0">
                          <a:solidFill>
                            <a:schemeClr val="dk1"/>
                          </a:solidFill>
                          <a:latin typeface="+mj-lt"/>
                          <a:ea typeface="+mn-ea"/>
                          <a:cs typeface="+mn-cs"/>
                        </a:rPr>
                        <a:t>It means single app can run in mobiles &amp; tablets</a:t>
                      </a:r>
                      <a:endParaRPr lang="en-US" sz="2000" b="0" kern="1200" dirty="0">
                        <a:solidFill>
                          <a:schemeClr val="dk1"/>
                        </a:solidFill>
                        <a:latin typeface="+mj-lt"/>
                        <a:ea typeface="+mn-ea"/>
                        <a:cs typeface="+mn-cs"/>
                      </a:endParaRP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339055802"/>
                  </a:ext>
                </a:extLst>
              </a:tr>
            </a:tbl>
          </a:graphicData>
        </a:graphic>
      </p:graphicFrame>
    </p:spTree>
    <p:extLst>
      <p:ext uri="{BB962C8B-B14F-4D97-AF65-F5344CB8AC3E}">
        <p14:creationId xmlns:p14="http://schemas.microsoft.com/office/powerpoint/2010/main" val="1279947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4404763"/>
              </p:ext>
            </p:extLst>
          </p:nvPr>
        </p:nvGraphicFramePr>
        <p:xfrm>
          <a:off x="1450975" y="2016125"/>
          <a:ext cx="9604374" cy="4241800"/>
        </p:xfrm>
        <a:graphic>
          <a:graphicData uri="http://schemas.openxmlformats.org/drawingml/2006/table">
            <a:tbl>
              <a:tblPr firstRow="1" bandRow="1">
                <a:tableStyleId>{5C22544A-7EE6-4342-B048-85BDC9FD1C3A}</a:tableStyleId>
              </a:tblPr>
              <a:tblGrid>
                <a:gridCol w="3201458">
                  <a:extLst>
                    <a:ext uri="{9D8B030D-6E8A-4147-A177-3AD203B41FA5}">
                      <a16:colId xmlns:a16="http://schemas.microsoft.com/office/drawing/2014/main" val="3830243688"/>
                    </a:ext>
                  </a:extLst>
                </a:gridCol>
                <a:gridCol w="3201458">
                  <a:extLst>
                    <a:ext uri="{9D8B030D-6E8A-4147-A177-3AD203B41FA5}">
                      <a16:colId xmlns:a16="http://schemas.microsoft.com/office/drawing/2014/main" val="433931374"/>
                    </a:ext>
                  </a:extLst>
                </a:gridCol>
                <a:gridCol w="3201458">
                  <a:extLst>
                    <a:ext uri="{9D8B030D-6E8A-4147-A177-3AD203B41FA5}">
                      <a16:colId xmlns:a16="http://schemas.microsoft.com/office/drawing/2014/main" val="4258324851"/>
                    </a:ext>
                  </a:extLst>
                </a:gridCol>
              </a:tblGrid>
              <a:tr h="370840">
                <a:tc>
                  <a:txBody>
                    <a:bodyPr/>
                    <a:lstStyle/>
                    <a:p>
                      <a:pPr marL="85725">
                        <a:lnSpc>
                          <a:spcPct val="100000"/>
                        </a:lnSpc>
                        <a:spcBef>
                          <a:spcPts val="225"/>
                        </a:spcBef>
                      </a:pPr>
                      <a:r>
                        <a:rPr sz="2000" b="0" spc="-10" dirty="0">
                          <a:solidFill>
                            <a:srgbClr val="FFFFFF"/>
                          </a:solidFill>
                          <a:latin typeface="+mj-lt"/>
                          <a:cs typeface="Calibri"/>
                        </a:rPr>
                        <a:t>Version</a:t>
                      </a:r>
                      <a:endParaRPr sz="2000" b="0" dirty="0">
                        <a:latin typeface="+mj-lt"/>
                        <a:cs typeface="Calibri"/>
                      </a:endParaRPr>
                    </a:p>
                  </a:txBody>
                  <a:tcPr marL="0" marR="0" marT="28575" marB="0"/>
                </a:tc>
                <a:tc>
                  <a:txBody>
                    <a:bodyPr/>
                    <a:lstStyle/>
                    <a:p>
                      <a:pPr marL="930275">
                        <a:lnSpc>
                          <a:spcPct val="100000"/>
                        </a:lnSpc>
                        <a:spcBef>
                          <a:spcPts val="225"/>
                        </a:spcBef>
                      </a:pPr>
                      <a:r>
                        <a:rPr sz="2000" b="0" spc="-10" dirty="0">
                          <a:solidFill>
                            <a:srgbClr val="FFFFFF"/>
                          </a:solidFill>
                          <a:latin typeface="+mj-lt"/>
                          <a:cs typeface="Calibri"/>
                        </a:rPr>
                        <a:t>Nickname</a:t>
                      </a:r>
                      <a:endParaRPr sz="2000" b="0" dirty="0">
                        <a:latin typeface="+mj-lt"/>
                        <a:cs typeface="Calibri"/>
                      </a:endParaRPr>
                    </a:p>
                  </a:txBody>
                  <a:tcPr marL="0" marR="0" marT="28575" marB="0"/>
                </a:tc>
                <a:tc>
                  <a:txBody>
                    <a:bodyPr/>
                    <a:lstStyle/>
                    <a:p>
                      <a:pPr marL="882015">
                        <a:lnSpc>
                          <a:spcPct val="100000"/>
                        </a:lnSpc>
                        <a:spcBef>
                          <a:spcPts val="225"/>
                        </a:spcBef>
                      </a:pPr>
                      <a:r>
                        <a:rPr sz="2000" b="0" dirty="0">
                          <a:solidFill>
                            <a:srgbClr val="FFFFFF"/>
                          </a:solidFill>
                          <a:latin typeface="+mj-lt"/>
                          <a:cs typeface="Calibri"/>
                        </a:rPr>
                        <a:t>Release</a:t>
                      </a:r>
                      <a:r>
                        <a:rPr sz="2000" b="0" spc="-35" dirty="0">
                          <a:solidFill>
                            <a:srgbClr val="FFFFFF"/>
                          </a:solidFill>
                          <a:latin typeface="+mj-lt"/>
                          <a:cs typeface="Calibri"/>
                        </a:rPr>
                        <a:t> </a:t>
                      </a:r>
                      <a:r>
                        <a:rPr sz="2000" b="0" spc="-20" dirty="0">
                          <a:solidFill>
                            <a:srgbClr val="FFFFFF"/>
                          </a:solidFill>
                          <a:latin typeface="+mj-lt"/>
                          <a:cs typeface="Calibri"/>
                        </a:rPr>
                        <a:t>Date</a:t>
                      </a:r>
                      <a:endParaRPr sz="2000" b="0" dirty="0">
                        <a:latin typeface="+mj-lt"/>
                        <a:cs typeface="Calibri"/>
                      </a:endParaRPr>
                    </a:p>
                  </a:txBody>
                  <a:tcPr marL="0" marR="0" marT="28575" marB="0"/>
                </a:tc>
                <a:extLst>
                  <a:ext uri="{0D108BD9-81ED-4DB2-BD59-A6C34878D82A}">
                    <a16:rowId xmlns:a16="http://schemas.microsoft.com/office/drawing/2014/main" val="32969716"/>
                  </a:ext>
                </a:extLst>
              </a:tr>
              <a:tr h="370840">
                <a:tc>
                  <a:txBody>
                    <a:bodyPr/>
                    <a:lstStyle/>
                    <a:p>
                      <a:r>
                        <a:rPr lang="en-US" sz="2000" b="0" dirty="0" smtClean="0">
                          <a:latin typeface="+mj-lt"/>
                          <a:cs typeface="Calibri"/>
                        </a:rPr>
                        <a:t>5.0</a:t>
                      </a:r>
                      <a:r>
                        <a:rPr lang="en-US" sz="2000" b="0" spc="-15" dirty="0" smtClean="0">
                          <a:latin typeface="+mj-lt"/>
                          <a:cs typeface="Calibri"/>
                        </a:rPr>
                        <a:t> </a:t>
                      </a:r>
                      <a:r>
                        <a:rPr lang="en-US" sz="2000" b="0" dirty="0" smtClean="0">
                          <a:latin typeface="+mj-lt"/>
                          <a:cs typeface="Calibri"/>
                        </a:rPr>
                        <a:t>–</a:t>
                      </a:r>
                      <a:r>
                        <a:rPr lang="en-US" sz="2000" b="0" spc="-15" dirty="0" smtClean="0">
                          <a:latin typeface="+mj-lt"/>
                          <a:cs typeface="Calibri"/>
                        </a:rPr>
                        <a:t> </a:t>
                      </a:r>
                      <a:r>
                        <a:rPr lang="en-US" sz="2000" b="0" spc="-10" dirty="0" smtClean="0">
                          <a:latin typeface="+mj-lt"/>
                          <a:cs typeface="Calibri"/>
                        </a:rPr>
                        <a:t>5.1.1</a:t>
                      </a:r>
                      <a:endParaRPr lang="en-US" sz="2000" b="0" dirty="0">
                        <a:latin typeface="+mj-lt"/>
                      </a:endParaRPr>
                    </a:p>
                  </a:txBody>
                  <a:tcPr/>
                </a:tc>
                <a:tc>
                  <a:txBody>
                    <a:bodyPr/>
                    <a:lstStyle/>
                    <a:p>
                      <a:r>
                        <a:rPr lang="en-US" sz="2000" b="0" spc="-10" dirty="0" smtClean="0">
                          <a:latin typeface="+mj-lt"/>
                          <a:cs typeface="Calibri"/>
                        </a:rPr>
                        <a:t>Lollypop</a:t>
                      </a:r>
                      <a:endParaRPr lang="en-US" sz="2000" b="0" dirty="0">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smtClean="0">
                          <a:latin typeface="+mj-lt"/>
                          <a:cs typeface="Calibri"/>
                        </a:rPr>
                        <a:t>November</a:t>
                      </a:r>
                      <a:r>
                        <a:rPr lang="en-US" sz="2000" b="0" spc="-40" dirty="0" smtClean="0">
                          <a:latin typeface="+mj-lt"/>
                          <a:cs typeface="Calibri"/>
                        </a:rPr>
                        <a:t> </a:t>
                      </a:r>
                      <a:r>
                        <a:rPr lang="en-US" sz="2000" b="0" spc="-10" dirty="0" smtClean="0">
                          <a:latin typeface="+mj-lt"/>
                          <a:cs typeface="Calibri"/>
                        </a:rPr>
                        <a:t>12,2014</a:t>
                      </a:r>
                      <a:endParaRPr lang="en-US" sz="2000" b="0" dirty="0" smtClean="0">
                        <a:latin typeface="+mj-lt"/>
                        <a:cs typeface="Calibri"/>
                      </a:endParaRPr>
                    </a:p>
                  </a:txBody>
                  <a:tcPr/>
                </a:tc>
                <a:extLst>
                  <a:ext uri="{0D108BD9-81ED-4DB2-BD59-A6C34878D82A}">
                    <a16:rowId xmlns:a16="http://schemas.microsoft.com/office/drawing/2014/main" val="3557144792"/>
                  </a:ext>
                </a:extLst>
              </a:tr>
              <a:tr h="370840">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kern="1200" dirty="0" smtClean="0">
                          <a:solidFill>
                            <a:schemeClr val="dk1"/>
                          </a:solidFill>
                          <a:latin typeface="+mj-lt"/>
                          <a:ea typeface="+mn-ea"/>
                          <a:cs typeface="+mn-cs"/>
                        </a:rPr>
                        <a:t>Android 5.x designed for Big Screens </a:t>
                      </a:r>
                      <a:r>
                        <a:rPr lang="en-US" sz="2000" b="0" kern="1200" dirty="0" err="1" smtClean="0">
                          <a:solidFill>
                            <a:schemeClr val="dk1"/>
                          </a:solidFill>
                          <a:latin typeface="+mj-lt"/>
                          <a:ea typeface="+mn-ea"/>
                          <a:cs typeface="+mn-cs"/>
                        </a:rPr>
                        <a:t>ie</a:t>
                      </a:r>
                      <a:r>
                        <a:rPr lang="en-US" sz="2000" b="0" kern="1200" dirty="0" smtClean="0">
                          <a:solidFill>
                            <a:schemeClr val="dk1"/>
                          </a:solidFill>
                          <a:latin typeface="+mj-lt"/>
                          <a:ea typeface="+mn-ea"/>
                          <a:cs typeface="+mn-cs"/>
                        </a:rPr>
                        <a:t>. TV</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732729454"/>
                  </a:ext>
                </a:extLst>
              </a:tr>
              <a:tr h="370840">
                <a:tc>
                  <a:txBody>
                    <a:bodyPr/>
                    <a:lstStyle/>
                    <a:p>
                      <a:pPr marL="85725" indent="0">
                        <a:lnSpc>
                          <a:spcPct val="100000"/>
                        </a:lnSpc>
                        <a:spcBef>
                          <a:spcPts val="225"/>
                        </a:spcBef>
                        <a:tabLst>
                          <a:tab pos="3742690" algn="l"/>
                        </a:tabLst>
                      </a:pPr>
                      <a:r>
                        <a:rPr sz="2000" b="0" dirty="0">
                          <a:latin typeface="+mj-lt"/>
                          <a:cs typeface="Calibri"/>
                        </a:rPr>
                        <a:t>Android</a:t>
                      </a:r>
                      <a:r>
                        <a:rPr sz="2000" b="0" spc="-25" dirty="0">
                          <a:latin typeface="+mj-lt"/>
                          <a:cs typeface="Calibri"/>
                        </a:rPr>
                        <a:t> </a:t>
                      </a:r>
                      <a:r>
                        <a:rPr sz="2000" b="0" dirty="0">
                          <a:latin typeface="+mj-lt"/>
                          <a:cs typeface="Calibri"/>
                        </a:rPr>
                        <a:t>6.0</a:t>
                      </a:r>
                      <a:r>
                        <a:rPr sz="2000" b="0" spc="-20" dirty="0">
                          <a:latin typeface="+mj-lt"/>
                          <a:cs typeface="Calibri"/>
                        </a:rPr>
                        <a:t> </a:t>
                      </a:r>
                      <a:r>
                        <a:rPr sz="2000" b="0" dirty="0">
                          <a:latin typeface="+mj-lt"/>
                          <a:cs typeface="Calibri"/>
                        </a:rPr>
                        <a:t>–</a:t>
                      </a:r>
                      <a:r>
                        <a:rPr sz="2000" b="0" spc="-20" dirty="0">
                          <a:latin typeface="+mj-lt"/>
                          <a:cs typeface="Calibri"/>
                        </a:rPr>
                        <a:t> </a:t>
                      </a:r>
                      <a:r>
                        <a:rPr sz="2000" b="0" spc="-10" dirty="0" smtClean="0">
                          <a:latin typeface="+mj-lt"/>
                          <a:cs typeface="Calibri"/>
                        </a:rPr>
                        <a:t>6.0.1</a:t>
                      </a:r>
                      <a:endParaRPr sz="2000" b="0" dirty="0">
                        <a:latin typeface="+mj-lt"/>
                        <a:cs typeface="Calibri"/>
                      </a:endParaRPr>
                    </a:p>
                  </a:txBody>
                  <a:tcPr marL="0" marR="0" marT="28575" marB="0"/>
                </a:tc>
                <a:tc>
                  <a:txBody>
                    <a:bodyPr/>
                    <a:lstStyle/>
                    <a:p>
                      <a:pPr marL="60325" marR="0" lvl="0" indent="0" algn="l" defTabSz="914400" rtl="0" eaLnBrk="1" fontAlgn="auto" latinLnBrk="0" hangingPunct="1">
                        <a:lnSpc>
                          <a:spcPct val="100000"/>
                        </a:lnSpc>
                        <a:spcBef>
                          <a:spcPts val="225"/>
                        </a:spcBef>
                        <a:spcAft>
                          <a:spcPts val="0"/>
                        </a:spcAft>
                        <a:buClrTx/>
                        <a:buSzTx/>
                        <a:buFontTx/>
                        <a:buNone/>
                        <a:tabLst/>
                        <a:defRPr/>
                      </a:pPr>
                      <a:r>
                        <a:rPr lang="en-US" sz="2000" b="0" spc="-10" dirty="0" smtClean="0">
                          <a:latin typeface="+mj-lt"/>
                          <a:cs typeface="Calibri"/>
                        </a:rPr>
                        <a:t>Marshmallow</a:t>
                      </a:r>
                      <a:endParaRPr lang="en-US" sz="2000" b="0" dirty="0" smtClean="0">
                        <a:latin typeface="+mj-lt"/>
                        <a:cs typeface="Calibri"/>
                      </a:endParaRPr>
                    </a:p>
                    <a:p>
                      <a:pPr marL="342900">
                        <a:lnSpc>
                          <a:spcPct val="100000"/>
                        </a:lnSpc>
                        <a:spcBef>
                          <a:spcPts val="225"/>
                        </a:spcBef>
                      </a:pPr>
                      <a:endParaRPr sz="2000" b="0" dirty="0">
                        <a:latin typeface="+mj-lt"/>
                        <a:cs typeface="Calibri"/>
                      </a:endParaRPr>
                    </a:p>
                  </a:txBody>
                  <a:tcPr marL="0" marR="0" marT="28575"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smtClean="0">
                          <a:latin typeface="+mj-lt"/>
                          <a:cs typeface="Calibri"/>
                        </a:rPr>
                        <a:t>October</a:t>
                      </a:r>
                      <a:r>
                        <a:rPr lang="en-US" sz="2000" b="0" spc="-35" dirty="0" smtClean="0">
                          <a:latin typeface="+mj-lt"/>
                          <a:cs typeface="Calibri"/>
                        </a:rPr>
                        <a:t> </a:t>
                      </a:r>
                      <a:r>
                        <a:rPr lang="en-US" sz="2000" b="0" spc="-10" dirty="0" smtClean="0">
                          <a:latin typeface="+mj-lt"/>
                          <a:cs typeface="Calibri"/>
                        </a:rPr>
                        <a:t>5,2015</a:t>
                      </a:r>
                      <a:endParaRPr lang="en-US" sz="2000" b="0" dirty="0" smtClean="0">
                        <a:latin typeface="+mj-lt"/>
                        <a:cs typeface="Calibri"/>
                      </a:endParaRPr>
                    </a:p>
                    <a:p>
                      <a:endParaRPr lang="en-US" sz="2000" b="0" dirty="0">
                        <a:latin typeface="+mj-lt"/>
                      </a:endParaRPr>
                    </a:p>
                  </a:txBody>
                  <a:tcPr/>
                </a:tc>
                <a:extLst>
                  <a:ext uri="{0D108BD9-81ED-4DB2-BD59-A6C34878D82A}">
                    <a16:rowId xmlns:a16="http://schemas.microsoft.com/office/drawing/2014/main" val="2388247375"/>
                  </a:ext>
                </a:extLst>
              </a:tr>
              <a:tr h="370840">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kern="1200" dirty="0" smtClean="0">
                          <a:solidFill>
                            <a:schemeClr val="dk1"/>
                          </a:solidFill>
                          <a:latin typeface="+mj-lt"/>
                          <a:ea typeface="+mn-ea"/>
                          <a:cs typeface="+mn-cs"/>
                        </a:rPr>
                        <a:t>Android 6.0 designed for Automobiles(speed of car, km)</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228108688"/>
                  </a:ext>
                </a:extLst>
              </a:tr>
              <a:tr h="370840">
                <a:tc>
                  <a:txBody>
                    <a:bodyPr/>
                    <a:lstStyle/>
                    <a:p>
                      <a:r>
                        <a:rPr lang="en-US" sz="2000" b="0" dirty="0" smtClean="0">
                          <a:latin typeface="+mj-lt"/>
                          <a:cs typeface="Calibri"/>
                        </a:rPr>
                        <a:t>Android</a:t>
                      </a:r>
                      <a:r>
                        <a:rPr lang="en-US" sz="2000" b="0" spc="-25" dirty="0" smtClean="0">
                          <a:latin typeface="+mj-lt"/>
                          <a:cs typeface="Calibri"/>
                        </a:rPr>
                        <a:t> </a:t>
                      </a:r>
                      <a:r>
                        <a:rPr lang="en-US" sz="2000" b="0" dirty="0" smtClean="0">
                          <a:latin typeface="+mj-lt"/>
                          <a:cs typeface="Calibri"/>
                        </a:rPr>
                        <a:t>7.0</a:t>
                      </a:r>
                      <a:r>
                        <a:rPr lang="en-US" sz="2000" b="0" spc="-20" dirty="0" smtClean="0">
                          <a:latin typeface="+mj-lt"/>
                          <a:cs typeface="Calibri"/>
                        </a:rPr>
                        <a:t> </a:t>
                      </a:r>
                      <a:r>
                        <a:rPr lang="en-US" sz="2000" b="0" dirty="0" smtClean="0">
                          <a:latin typeface="+mj-lt"/>
                          <a:cs typeface="Calibri"/>
                        </a:rPr>
                        <a:t>–</a:t>
                      </a:r>
                      <a:r>
                        <a:rPr lang="en-US" sz="2000" b="0" spc="-20" dirty="0" smtClean="0">
                          <a:latin typeface="+mj-lt"/>
                          <a:cs typeface="Calibri"/>
                        </a:rPr>
                        <a:t> </a:t>
                      </a:r>
                      <a:r>
                        <a:rPr lang="en-US" sz="2000" b="0" spc="-10" dirty="0" smtClean="0">
                          <a:latin typeface="+mj-lt"/>
                          <a:cs typeface="Calibri"/>
                        </a:rPr>
                        <a:t>7.1.2</a:t>
                      </a:r>
                      <a:endParaRPr lang="en-US" sz="2000" b="0" dirty="0">
                        <a:latin typeface="+mj-lt"/>
                      </a:endParaRPr>
                    </a:p>
                  </a:txBody>
                  <a:tcPr/>
                </a:tc>
                <a:tc>
                  <a:txBody>
                    <a:bodyPr/>
                    <a:lstStyle/>
                    <a:p>
                      <a:r>
                        <a:rPr lang="en-US" sz="2000" b="0" spc="-10" dirty="0" smtClean="0">
                          <a:latin typeface="+mj-lt"/>
                          <a:cs typeface="Calibri"/>
                        </a:rPr>
                        <a:t>Nougat</a:t>
                      </a:r>
                      <a:endParaRPr lang="en-US" sz="2000" b="0" dirty="0">
                        <a:latin typeface="+mj-lt"/>
                      </a:endParaRPr>
                    </a:p>
                  </a:txBody>
                  <a:tcPr/>
                </a:tc>
                <a:tc>
                  <a:txBody>
                    <a:bodyPr/>
                    <a:lstStyle/>
                    <a:p>
                      <a:pPr marL="119063" indent="-58738">
                        <a:lnSpc>
                          <a:spcPct val="100000"/>
                        </a:lnSpc>
                        <a:spcBef>
                          <a:spcPts val="225"/>
                        </a:spcBef>
                      </a:pPr>
                      <a:r>
                        <a:rPr sz="2000" b="0" dirty="0">
                          <a:latin typeface="+mj-lt"/>
                          <a:cs typeface="Calibri"/>
                        </a:rPr>
                        <a:t>August</a:t>
                      </a:r>
                      <a:r>
                        <a:rPr sz="2000" b="0" spc="-30" dirty="0">
                          <a:latin typeface="+mj-lt"/>
                          <a:cs typeface="Calibri"/>
                        </a:rPr>
                        <a:t> </a:t>
                      </a:r>
                      <a:r>
                        <a:rPr sz="2000" b="0" spc="-10" dirty="0">
                          <a:latin typeface="+mj-lt"/>
                          <a:cs typeface="Calibri"/>
                        </a:rPr>
                        <a:t>22,2016</a:t>
                      </a:r>
                      <a:endParaRPr sz="2000" b="0" dirty="0">
                        <a:latin typeface="+mj-lt"/>
                        <a:cs typeface="Calibri"/>
                      </a:endParaRPr>
                    </a:p>
                  </a:txBody>
                  <a:tcPr marL="0" marR="0" marT="28575" marB="0"/>
                </a:tc>
                <a:extLst>
                  <a:ext uri="{0D108BD9-81ED-4DB2-BD59-A6C34878D82A}">
                    <a16:rowId xmlns:a16="http://schemas.microsoft.com/office/drawing/2014/main" val="3779440595"/>
                  </a:ext>
                </a:extLst>
              </a:tr>
              <a:tr h="370840">
                <a:tc>
                  <a:txBody>
                    <a:bodyPr/>
                    <a:lstStyle/>
                    <a:p>
                      <a:r>
                        <a:rPr lang="en-US" sz="2000" b="0" dirty="0" smtClean="0">
                          <a:latin typeface="+mj-lt"/>
                          <a:cs typeface="Calibri"/>
                        </a:rPr>
                        <a:t>8.0</a:t>
                      </a:r>
                      <a:r>
                        <a:rPr lang="en-US" sz="2000" b="0" spc="-15" dirty="0" smtClean="0">
                          <a:latin typeface="+mj-lt"/>
                          <a:cs typeface="Calibri"/>
                        </a:rPr>
                        <a:t> </a:t>
                      </a:r>
                      <a:r>
                        <a:rPr lang="en-US" sz="2000" b="0" dirty="0" smtClean="0">
                          <a:latin typeface="+mj-lt"/>
                          <a:cs typeface="Calibri"/>
                        </a:rPr>
                        <a:t>–</a:t>
                      </a:r>
                      <a:r>
                        <a:rPr lang="en-US" sz="2000" b="0" spc="-15" dirty="0" smtClean="0">
                          <a:latin typeface="+mj-lt"/>
                          <a:cs typeface="Calibri"/>
                        </a:rPr>
                        <a:t> </a:t>
                      </a:r>
                      <a:r>
                        <a:rPr lang="en-US" sz="2000" b="0" spc="-25" dirty="0" smtClean="0">
                          <a:latin typeface="+mj-lt"/>
                          <a:cs typeface="Calibri"/>
                        </a:rPr>
                        <a:t>8.1</a:t>
                      </a:r>
                      <a:endParaRPr lang="en-US" sz="2000" b="0" dirty="0">
                        <a:latin typeface="+mj-lt"/>
                      </a:endParaRPr>
                    </a:p>
                  </a:txBody>
                  <a:tcPr/>
                </a:tc>
                <a:tc>
                  <a:txBody>
                    <a:bodyPr/>
                    <a:lstStyle/>
                    <a:p>
                      <a:r>
                        <a:rPr lang="en-US" sz="2000" b="0" spc="-20" dirty="0" smtClean="0">
                          <a:latin typeface="+mj-lt"/>
                          <a:cs typeface="Calibri"/>
                        </a:rPr>
                        <a:t>Oreo</a:t>
                      </a:r>
                      <a:endParaRPr lang="en-US" sz="2000" b="0" dirty="0">
                        <a:latin typeface="+mj-lt"/>
                      </a:endParaRPr>
                    </a:p>
                  </a:txBody>
                  <a:tcPr/>
                </a:tc>
                <a:tc>
                  <a:txBody>
                    <a:bodyPr/>
                    <a:lstStyle/>
                    <a:p>
                      <a:pPr marL="342900" indent="-282575">
                        <a:lnSpc>
                          <a:spcPct val="100000"/>
                        </a:lnSpc>
                        <a:spcBef>
                          <a:spcPts val="225"/>
                        </a:spcBef>
                      </a:pPr>
                      <a:r>
                        <a:rPr sz="2000" b="0" dirty="0">
                          <a:latin typeface="+mj-lt"/>
                          <a:cs typeface="Calibri"/>
                        </a:rPr>
                        <a:t>August</a:t>
                      </a:r>
                      <a:r>
                        <a:rPr sz="2000" b="0" spc="-30" dirty="0">
                          <a:latin typeface="+mj-lt"/>
                          <a:cs typeface="Calibri"/>
                        </a:rPr>
                        <a:t> </a:t>
                      </a:r>
                      <a:r>
                        <a:rPr sz="2000" b="0" spc="-10" dirty="0">
                          <a:latin typeface="+mj-lt"/>
                          <a:cs typeface="Calibri"/>
                        </a:rPr>
                        <a:t>21,2017</a:t>
                      </a:r>
                      <a:endParaRPr sz="2000" b="0" dirty="0">
                        <a:latin typeface="+mj-lt"/>
                        <a:cs typeface="Calibri"/>
                      </a:endParaRPr>
                    </a:p>
                  </a:txBody>
                  <a:tcPr marL="0" marR="0" marT="28575" marB="0"/>
                </a:tc>
                <a:extLst>
                  <a:ext uri="{0D108BD9-81ED-4DB2-BD59-A6C34878D82A}">
                    <a16:rowId xmlns:a16="http://schemas.microsoft.com/office/drawing/2014/main" val="636031124"/>
                  </a:ext>
                </a:extLst>
              </a:tr>
              <a:tr h="370840">
                <a:tc>
                  <a:txBody>
                    <a:bodyPr/>
                    <a:lstStyle/>
                    <a:p>
                      <a:r>
                        <a:rPr lang="en-US" sz="2000" b="0" spc="-25" dirty="0" smtClean="0">
                          <a:latin typeface="+mj-lt"/>
                          <a:cs typeface="Calibri"/>
                        </a:rPr>
                        <a:t>9.0</a:t>
                      </a:r>
                      <a:endParaRPr lang="en-US" sz="2000" b="0" dirty="0">
                        <a:latin typeface="+mj-lt"/>
                      </a:endParaRPr>
                    </a:p>
                  </a:txBody>
                  <a:tcPr/>
                </a:tc>
                <a:tc>
                  <a:txBody>
                    <a:bodyPr/>
                    <a:lstStyle/>
                    <a:p>
                      <a:r>
                        <a:rPr lang="en-US" sz="2000" b="0" spc="-25" dirty="0" smtClean="0">
                          <a:latin typeface="+mj-lt"/>
                          <a:cs typeface="Calibri"/>
                        </a:rPr>
                        <a:t>Pie</a:t>
                      </a:r>
                      <a:endParaRPr lang="en-US" sz="2000" b="0" dirty="0">
                        <a:latin typeface="+mj-lt"/>
                      </a:endParaRPr>
                    </a:p>
                  </a:txBody>
                  <a:tcPr/>
                </a:tc>
                <a:tc>
                  <a:txBody>
                    <a:bodyPr/>
                    <a:lstStyle/>
                    <a:p>
                      <a:pPr marL="342900" indent="-282575">
                        <a:lnSpc>
                          <a:spcPct val="100000"/>
                        </a:lnSpc>
                        <a:spcBef>
                          <a:spcPts val="225"/>
                        </a:spcBef>
                      </a:pPr>
                      <a:r>
                        <a:rPr sz="2000" b="0" dirty="0">
                          <a:latin typeface="+mj-lt"/>
                          <a:cs typeface="Calibri"/>
                        </a:rPr>
                        <a:t>August</a:t>
                      </a:r>
                      <a:r>
                        <a:rPr sz="2000" b="0" spc="-30" dirty="0">
                          <a:latin typeface="+mj-lt"/>
                          <a:cs typeface="Calibri"/>
                        </a:rPr>
                        <a:t> </a:t>
                      </a:r>
                      <a:r>
                        <a:rPr sz="2000" b="0" spc="-10" dirty="0">
                          <a:latin typeface="+mj-lt"/>
                          <a:cs typeface="Calibri"/>
                        </a:rPr>
                        <a:t>6,2018</a:t>
                      </a:r>
                      <a:endParaRPr sz="2000" b="0" dirty="0">
                        <a:latin typeface="+mj-lt"/>
                        <a:cs typeface="Calibri"/>
                      </a:endParaRPr>
                    </a:p>
                  </a:txBody>
                  <a:tcPr marL="0" marR="0" marT="28575" marB="0"/>
                </a:tc>
                <a:extLst>
                  <a:ext uri="{0D108BD9-81ED-4DB2-BD59-A6C34878D82A}">
                    <a16:rowId xmlns:a16="http://schemas.microsoft.com/office/drawing/2014/main" val="3051968799"/>
                  </a:ext>
                </a:extLst>
              </a:tr>
              <a:tr h="370840">
                <a:tc>
                  <a:txBody>
                    <a:bodyPr/>
                    <a:lstStyle/>
                    <a:p>
                      <a:r>
                        <a:rPr lang="en-US" sz="2000" b="0" spc="-20" dirty="0" smtClean="0">
                          <a:latin typeface="+mj-lt"/>
                          <a:cs typeface="Calibri"/>
                        </a:rPr>
                        <a:t>10.0</a:t>
                      </a:r>
                      <a:endParaRPr lang="en-US" sz="2000" b="0" dirty="0">
                        <a:latin typeface="+mj-lt"/>
                      </a:endParaRPr>
                    </a:p>
                  </a:txBody>
                  <a:tcPr/>
                </a:tc>
                <a:tc>
                  <a:txBody>
                    <a:bodyPr/>
                    <a:lstStyle/>
                    <a:p>
                      <a:endParaRPr lang="en-US" sz="2000" b="0">
                        <a:latin typeface="+mj-lt"/>
                      </a:endParaRPr>
                    </a:p>
                  </a:txBody>
                  <a:tcPr/>
                </a:tc>
                <a:tc>
                  <a:txBody>
                    <a:bodyPr/>
                    <a:lstStyle/>
                    <a:p>
                      <a:r>
                        <a:rPr lang="en-US" sz="2000" b="0" dirty="0" smtClean="0">
                          <a:latin typeface="+mj-lt"/>
                          <a:cs typeface="Calibri"/>
                        </a:rPr>
                        <a:t>September</a:t>
                      </a:r>
                      <a:r>
                        <a:rPr lang="en-US" sz="2000" b="0" spc="-45" dirty="0" smtClean="0">
                          <a:latin typeface="+mj-lt"/>
                          <a:cs typeface="Calibri"/>
                        </a:rPr>
                        <a:t> </a:t>
                      </a:r>
                      <a:r>
                        <a:rPr lang="en-US" sz="2000" b="0" spc="-10" dirty="0" smtClean="0">
                          <a:latin typeface="+mj-lt"/>
                          <a:cs typeface="Calibri"/>
                        </a:rPr>
                        <a:t>3,2019</a:t>
                      </a:r>
                      <a:endParaRPr lang="en-US" sz="2000" b="0" dirty="0">
                        <a:latin typeface="+mj-lt"/>
                      </a:endParaRPr>
                    </a:p>
                  </a:txBody>
                  <a:tcPr/>
                </a:tc>
                <a:extLst>
                  <a:ext uri="{0D108BD9-81ED-4DB2-BD59-A6C34878D82A}">
                    <a16:rowId xmlns:a16="http://schemas.microsoft.com/office/drawing/2014/main" val="2446137107"/>
                  </a:ext>
                </a:extLst>
              </a:tr>
              <a:tr h="370840">
                <a:tc>
                  <a:txBody>
                    <a:bodyPr/>
                    <a:lstStyle/>
                    <a:p>
                      <a:r>
                        <a:rPr lang="en-US" sz="2000" b="0" spc="-20" dirty="0" smtClean="0">
                          <a:latin typeface="+mj-lt"/>
                          <a:cs typeface="Calibri"/>
                        </a:rPr>
                        <a:t>11.0</a:t>
                      </a:r>
                      <a:endParaRPr lang="en-US" sz="2000" b="0" dirty="0">
                        <a:latin typeface="+mj-lt"/>
                      </a:endParaRPr>
                    </a:p>
                  </a:txBody>
                  <a:tcPr/>
                </a:tc>
                <a:tc>
                  <a:txBody>
                    <a:bodyPr/>
                    <a:lstStyle/>
                    <a:p>
                      <a:endParaRPr lang="en-US" sz="2000" b="0">
                        <a:latin typeface="+mj-lt"/>
                      </a:endParaRPr>
                    </a:p>
                  </a:txBody>
                  <a:tcPr/>
                </a:tc>
                <a:tc>
                  <a:txBody>
                    <a:bodyPr/>
                    <a:lstStyle/>
                    <a:p>
                      <a:r>
                        <a:rPr lang="en-US" sz="2000" b="0" dirty="0" smtClean="0">
                          <a:latin typeface="+mj-lt"/>
                          <a:cs typeface="Calibri"/>
                        </a:rPr>
                        <a:t>September</a:t>
                      </a:r>
                      <a:r>
                        <a:rPr lang="en-US" sz="2000" b="0" spc="-45" dirty="0" smtClean="0">
                          <a:latin typeface="+mj-lt"/>
                          <a:cs typeface="Calibri"/>
                        </a:rPr>
                        <a:t> </a:t>
                      </a:r>
                      <a:r>
                        <a:rPr lang="en-US" sz="2000" b="0" spc="-10" dirty="0" smtClean="0">
                          <a:latin typeface="+mj-lt"/>
                          <a:cs typeface="Calibri"/>
                        </a:rPr>
                        <a:t>8,2020</a:t>
                      </a:r>
                      <a:endParaRPr lang="en-US" sz="2000" b="0" dirty="0">
                        <a:latin typeface="+mj-lt"/>
                      </a:endParaRPr>
                    </a:p>
                  </a:txBody>
                  <a:tcPr/>
                </a:tc>
                <a:extLst>
                  <a:ext uri="{0D108BD9-81ED-4DB2-BD59-A6C34878D82A}">
                    <a16:rowId xmlns:a16="http://schemas.microsoft.com/office/drawing/2014/main" val="846403232"/>
                  </a:ext>
                </a:extLst>
              </a:tr>
            </a:tbl>
          </a:graphicData>
        </a:graphic>
      </p:graphicFrame>
    </p:spTree>
    <p:extLst>
      <p:ext uri="{BB962C8B-B14F-4D97-AF65-F5344CB8AC3E}">
        <p14:creationId xmlns:p14="http://schemas.microsoft.com/office/powerpoint/2010/main" val="1387991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Versions</a:t>
            </a:r>
          </a:p>
        </p:txBody>
      </p:sp>
      <p:pic>
        <p:nvPicPr>
          <p:cNvPr id="4" name="object 3"/>
          <p:cNvPicPr>
            <a:picLocks noGrp="1"/>
          </p:cNvPicPr>
          <p:nvPr>
            <p:ph idx="1"/>
          </p:nvPr>
        </p:nvPicPr>
        <p:blipFill rotWithShape="1">
          <a:blip r:embed="rId2" cstate="print"/>
          <a:srcRect t="24822" b="6605"/>
          <a:stretch/>
        </p:blipFill>
        <p:spPr>
          <a:xfrm>
            <a:off x="2554357" y="2196549"/>
            <a:ext cx="6619459" cy="3389242"/>
          </a:xfrm>
          <a:prstGeom prst="rect">
            <a:avLst/>
          </a:prstGeom>
        </p:spPr>
      </p:pic>
    </p:spTree>
    <p:extLst>
      <p:ext uri="{BB962C8B-B14F-4D97-AF65-F5344CB8AC3E}">
        <p14:creationId xmlns:p14="http://schemas.microsoft.com/office/powerpoint/2010/main" val="17745290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Introduction</a:t>
            </a:r>
          </a:p>
          <a:p>
            <a:r>
              <a:rPr lang="en-US" dirty="0"/>
              <a:t>Android </a:t>
            </a:r>
            <a:r>
              <a:rPr lang="en-US" dirty="0" smtClean="0"/>
              <a:t>Architecture</a:t>
            </a:r>
          </a:p>
          <a:p>
            <a:r>
              <a:rPr lang="en-US" dirty="0" smtClean="0"/>
              <a:t>Versions</a:t>
            </a:r>
          </a:p>
          <a:p>
            <a:r>
              <a:rPr lang="en-US" dirty="0" smtClean="0"/>
              <a:t>Features</a:t>
            </a:r>
          </a:p>
          <a:p>
            <a:r>
              <a:rPr lang="en-US" dirty="0" smtClean="0"/>
              <a:t>OHA</a:t>
            </a:r>
          </a:p>
          <a:p>
            <a:r>
              <a:rPr lang="en-US" dirty="0" err="1"/>
              <a:t>Dalvik</a:t>
            </a:r>
            <a:r>
              <a:rPr lang="en-US" dirty="0"/>
              <a:t> </a:t>
            </a:r>
            <a:r>
              <a:rPr lang="en-US" dirty="0" smtClean="0"/>
              <a:t>VM</a:t>
            </a:r>
          </a:p>
        </p:txBody>
      </p:sp>
    </p:spTree>
    <p:extLst>
      <p:ext uri="{BB962C8B-B14F-4D97-AF65-F5344CB8AC3E}">
        <p14:creationId xmlns:p14="http://schemas.microsoft.com/office/powerpoint/2010/main" val="1453387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313055">
              <a:lnSpc>
                <a:spcPct val="100000"/>
              </a:lnSpc>
              <a:spcBef>
                <a:spcPts val="100"/>
              </a:spcBef>
            </a:pPr>
            <a:r>
              <a:rPr dirty="0"/>
              <a:t>Android</a:t>
            </a:r>
            <a:r>
              <a:rPr spc="-30" dirty="0"/>
              <a:t> </a:t>
            </a:r>
            <a:r>
              <a:rPr dirty="0"/>
              <a:t>1.0</a:t>
            </a:r>
            <a:r>
              <a:rPr spc="-30" dirty="0"/>
              <a:t> </a:t>
            </a:r>
            <a:r>
              <a:rPr dirty="0"/>
              <a:t>to</a:t>
            </a:r>
            <a:r>
              <a:rPr spc="-25" dirty="0"/>
              <a:t> </a:t>
            </a:r>
            <a:r>
              <a:rPr dirty="0"/>
              <a:t>1.1(September</a:t>
            </a:r>
            <a:r>
              <a:rPr spc="-30" dirty="0"/>
              <a:t> </a:t>
            </a:r>
            <a:r>
              <a:rPr dirty="0"/>
              <a:t>23,</a:t>
            </a:r>
            <a:r>
              <a:rPr spc="-25" dirty="0"/>
              <a:t> </a:t>
            </a:r>
            <a:r>
              <a:rPr spc="-10" dirty="0"/>
              <a:t>2008)</a:t>
            </a:r>
          </a:p>
        </p:txBody>
      </p:sp>
      <p:pic>
        <p:nvPicPr>
          <p:cNvPr id="3" name="object 3"/>
          <p:cNvPicPr/>
          <p:nvPr/>
        </p:nvPicPr>
        <p:blipFill>
          <a:blip r:embed="rId2" cstate="print"/>
          <a:stretch>
            <a:fillRect/>
          </a:stretch>
        </p:blipFill>
        <p:spPr>
          <a:xfrm>
            <a:off x="1451579" y="2227111"/>
            <a:ext cx="5635627" cy="3600676"/>
          </a:xfrm>
          <a:prstGeom prst="rect">
            <a:avLst/>
          </a:prstGeom>
        </p:spPr>
      </p:pic>
      <p:sp>
        <p:nvSpPr>
          <p:cNvPr id="4" name="object 4"/>
          <p:cNvSpPr txBox="1"/>
          <p:nvPr/>
        </p:nvSpPr>
        <p:spPr>
          <a:xfrm>
            <a:off x="7734096" y="2565044"/>
            <a:ext cx="4093210" cy="2956194"/>
          </a:xfrm>
          <a:prstGeom prst="rect">
            <a:avLst/>
          </a:prstGeom>
        </p:spPr>
        <p:txBody>
          <a:bodyPr vert="horz" wrap="square" lIns="0" tIns="12700" rIns="0" bIns="0" rtlCol="0">
            <a:spAutoFit/>
          </a:bodyPr>
          <a:lstStyle/>
          <a:p>
            <a:pPr marL="119380">
              <a:lnSpc>
                <a:spcPts val="2865"/>
              </a:lnSpc>
              <a:spcBef>
                <a:spcPts val="100"/>
              </a:spcBef>
            </a:pPr>
            <a:r>
              <a:rPr sz="2000" b="1" spc="-10" dirty="0">
                <a:latin typeface="+mj-lt"/>
                <a:cs typeface="Times New Roman"/>
              </a:rPr>
              <a:t>Features:</a:t>
            </a:r>
            <a:endParaRPr sz="2000" dirty="0">
              <a:latin typeface="+mj-lt"/>
              <a:cs typeface="Times New Roman"/>
            </a:endParaRPr>
          </a:p>
          <a:p>
            <a:pPr marL="119380" indent="-114300">
              <a:lnSpc>
                <a:spcPts val="2850"/>
              </a:lnSpc>
              <a:buSzPct val="95833"/>
              <a:buFont typeface="Arial"/>
              <a:buChar char="•"/>
              <a:tabLst>
                <a:tab pos="119380" algn="l"/>
              </a:tabLst>
            </a:pPr>
            <a:r>
              <a:rPr sz="2000" dirty="0">
                <a:solidFill>
                  <a:srgbClr val="1F1F1F"/>
                </a:solidFill>
                <a:latin typeface="+mj-lt"/>
                <a:cs typeface="Times New Roman"/>
              </a:rPr>
              <a:t>Google</a:t>
            </a:r>
            <a:r>
              <a:rPr sz="2000" spc="-30" dirty="0">
                <a:solidFill>
                  <a:srgbClr val="1F1F1F"/>
                </a:solidFill>
                <a:latin typeface="+mj-lt"/>
                <a:cs typeface="Times New Roman"/>
              </a:rPr>
              <a:t> </a:t>
            </a:r>
            <a:r>
              <a:rPr sz="2000" spc="-10" dirty="0">
                <a:solidFill>
                  <a:srgbClr val="1F1F1F"/>
                </a:solidFill>
                <a:latin typeface="+mj-lt"/>
                <a:cs typeface="Times New Roman"/>
              </a:rPr>
              <a:t>Maps.</a:t>
            </a:r>
            <a:endParaRPr sz="2000" dirty="0">
              <a:latin typeface="+mj-lt"/>
              <a:cs typeface="Times New Roman"/>
            </a:endParaRPr>
          </a:p>
          <a:p>
            <a:pPr marL="119380" indent="-114300">
              <a:lnSpc>
                <a:spcPts val="2850"/>
              </a:lnSpc>
              <a:buSzPct val="95833"/>
              <a:buFont typeface="Arial"/>
              <a:buChar char="•"/>
              <a:tabLst>
                <a:tab pos="119380" algn="l"/>
              </a:tabLst>
            </a:pPr>
            <a:r>
              <a:rPr sz="2000" spc="-10" dirty="0">
                <a:solidFill>
                  <a:srgbClr val="1F1F1F"/>
                </a:solidFill>
                <a:latin typeface="+mj-lt"/>
                <a:cs typeface="Times New Roman"/>
              </a:rPr>
              <a:t>Camera.</a:t>
            </a:r>
            <a:endParaRPr sz="2000" dirty="0">
              <a:latin typeface="+mj-lt"/>
              <a:cs typeface="Times New Roman"/>
            </a:endParaRPr>
          </a:p>
          <a:p>
            <a:pPr marL="119380" marR="215900" indent="-114935">
              <a:lnSpc>
                <a:spcPts val="2850"/>
              </a:lnSpc>
              <a:spcBef>
                <a:spcPts val="105"/>
              </a:spcBef>
              <a:buSzPct val="95833"/>
              <a:buFont typeface="Arial"/>
              <a:buChar char="•"/>
              <a:tabLst>
                <a:tab pos="119380" algn="l"/>
              </a:tabLst>
            </a:pPr>
            <a:r>
              <a:rPr sz="2000" dirty="0">
                <a:solidFill>
                  <a:srgbClr val="1F1F1F"/>
                </a:solidFill>
                <a:latin typeface="+mj-lt"/>
                <a:cs typeface="Times New Roman"/>
              </a:rPr>
              <a:t>Gmail,</a:t>
            </a:r>
            <a:r>
              <a:rPr sz="2000" spc="-50" dirty="0">
                <a:solidFill>
                  <a:srgbClr val="1F1F1F"/>
                </a:solidFill>
                <a:latin typeface="+mj-lt"/>
                <a:cs typeface="Times New Roman"/>
              </a:rPr>
              <a:t> </a:t>
            </a:r>
            <a:r>
              <a:rPr sz="2000" dirty="0">
                <a:solidFill>
                  <a:srgbClr val="1F1F1F"/>
                </a:solidFill>
                <a:latin typeface="+mj-lt"/>
                <a:cs typeface="Times New Roman"/>
              </a:rPr>
              <a:t>Contacts,</a:t>
            </a:r>
            <a:r>
              <a:rPr sz="2000" spc="-50" dirty="0">
                <a:solidFill>
                  <a:srgbClr val="1F1F1F"/>
                </a:solidFill>
                <a:latin typeface="+mj-lt"/>
                <a:cs typeface="Times New Roman"/>
              </a:rPr>
              <a:t> </a:t>
            </a:r>
            <a:r>
              <a:rPr sz="2000" dirty="0">
                <a:solidFill>
                  <a:srgbClr val="1F1F1F"/>
                </a:solidFill>
                <a:latin typeface="+mj-lt"/>
                <a:cs typeface="Times New Roman"/>
              </a:rPr>
              <a:t>and</a:t>
            </a:r>
            <a:r>
              <a:rPr sz="2000" spc="-55" dirty="0">
                <a:solidFill>
                  <a:srgbClr val="1F1F1F"/>
                </a:solidFill>
                <a:latin typeface="+mj-lt"/>
                <a:cs typeface="Times New Roman"/>
              </a:rPr>
              <a:t> </a:t>
            </a:r>
            <a:r>
              <a:rPr sz="2000" spc="-10" dirty="0">
                <a:solidFill>
                  <a:srgbClr val="1F1F1F"/>
                </a:solidFill>
                <a:latin typeface="+mj-lt"/>
                <a:cs typeface="Times New Roman"/>
              </a:rPr>
              <a:t>Google Synchronization.</a:t>
            </a:r>
            <a:endParaRPr sz="2000" dirty="0">
              <a:latin typeface="+mj-lt"/>
              <a:cs typeface="Times New Roman"/>
            </a:endParaRPr>
          </a:p>
          <a:p>
            <a:pPr marL="119380" indent="-114300">
              <a:lnSpc>
                <a:spcPts val="2745"/>
              </a:lnSpc>
              <a:buSzPct val="95833"/>
              <a:buFont typeface="Arial"/>
              <a:buChar char="•"/>
              <a:tabLst>
                <a:tab pos="119380" algn="l"/>
              </a:tabLst>
            </a:pPr>
            <a:r>
              <a:rPr sz="2000" dirty="0">
                <a:solidFill>
                  <a:srgbClr val="1F1F1F"/>
                </a:solidFill>
                <a:latin typeface="+mj-lt"/>
                <a:cs typeface="Times New Roman"/>
              </a:rPr>
              <a:t>Web</a:t>
            </a:r>
            <a:r>
              <a:rPr sz="2000" spc="-15" dirty="0">
                <a:solidFill>
                  <a:srgbClr val="1F1F1F"/>
                </a:solidFill>
                <a:latin typeface="+mj-lt"/>
                <a:cs typeface="Times New Roman"/>
              </a:rPr>
              <a:t> </a:t>
            </a:r>
            <a:r>
              <a:rPr sz="2000" spc="-10" dirty="0">
                <a:solidFill>
                  <a:srgbClr val="1F1F1F"/>
                </a:solidFill>
                <a:latin typeface="+mj-lt"/>
                <a:cs typeface="Times New Roman"/>
              </a:rPr>
              <a:t>Browser.</a:t>
            </a:r>
            <a:endParaRPr sz="2000" dirty="0">
              <a:latin typeface="+mj-lt"/>
              <a:cs typeface="Times New Roman"/>
            </a:endParaRPr>
          </a:p>
          <a:p>
            <a:pPr marL="119380" marR="5080" indent="-114935">
              <a:lnSpc>
                <a:spcPts val="2850"/>
              </a:lnSpc>
              <a:spcBef>
                <a:spcPts val="105"/>
              </a:spcBef>
              <a:buSzPct val="95833"/>
              <a:buFont typeface="Arial"/>
              <a:buChar char="•"/>
              <a:tabLst>
                <a:tab pos="119380" algn="l"/>
              </a:tabLst>
            </a:pPr>
            <a:r>
              <a:rPr sz="2000" dirty="0">
                <a:solidFill>
                  <a:srgbClr val="1F1F1F"/>
                </a:solidFill>
                <a:latin typeface="+mj-lt"/>
                <a:cs typeface="Times New Roman"/>
              </a:rPr>
              <a:t>Wireless</a:t>
            </a:r>
            <a:r>
              <a:rPr sz="2000" spc="-45" dirty="0">
                <a:solidFill>
                  <a:srgbClr val="1F1F1F"/>
                </a:solidFill>
                <a:latin typeface="+mj-lt"/>
                <a:cs typeface="Times New Roman"/>
              </a:rPr>
              <a:t> </a:t>
            </a:r>
            <a:r>
              <a:rPr sz="2000" dirty="0">
                <a:solidFill>
                  <a:srgbClr val="1F1F1F"/>
                </a:solidFill>
                <a:latin typeface="+mj-lt"/>
                <a:cs typeface="Times New Roman"/>
              </a:rPr>
              <a:t>supports</a:t>
            </a:r>
            <a:r>
              <a:rPr sz="2000" spc="-40" dirty="0">
                <a:solidFill>
                  <a:srgbClr val="1F1F1F"/>
                </a:solidFill>
                <a:latin typeface="+mj-lt"/>
                <a:cs typeface="Times New Roman"/>
              </a:rPr>
              <a:t> </a:t>
            </a:r>
            <a:r>
              <a:rPr sz="2000" dirty="0">
                <a:solidFill>
                  <a:srgbClr val="1F1F1F"/>
                </a:solidFill>
                <a:latin typeface="+mj-lt"/>
                <a:cs typeface="Times New Roman"/>
              </a:rPr>
              <a:t>–</a:t>
            </a:r>
            <a:r>
              <a:rPr sz="2000" spc="-40" dirty="0">
                <a:solidFill>
                  <a:srgbClr val="1F1F1F"/>
                </a:solidFill>
                <a:latin typeface="+mj-lt"/>
                <a:cs typeface="Times New Roman"/>
              </a:rPr>
              <a:t> </a:t>
            </a:r>
            <a:r>
              <a:rPr sz="2000" spc="-10" dirty="0">
                <a:solidFill>
                  <a:srgbClr val="1F1F1F"/>
                </a:solidFill>
                <a:latin typeface="+mj-lt"/>
                <a:cs typeface="Times New Roman"/>
              </a:rPr>
              <a:t>Wi-</a:t>
            </a:r>
            <a:r>
              <a:rPr sz="2000" dirty="0">
                <a:solidFill>
                  <a:srgbClr val="1F1F1F"/>
                </a:solidFill>
                <a:latin typeface="+mj-lt"/>
                <a:cs typeface="Times New Roman"/>
              </a:rPr>
              <a:t>Fi</a:t>
            </a:r>
            <a:r>
              <a:rPr sz="2000" spc="-40" dirty="0">
                <a:solidFill>
                  <a:srgbClr val="1F1F1F"/>
                </a:solidFill>
                <a:latin typeface="+mj-lt"/>
                <a:cs typeface="Times New Roman"/>
              </a:rPr>
              <a:t> </a:t>
            </a:r>
            <a:r>
              <a:rPr sz="2000" spc="-25" dirty="0">
                <a:solidFill>
                  <a:srgbClr val="1F1F1F"/>
                </a:solidFill>
                <a:latin typeface="+mj-lt"/>
                <a:cs typeface="Times New Roman"/>
              </a:rPr>
              <a:t>and </a:t>
            </a:r>
            <a:r>
              <a:rPr sz="2000" spc="-10" dirty="0">
                <a:solidFill>
                  <a:srgbClr val="1F1F1F"/>
                </a:solidFill>
                <a:latin typeface="+mj-lt"/>
                <a:cs typeface="Times New Roman"/>
              </a:rPr>
              <a:t>Bluetooth.</a:t>
            </a:r>
            <a:endParaRPr sz="2000" dirty="0">
              <a:latin typeface="+mj-lt"/>
              <a:cs typeface="Times New Roman"/>
            </a:endParaRPr>
          </a:p>
        </p:txBody>
      </p:sp>
    </p:spTree>
    <p:extLst>
      <p:ext uri="{BB962C8B-B14F-4D97-AF65-F5344CB8AC3E}">
        <p14:creationId xmlns:p14="http://schemas.microsoft.com/office/powerpoint/2010/main" val="2427324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1579" y="804519"/>
            <a:ext cx="9603275" cy="505267"/>
          </a:xfrm>
          <a:prstGeom prst="rect">
            <a:avLst/>
          </a:prstGeom>
        </p:spPr>
        <p:txBody>
          <a:bodyPr vert="horz" wrap="square" lIns="0" tIns="12700" rIns="0" bIns="0" rtlCol="0">
            <a:spAutoFit/>
          </a:bodyPr>
          <a:lstStyle/>
          <a:p>
            <a:pPr marL="119063">
              <a:lnSpc>
                <a:spcPct val="100000"/>
              </a:lnSpc>
              <a:spcBef>
                <a:spcPts val="100"/>
              </a:spcBef>
            </a:pPr>
            <a:r>
              <a:rPr dirty="0"/>
              <a:t>Beta</a:t>
            </a:r>
            <a:r>
              <a:rPr spc="-70" dirty="0"/>
              <a:t> </a:t>
            </a:r>
            <a:r>
              <a:rPr spc="-10" dirty="0"/>
              <a:t>1.1(February</a:t>
            </a:r>
            <a:r>
              <a:rPr spc="-70" dirty="0"/>
              <a:t> </a:t>
            </a:r>
            <a:r>
              <a:rPr dirty="0"/>
              <a:t>9,</a:t>
            </a:r>
            <a:r>
              <a:rPr spc="-65" dirty="0"/>
              <a:t> </a:t>
            </a:r>
            <a:r>
              <a:rPr spc="-10" dirty="0"/>
              <a:t>2009)</a:t>
            </a:r>
          </a:p>
        </p:txBody>
      </p:sp>
      <p:sp>
        <p:nvSpPr>
          <p:cNvPr id="3" name="object 3"/>
          <p:cNvSpPr txBox="1"/>
          <p:nvPr/>
        </p:nvSpPr>
        <p:spPr>
          <a:xfrm>
            <a:off x="1451579" y="2007054"/>
            <a:ext cx="9946005" cy="1638525"/>
          </a:xfrm>
          <a:prstGeom prst="rect">
            <a:avLst/>
          </a:prstGeom>
        </p:spPr>
        <p:txBody>
          <a:bodyPr vert="horz" wrap="square" lIns="0" tIns="92075" rIns="0" bIns="0" rtlCol="0">
            <a:spAutoFit/>
          </a:bodyPr>
          <a:lstStyle/>
          <a:p>
            <a:pPr marL="294005" indent="-281305">
              <a:lnSpc>
                <a:spcPct val="100000"/>
              </a:lnSpc>
              <a:spcBef>
                <a:spcPts val="725"/>
              </a:spcBef>
              <a:buFont typeface="Arial"/>
              <a:buChar char="•"/>
              <a:tabLst>
                <a:tab pos="294005" algn="l"/>
              </a:tabLst>
            </a:pPr>
            <a:r>
              <a:rPr sz="2000" dirty="0" smtClean="0">
                <a:latin typeface="+mj-lt"/>
                <a:cs typeface="Calibri"/>
              </a:rPr>
              <a:t>released</a:t>
            </a:r>
            <a:r>
              <a:rPr sz="2000" spc="-35" dirty="0" smtClean="0">
                <a:latin typeface="+mj-lt"/>
                <a:cs typeface="Calibri"/>
              </a:rPr>
              <a:t> </a:t>
            </a:r>
            <a:r>
              <a:rPr sz="2000" dirty="0" smtClean="0">
                <a:latin typeface="+mj-lt"/>
                <a:cs typeface="Calibri"/>
              </a:rPr>
              <a:t>on</a:t>
            </a:r>
            <a:r>
              <a:rPr sz="2000" spc="-30" dirty="0" smtClean="0">
                <a:latin typeface="+mj-lt"/>
                <a:cs typeface="Calibri"/>
              </a:rPr>
              <a:t> </a:t>
            </a:r>
            <a:r>
              <a:rPr sz="2000" dirty="0" smtClean="0">
                <a:latin typeface="+mj-lt"/>
                <a:cs typeface="Calibri"/>
              </a:rPr>
              <a:t>February</a:t>
            </a:r>
            <a:r>
              <a:rPr sz="2000" spc="-30" dirty="0" smtClean="0">
                <a:latin typeface="+mj-lt"/>
                <a:cs typeface="Calibri"/>
              </a:rPr>
              <a:t> </a:t>
            </a:r>
            <a:r>
              <a:rPr sz="2000" dirty="0" smtClean="0">
                <a:latin typeface="+mj-lt"/>
                <a:cs typeface="Calibri"/>
              </a:rPr>
              <a:t>9,</a:t>
            </a:r>
            <a:r>
              <a:rPr sz="2000" spc="-30" dirty="0" smtClean="0">
                <a:latin typeface="+mj-lt"/>
                <a:cs typeface="Calibri"/>
              </a:rPr>
              <a:t> </a:t>
            </a:r>
            <a:r>
              <a:rPr sz="2000" spc="-10" dirty="0" smtClean="0">
                <a:latin typeface="+mj-lt"/>
                <a:cs typeface="Calibri"/>
              </a:rPr>
              <a:t>2009.</a:t>
            </a:r>
            <a:endParaRPr sz="2000" dirty="0" smtClean="0">
              <a:latin typeface="+mj-lt"/>
              <a:cs typeface="Calibri"/>
            </a:endParaRPr>
          </a:p>
          <a:p>
            <a:pPr marL="294005" indent="-281305">
              <a:lnSpc>
                <a:spcPct val="100000"/>
              </a:lnSpc>
              <a:spcBef>
                <a:spcPts val="625"/>
              </a:spcBef>
              <a:buFont typeface="Arial"/>
              <a:buChar char="•"/>
              <a:tabLst>
                <a:tab pos="294005" algn="l"/>
              </a:tabLst>
            </a:pPr>
            <a:r>
              <a:rPr sz="2000" spc="-10" dirty="0" smtClean="0">
                <a:latin typeface="+mj-lt"/>
                <a:cs typeface="Calibri"/>
              </a:rPr>
              <a:t>Features:</a:t>
            </a:r>
            <a:endParaRPr sz="2000" dirty="0" smtClean="0">
              <a:latin typeface="+mj-lt"/>
              <a:cs typeface="Calibri"/>
            </a:endParaRPr>
          </a:p>
          <a:p>
            <a:pPr marL="693420" lvl="1" indent="-304800">
              <a:lnSpc>
                <a:spcPct val="100000"/>
              </a:lnSpc>
              <a:spcBef>
                <a:spcPts val="595"/>
              </a:spcBef>
              <a:buFont typeface="Arial"/>
              <a:buChar char="–"/>
              <a:tabLst>
                <a:tab pos="693420" algn="l"/>
              </a:tabLst>
            </a:pPr>
            <a:r>
              <a:rPr sz="2000" dirty="0" smtClean="0">
                <a:latin typeface="+mj-lt"/>
                <a:cs typeface="Calibri"/>
              </a:rPr>
              <a:t>Add</a:t>
            </a:r>
            <a:r>
              <a:rPr sz="2000" spc="-50" dirty="0" smtClean="0">
                <a:latin typeface="+mj-lt"/>
                <a:cs typeface="Calibri"/>
              </a:rPr>
              <a:t> </a:t>
            </a:r>
            <a:r>
              <a:rPr sz="2000" dirty="0" smtClean="0">
                <a:latin typeface="+mj-lt"/>
                <a:cs typeface="Calibri"/>
              </a:rPr>
              <a:t>Save</a:t>
            </a:r>
            <a:r>
              <a:rPr sz="2000" spc="-50" dirty="0" smtClean="0">
                <a:latin typeface="+mj-lt"/>
                <a:cs typeface="Calibri"/>
              </a:rPr>
              <a:t> </a:t>
            </a:r>
            <a:r>
              <a:rPr sz="2000" spc="-10" dirty="0" smtClean="0">
                <a:latin typeface="+mj-lt"/>
                <a:cs typeface="Calibri"/>
              </a:rPr>
              <a:t>attachment</a:t>
            </a:r>
            <a:r>
              <a:rPr sz="2000" spc="-45" dirty="0" smtClean="0">
                <a:latin typeface="+mj-lt"/>
                <a:cs typeface="Calibri"/>
              </a:rPr>
              <a:t> </a:t>
            </a:r>
            <a:r>
              <a:rPr sz="2000" dirty="0" smtClean="0">
                <a:latin typeface="+mj-lt"/>
                <a:cs typeface="Calibri"/>
              </a:rPr>
              <a:t>in</a:t>
            </a:r>
            <a:r>
              <a:rPr sz="2000" spc="-50" dirty="0" smtClean="0">
                <a:latin typeface="+mj-lt"/>
                <a:cs typeface="Calibri"/>
              </a:rPr>
              <a:t> </a:t>
            </a:r>
            <a:r>
              <a:rPr sz="2000" dirty="0" smtClean="0">
                <a:latin typeface="+mj-lt"/>
                <a:cs typeface="Calibri"/>
              </a:rPr>
              <a:t>the</a:t>
            </a:r>
            <a:r>
              <a:rPr sz="2000" spc="-45" dirty="0" smtClean="0">
                <a:latin typeface="+mj-lt"/>
                <a:cs typeface="Calibri"/>
              </a:rPr>
              <a:t> </a:t>
            </a:r>
            <a:r>
              <a:rPr sz="2000" spc="-10" dirty="0" smtClean="0">
                <a:latin typeface="+mj-lt"/>
                <a:cs typeface="Calibri"/>
              </a:rPr>
              <a:t>message.</a:t>
            </a:r>
            <a:endParaRPr sz="2000" dirty="0" smtClean="0">
              <a:latin typeface="+mj-lt"/>
              <a:cs typeface="Calibri"/>
            </a:endParaRPr>
          </a:p>
          <a:p>
            <a:pPr marL="693420" marR="5080" lvl="1" indent="-304800">
              <a:lnSpc>
                <a:spcPts val="3340"/>
              </a:lnSpc>
              <a:spcBef>
                <a:spcPts val="660"/>
              </a:spcBef>
              <a:buFont typeface="Arial"/>
              <a:buChar char="–"/>
              <a:tabLst>
                <a:tab pos="694690" algn="l"/>
              </a:tabLst>
            </a:pPr>
            <a:r>
              <a:rPr sz="2000" dirty="0" smtClean="0">
                <a:latin typeface="+mj-lt"/>
                <a:cs typeface="Calibri"/>
              </a:rPr>
              <a:t>Provides</a:t>
            </a:r>
            <a:r>
              <a:rPr sz="2000" spc="-65" dirty="0" smtClean="0">
                <a:latin typeface="+mj-lt"/>
                <a:cs typeface="Calibri"/>
              </a:rPr>
              <a:t> </a:t>
            </a:r>
            <a:r>
              <a:rPr sz="2000" dirty="0" smtClean="0">
                <a:latin typeface="+mj-lt"/>
                <a:cs typeface="Calibri"/>
              </a:rPr>
              <a:t>reviews</a:t>
            </a:r>
            <a:r>
              <a:rPr sz="2000" spc="-65" dirty="0" smtClean="0">
                <a:latin typeface="+mj-lt"/>
                <a:cs typeface="Calibri"/>
              </a:rPr>
              <a:t> </a:t>
            </a:r>
            <a:r>
              <a:rPr sz="2000" dirty="0" smtClean="0">
                <a:latin typeface="+mj-lt"/>
                <a:cs typeface="Calibri"/>
              </a:rPr>
              <a:t>and</a:t>
            </a:r>
            <a:r>
              <a:rPr sz="2000" spc="-65" dirty="0" smtClean="0">
                <a:latin typeface="+mj-lt"/>
                <a:cs typeface="Calibri"/>
              </a:rPr>
              <a:t> </a:t>
            </a:r>
            <a:r>
              <a:rPr sz="2000" dirty="0" smtClean="0">
                <a:latin typeface="+mj-lt"/>
                <a:cs typeface="Calibri"/>
              </a:rPr>
              <a:t>details</a:t>
            </a:r>
            <a:r>
              <a:rPr sz="2000" spc="-65" dirty="0" smtClean="0">
                <a:latin typeface="+mj-lt"/>
                <a:cs typeface="Calibri"/>
              </a:rPr>
              <a:t> </a:t>
            </a:r>
            <a:r>
              <a:rPr sz="2000" dirty="0" smtClean="0">
                <a:latin typeface="+mj-lt"/>
                <a:cs typeface="Calibri"/>
              </a:rPr>
              <a:t>when</a:t>
            </a:r>
            <a:r>
              <a:rPr sz="2000" spc="-65" dirty="0" smtClean="0">
                <a:latin typeface="+mj-lt"/>
                <a:cs typeface="Calibri"/>
              </a:rPr>
              <a:t> </a:t>
            </a:r>
            <a:r>
              <a:rPr sz="2000" dirty="0" smtClean="0">
                <a:latin typeface="+mj-lt"/>
                <a:cs typeface="Calibri"/>
              </a:rPr>
              <a:t>the</a:t>
            </a:r>
            <a:r>
              <a:rPr sz="2000" spc="-65" dirty="0" smtClean="0">
                <a:latin typeface="+mj-lt"/>
                <a:cs typeface="Calibri"/>
              </a:rPr>
              <a:t> </a:t>
            </a:r>
            <a:r>
              <a:rPr sz="2000" dirty="0" smtClean="0">
                <a:latin typeface="+mj-lt"/>
                <a:cs typeface="Calibri"/>
              </a:rPr>
              <a:t>user</a:t>
            </a:r>
            <a:r>
              <a:rPr sz="2000" spc="-65" dirty="0" smtClean="0">
                <a:latin typeface="+mj-lt"/>
                <a:cs typeface="Calibri"/>
              </a:rPr>
              <a:t> </a:t>
            </a:r>
            <a:r>
              <a:rPr sz="2000" dirty="0" smtClean="0">
                <a:latin typeface="+mj-lt"/>
                <a:cs typeface="Calibri"/>
              </a:rPr>
              <a:t>search</a:t>
            </a:r>
            <a:r>
              <a:rPr sz="2000" spc="-65" dirty="0" smtClean="0">
                <a:latin typeface="+mj-lt"/>
                <a:cs typeface="Calibri"/>
              </a:rPr>
              <a:t> </a:t>
            </a:r>
            <a:r>
              <a:rPr sz="2000" dirty="0" smtClean="0">
                <a:latin typeface="+mj-lt"/>
                <a:cs typeface="Calibri"/>
              </a:rPr>
              <a:t>business</a:t>
            </a:r>
            <a:r>
              <a:rPr sz="2000" spc="-65" dirty="0" smtClean="0">
                <a:latin typeface="+mj-lt"/>
                <a:cs typeface="Calibri"/>
              </a:rPr>
              <a:t> </a:t>
            </a:r>
            <a:r>
              <a:rPr sz="2000" spc="-25" dirty="0" smtClean="0">
                <a:latin typeface="+mj-lt"/>
                <a:cs typeface="Calibri"/>
              </a:rPr>
              <a:t>on </a:t>
            </a:r>
            <a:r>
              <a:rPr sz="2000" spc="-10" dirty="0" smtClean="0">
                <a:latin typeface="+mj-lt"/>
                <a:cs typeface="Calibri"/>
              </a:rPr>
              <a:t>maps</a:t>
            </a:r>
            <a:r>
              <a:rPr spc="-10" dirty="0" smtClean="0">
                <a:latin typeface="+mj-lt"/>
                <a:cs typeface="Calibri"/>
              </a:rPr>
              <a:t>.</a:t>
            </a:r>
            <a:endParaRPr dirty="0">
              <a:latin typeface="+mj-lt"/>
              <a:cs typeface="Calibri"/>
            </a:endParaRPr>
          </a:p>
        </p:txBody>
      </p:sp>
    </p:spTree>
    <p:extLst>
      <p:ext uri="{BB962C8B-B14F-4D97-AF65-F5344CB8AC3E}">
        <p14:creationId xmlns:p14="http://schemas.microsoft.com/office/powerpoint/2010/main" val="2342800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10396" y="419191"/>
            <a:ext cx="9681673" cy="709167"/>
          </a:xfrm>
          <a:prstGeom prst="rect">
            <a:avLst/>
          </a:prstGeom>
        </p:spPr>
        <p:txBody>
          <a:bodyPr vert="horz" wrap="square" lIns="0" tIns="29209" rIns="0" bIns="0" rtlCol="0">
            <a:spAutoFit/>
          </a:bodyPr>
          <a:lstStyle/>
          <a:p>
            <a:pPr marL="1799589" marR="5080" indent="-1787525">
              <a:lnSpc>
                <a:spcPts val="5250"/>
              </a:lnSpc>
              <a:spcBef>
                <a:spcPts val="229"/>
              </a:spcBef>
            </a:pPr>
            <a:r>
              <a:rPr dirty="0"/>
              <a:t>Android</a:t>
            </a:r>
            <a:r>
              <a:rPr spc="-40" dirty="0"/>
              <a:t> </a:t>
            </a:r>
            <a:r>
              <a:rPr dirty="0"/>
              <a:t>version</a:t>
            </a:r>
            <a:r>
              <a:rPr spc="-30" dirty="0"/>
              <a:t> </a:t>
            </a:r>
            <a:r>
              <a:rPr dirty="0"/>
              <a:t>1.5:</a:t>
            </a:r>
            <a:r>
              <a:rPr spc="-30" dirty="0"/>
              <a:t> </a:t>
            </a:r>
            <a:r>
              <a:rPr spc="-10" dirty="0"/>
              <a:t>Cupcake </a:t>
            </a:r>
            <a:r>
              <a:rPr dirty="0"/>
              <a:t>April</a:t>
            </a:r>
            <a:r>
              <a:rPr spc="-30" dirty="0"/>
              <a:t> </a:t>
            </a:r>
            <a:r>
              <a:rPr dirty="0"/>
              <a:t>30,</a:t>
            </a:r>
            <a:r>
              <a:rPr spc="-20" dirty="0"/>
              <a:t> 2009</a:t>
            </a:r>
          </a:p>
        </p:txBody>
      </p:sp>
      <p:pic>
        <p:nvPicPr>
          <p:cNvPr id="3" name="object 3"/>
          <p:cNvPicPr/>
          <p:nvPr/>
        </p:nvPicPr>
        <p:blipFill>
          <a:blip r:embed="rId2" cstate="print"/>
          <a:stretch>
            <a:fillRect/>
          </a:stretch>
        </p:blipFill>
        <p:spPr>
          <a:xfrm>
            <a:off x="1410396" y="2188193"/>
            <a:ext cx="4562475" cy="3286124"/>
          </a:xfrm>
          <a:prstGeom prst="rect">
            <a:avLst/>
          </a:prstGeom>
        </p:spPr>
      </p:pic>
      <p:sp>
        <p:nvSpPr>
          <p:cNvPr id="4" name="object 4"/>
          <p:cNvSpPr txBox="1"/>
          <p:nvPr/>
        </p:nvSpPr>
        <p:spPr>
          <a:xfrm>
            <a:off x="6220137" y="2731956"/>
            <a:ext cx="5818505" cy="1872307"/>
          </a:xfrm>
          <a:prstGeom prst="rect">
            <a:avLst/>
          </a:prstGeom>
        </p:spPr>
        <p:txBody>
          <a:bodyPr vert="horz" wrap="square" lIns="0" tIns="12700" rIns="0" bIns="0" rtlCol="0">
            <a:spAutoFit/>
          </a:bodyPr>
          <a:lstStyle/>
          <a:p>
            <a:pPr marL="119380">
              <a:lnSpc>
                <a:spcPts val="2865"/>
              </a:lnSpc>
              <a:spcBef>
                <a:spcPts val="100"/>
              </a:spcBef>
            </a:pPr>
            <a:r>
              <a:rPr sz="2000" b="1" spc="-10" dirty="0">
                <a:latin typeface="+mj-lt"/>
                <a:cs typeface="Times New Roman"/>
              </a:rPr>
              <a:t>Features:</a:t>
            </a:r>
            <a:endParaRPr sz="2000" dirty="0">
              <a:latin typeface="+mj-lt"/>
              <a:cs typeface="Times New Roman"/>
            </a:endParaRPr>
          </a:p>
          <a:p>
            <a:pPr marL="119380" marR="5080" indent="-114935">
              <a:lnSpc>
                <a:spcPts val="2850"/>
              </a:lnSpc>
              <a:spcBef>
                <a:spcPts val="105"/>
              </a:spcBef>
              <a:buSzPct val="95833"/>
              <a:buFont typeface="Arial"/>
              <a:buChar char="•"/>
              <a:tabLst>
                <a:tab pos="119380" algn="l"/>
              </a:tabLst>
            </a:pPr>
            <a:r>
              <a:rPr sz="2000" dirty="0">
                <a:solidFill>
                  <a:srgbClr val="1F1F1F"/>
                </a:solidFill>
                <a:latin typeface="+mj-lt"/>
                <a:cs typeface="Times New Roman"/>
              </a:rPr>
              <a:t>New</a:t>
            </a:r>
            <a:r>
              <a:rPr sz="2000" spc="-70" dirty="0">
                <a:solidFill>
                  <a:srgbClr val="1F1F1F"/>
                </a:solidFill>
                <a:latin typeface="+mj-lt"/>
                <a:cs typeface="Times New Roman"/>
              </a:rPr>
              <a:t> </a:t>
            </a:r>
            <a:r>
              <a:rPr sz="2000" dirty="0">
                <a:solidFill>
                  <a:srgbClr val="1F1F1F"/>
                </a:solidFill>
                <a:latin typeface="+mj-lt"/>
                <a:cs typeface="Times New Roman"/>
              </a:rPr>
              <a:t>upload</a:t>
            </a:r>
            <a:r>
              <a:rPr sz="2000" spc="-70" dirty="0">
                <a:solidFill>
                  <a:srgbClr val="1F1F1F"/>
                </a:solidFill>
                <a:latin typeface="+mj-lt"/>
                <a:cs typeface="Times New Roman"/>
              </a:rPr>
              <a:t> </a:t>
            </a:r>
            <a:r>
              <a:rPr sz="2000" dirty="0">
                <a:solidFill>
                  <a:srgbClr val="1F1F1F"/>
                </a:solidFill>
                <a:latin typeface="+mj-lt"/>
                <a:cs typeface="Times New Roman"/>
              </a:rPr>
              <a:t>service</a:t>
            </a:r>
            <a:r>
              <a:rPr sz="2000" spc="-70" dirty="0">
                <a:solidFill>
                  <a:srgbClr val="1F1F1F"/>
                </a:solidFill>
                <a:latin typeface="+mj-lt"/>
                <a:cs typeface="Times New Roman"/>
              </a:rPr>
              <a:t> </a:t>
            </a:r>
            <a:r>
              <a:rPr sz="2000" dirty="0">
                <a:solidFill>
                  <a:srgbClr val="1F1F1F"/>
                </a:solidFill>
                <a:latin typeface="+mj-lt"/>
                <a:cs typeface="Times New Roman"/>
              </a:rPr>
              <a:t>on</a:t>
            </a:r>
            <a:r>
              <a:rPr sz="2000" spc="-70" dirty="0">
                <a:solidFill>
                  <a:srgbClr val="1F1F1F"/>
                </a:solidFill>
                <a:latin typeface="+mj-lt"/>
                <a:cs typeface="Times New Roman"/>
              </a:rPr>
              <a:t> </a:t>
            </a:r>
            <a:r>
              <a:rPr sz="2000" dirty="0">
                <a:solidFill>
                  <a:srgbClr val="1F1F1F"/>
                </a:solidFill>
                <a:latin typeface="+mj-lt"/>
                <a:cs typeface="Times New Roman"/>
              </a:rPr>
              <a:t>YouTube</a:t>
            </a:r>
            <a:r>
              <a:rPr sz="2000" spc="-70" dirty="0">
                <a:solidFill>
                  <a:srgbClr val="1F1F1F"/>
                </a:solidFill>
                <a:latin typeface="+mj-lt"/>
                <a:cs typeface="Times New Roman"/>
              </a:rPr>
              <a:t> </a:t>
            </a:r>
            <a:r>
              <a:rPr sz="2000" dirty="0">
                <a:solidFill>
                  <a:srgbClr val="1F1F1F"/>
                </a:solidFill>
                <a:latin typeface="+mj-lt"/>
                <a:cs typeface="Times New Roman"/>
              </a:rPr>
              <a:t>and</a:t>
            </a:r>
            <a:r>
              <a:rPr sz="2000" spc="-70" dirty="0">
                <a:solidFill>
                  <a:srgbClr val="1F1F1F"/>
                </a:solidFill>
                <a:latin typeface="+mj-lt"/>
                <a:cs typeface="Times New Roman"/>
              </a:rPr>
              <a:t> </a:t>
            </a:r>
            <a:r>
              <a:rPr sz="2000" spc="-10" dirty="0">
                <a:solidFill>
                  <a:srgbClr val="1F1F1F"/>
                </a:solidFill>
                <a:latin typeface="+mj-lt"/>
                <a:cs typeface="Times New Roman"/>
              </a:rPr>
              <a:t>Picasa </a:t>
            </a:r>
            <a:r>
              <a:rPr sz="2000" dirty="0">
                <a:solidFill>
                  <a:srgbClr val="1F1F1F"/>
                </a:solidFill>
                <a:latin typeface="+mj-lt"/>
                <a:cs typeface="Times New Roman"/>
              </a:rPr>
              <a:t>like</a:t>
            </a:r>
            <a:r>
              <a:rPr sz="2000" spc="-75" dirty="0">
                <a:solidFill>
                  <a:srgbClr val="1F1F1F"/>
                </a:solidFill>
                <a:latin typeface="+mj-lt"/>
                <a:cs typeface="Times New Roman"/>
              </a:rPr>
              <a:t> </a:t>
            </a:r>
            <a:r>
              <a:rPr sz="2000" dirty="0">
                <a:solidFill>
                  <a:srgbClr val="1F1F1F"/>
                </a:solidFill>
                <a:latin typeface="+mj-lt"/>
                <a:cs typeface="Times New Roman"/>
              </a:rPr>
              <a:t>Uploading</a:t>
            </a:r>
            <a:r>
              <a:rPr sz="2000" spc="-65" dirty="0">
                <a:solidFill>
                  <a:srgbClr val="1F1F1F"/>
                </a:solidFill>
                <a:latin typeface="+mj-lt"/>
                <a:cs typeface="Times New Roman"/>
              </a:rPr>
              <a:t> </a:t>
            </a:r>
            <a:r>
              <a:rPr sz="2000" dirty="0">
                <a:solidFill>
                  <a:srgbClr val="1F1F1F"/>
                </a:solidFill>
                <a:latin typeface="+mj-lt"/>
                <a:cs typeface="Times New Roman"/>
              </a:rPr>
              <a:t>Videos</a:t>
            </a:r>
            <a:r>
              <a:rPr sz="2000" spc="-70" dirty="0">
                <a:solidFill>
                  <a:srgbClr val="1F1F1F"/>
                </a:solidFill>
                <a:latin typeface="+mj-lt"/>
                <a:cs typeface="Times New Roman"/>
              </a:rPr>
              <a:t> </a:t>
            </a:r>
            <a:r>
              <a:rPr sz="2000" dirty="0">
                <a:solidFill>
                  <a:srgbClr val="1F1F1F"/>
                </a:solidFill>
                <a:latin typeface="+mj-lt"/>
                <a:cs typeface="Times New Roman"/>
              </a:rPr>
              <a:t>and</a:t>
            </a:r>
            <a:r>
              <a:rPr sz="2000" spc="-70" dirty="0">
                <a:solidFill>
                  <a:srgbClr val="1F1F1F"/>
                </a:solidFill>
                <a:latin typeface="+mj-lt"/>
                <a:cs typeface="Times New Roman"/>
              </a:rPr>
              <a:t> </a:t>
            </a:r>
            <a:r>
              <a:rPr sz="2000" spc="-10" dirty="0">
                <a:solidFill>
                  <a:srgbClr val="1F1F1F"/>
                </a:solidFill>
                <a:latin typeface="+mj-lt"/>
                <a:cs typeface="Times New Roman"/>
              </a:rPr>
              <a:t>Photos.</a:t>
            </a:r>
            <a:endParaRPr sz="2000" dirty="0">
              <a:latin typeface="+mj-lt"/>
              <a:cs typeface="Times New Roman"/>
            </a:endParaRPr>
          </a:p>
          <a:p>
            <a:pPr marL="119380" indent="-114300">
              <a:lnSpc>
                <a:spcPts val="2745"/>
              </a:lnSpc>
              <a:buSzPct val="95833"/>
              <a:buFont typeface="Arial"/>
              <a:buChar char="•"/>
              <a:tabLst>
                <a:tab pos="119380" algn="l"/>
              </a:tabLst>
            </a:pPr>
            <a:r>
              <a:rPr sz="2000" dirty="0">
                <a:solidFill>
                  <a:srgbClr val="1F1F1F"/>
                </a:solidFill>
                <a:latin typeface="+mj-lt"/>
                <a:cs typeface="Times New Roman"/>
              </a:rPr>
              <a:t>Supporting</a:t>
            </a:r>
            <a:r>
              <a:rPr sz="2000" spc="-35" dirty="0">
                <a:solidFill>
                  <a:srgbClr val="1F1F1F"/>
                </a:solidFill>
                <a:latin typeface="+mj-lt"/>
                <a:cs typeface="Times New Roman"/>
              </a:rPr>
              <a:t> </a:t>
            </a:r>
            <a:r>
              <a:rPr sz="2000" dirty="0">
                <a:solidFill>
                  <a:srgbClr val="1F1F1F"/>
                </a:solidFill>
                <a:latin typeface="+mj-lt"/>
                <a:cs typeface="Times New Roman"/>
              </a:rPr>
              <a:t>in</a:t>
            </a:r>
            <a:r>
              <a:rPr sz="2000" spc="-35" dirty="0">
                <a:solidFill>
                  <a:srgbClr val="1F1F1F"/>
                </a:solidFill>
                <a:latin typeface="+mj-lt"/>
                <a:cs typeface="Times New Roman"/>
              </a:rPr>
              <a:t> </a:t>
            </a:r>
            <a:r>
              <a:rPr sz="2000" dirty="0">
                <a:solidFill>
                  <a:srgbClr val="1F1F1F"/>
                </a:solidFill>
                <a:latin typeface="+mj-lt"/>
                <a:cs typeface="Times New Roman"/>
              </a:rPr>
              <a:t>MPEG-4,</a:t>
            </a:r>
            <a:r>
              <a:rPr sz="2000" spc="-30" dirty="0">
                <a:solidFill>
                  <a:srgbClr val="1F1F1F"/>
                </a:solidFill>
                <a:latin typeface="+mj-lt"/>
                <a:cs typeface="Times New Roman"/>
              </a:rPr>
              <a:t> </a:t>
            </a:r>
            <a:r>
              <a:rPr sz="2000" dirty="0">
                <a:solidFill>
                  <a:srgbClr val="1F1F1F"/>
                </a:solidFill>
                <a:latin typeface="+mj-lt"/>
                <a:cs typeface="Times New Roman"/>
              </a:rPr>
              <a:t>Video</a:t>
            </a:r>
            <a:r>
              <a:rPr sz="2000" spc="-30" dirty="0">
                <a:solidFill>
                  <a:srgbClr val="1F1F1F"/>
                </a:solidFill>
                <a:latin typeface="+mj-lt"/>
                <a:cs typeface="Times New Roman"/>
              </a:rPr>
              <a:t> </a:t>
            </a:r>
            <a:r>
              <a:rPr sz="2000" spc="-10" dirty="0">
                <a:solidFill>
                  <a:srgbClr val="1F1F1F"/>
                </a:solidFill>
                <a:latin typeface="+mj-lt"/>
                <a:cs typeface="Times New Roman"/>
              </a:rPr>
              <a:t>recording.</a:t>
            </a:r>
            <a:endParaRPr sz="2000" dirty="0">
              <a:latin typeface="+mj-lt"/>
              <a:cs typeface="Times New Roman"/>
            </a:endParaRPr>
          </a:p>
          <a:p>
            <a:pPr marL="119380" marR="307340" indent="-114935">
              <a:lnSpc>
                <a:spcPts val="2850"/>
              </a:lnSpc>
              <a:spcBef>
                <a:spcPts val="105"/>
              </a:spcBef>
              <a:buSzPct val="95833"/>
              <a:buFont typeface="Arial"/>
              <a:buChar char="•"/>
              <a:tabLst>
                <a:tab pos="119380" algn="l"/>
              </a:tabLst>
            </a:pPr>
            <a:r>
              <a:rPr sz="2000" dirty="0">
                <a:solidFill>
                  <a:srgbClr val="1F1F1F"/>
                </a:solidFill>
                <a:latin typeface="+mj-lt"/>
                <a:cs typeface="Times New Roman"/>
              </a:rPr>
              <a:t>Improving</a:t>
            </a:r>
            <a:r>
              <a:rPr sz="2000" spc="-40" dirty="0">
                <a:solidFill>
                  <a:srgbClr val="1F1F1F"/>
                </a:solidFill>
                <a:latin typeface="+mj-lt"/>
                <a:cs typeface="Times New Roman"/>
              </a:rPr>
              <a:t> </a:t>
            </a:r>
            <a:r>
              <a:rPr sz="2000" dirty="0">
                <a:solidFill>
                  <a:srgbClr val="1F1F1F"/>
                </a:solidFill>
                <a:latin typeface="+mj-lt"/>
                <a:cs typeface="Times New Roman"/>
              </a:rPr>
              <a:t>Web</a:t>
            </a:r>
            <a:r>
              <a:rPr sz="2000" spc="-45" dirty="0">
                <a:solidFill>
                  <a:srgbClr val="1F1F1F"/>
                </a:solidFill>
                <a:latin typeface="+mj-lt"/>
                <a:cs typeface="Times New Roman"/>
              </a:rPr>
              <a:t> </a:t>
            </a:r>
            <a:r>
              <a:rPr sz="2000" spc="-20" dirty="0">
                <a:solidFill>
                  <a:srgbClr val="1F1F1F"/>
                </a:solidFill>
                <a:latin typeface="+mj-lt"/>
                <a:cs typeface="Times New Roman"/>
              </a:rPr>
              <a:t>Browser-</a:t>
            </a:r>
            <a:r>
              <a:rPr sz="2000" dirty="0">
                <a:solidFill>
                  <a:srgbClr val="1F1F1F"/>
                </a:solidFill>
                <a:latin typeface="+mj-lt"/>
                <a:cs typeface="Times New Roman"/>
              </a:rPr>
              <a:t>Copy</a:t>
            </a:r>
            <a:r>
              <a:rPr sz="2000" spc="-40" dirty="0">
                <a:solidFill>
                  <a:srgbClr val="1F1F1F"/>
                </a:solidFill>
                <a:latin typeface="+mj-lt"/>
                <a:cs typeface="Times New Roman"/>
              </a:rPr>
              <a:t> </a:t>
            </a:r>
            <a:r>
              <a:rPr sz="2000" dirty="0">
                <a:solidFill>
                  <a:srgbClr val="1F1F1F"/>
                </a:solidFill>
                <a:latin typeface="+mj-lt"/>
                <a:cs typeface="Times New Roman"/>
              </a:rPr>
              <a:t>and</a:t>
            </a:r>
            <a:r>
              <a:rPr sz="2000" spc="-45" dirty="0">
                <a:solidFill>
                  <a:srgbClr val="1F1F1F"/>
                </a:solidFill>
                <a:latin typeface="+mj-lt"/>
                <a:cs typeface="Times New Roman"/>
              </a:rPr>
              <a:t> </a:t>
            </a:r>
            <a:r>
              <a:rPr sz="2000" spc="-10" dirty="0">
                <a:solidFill>
                  <a:srgbClr val="1F1F1F"/>
                </a:solidFill>
                <a:latin typeface="+mj-lt"/>
                <a:cs typeface="Times New Roman"/>
              </a:rPr>
              <a:t>Paste facility</a:t>
            </a:r>
            <a:r>
              <a:rPr sz="2400" spc="-10" dirty="0">
                <a:solidFill>
                  <a:srgbClr val="1F1F1F"/>
                </a:solidFill>
                <a:latin typeface="Times New Roman"/>
                <a:cs typeface="Times New Roman"/>
              </a:rPr>
              <a:t>.</a:t>
            </a:r>
            <a:endParaRPr sz="2400" dirty="0">
              <a:latin typeface="Times New Roman"/>
              <a:cs typeface="Times New Roman"/>
            </a:endParaRPr>
          </a:p>
        </p:txBody>
      </p:sp>
    </p:spTree>
    <p:extLst>
      <p:ext uri="{BB962C8B-B14F-4D97-AF65-F5344CB8AC3E}">
        <p14:creationId xmlns:p14="http://schemas.microsoft.com/office/powerpoint/2010/main" val="2435036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14060" y="337217"/>
            <a:ext cx="9587949" cy="709167"/>
          </a:xfrm>
          <a:prstGeom prst="rect">
            <a:avLst/>
          </a:prstGeom>
        </p:spPr>
        <p:txBody>
          <a:bodyPr vert="horz" wrap="square" lIns="0" tIns="29209" rIns="0" bIns="0" rtlCol="0">
            <a:spAutoFit/>
          </a:bodyPr>
          <a:lstStyle/>
          <a:p>
            <a:pPr marL="749300" marR="5080" indent="-737235">
              <a:lnSpc>
                <a:spcPts val="5250"/>
              </a:lnSpc>
              <a:spcBef>
                <a:spcPts val="229"/>
              </a:spcBef>
            </a:pPr>
            <a:r>
              <a:rPr dirty="0"/>
              <a:t>Android</a:t>
            </a:r>
            <a:r>
              <a:rPr spc="-30" dirty="0"/>
              <a:t> </a:t>
            </a:r>
            <a:r>
              <a:rPr dirty="0"/>
              <a:t>version</a:t>
            </a:r>
            <a:r>
              <a:rPr spc="-30" dirty="0"/>
              <a:t> </a:t>
            </a:r>
            <a:r>
              <a:rPr dirty="0"/>
              <a:t>1.6:</a:t>
            </a:r>
            <a:r>
              <a:rPr spc="-30" dirty="0"/>
              <a:t> </a:t>
            </a:r>
            <a:r>
              <a:rPr spc="-10" dirty="0"/>
              <a:t>Donut </a:t>
            </a:r>
            <a:r>
              <a:rPr dirty="0"/>
              <a:t>September</a:t>
            </a:r>
            <a:r>
              <a:rPr spc="-40" dirty="0"/>
              <a:t> </a:t>
            </a:r>
            <a:r>
              <a:rPr dirty="0"/>
              <a:t>15,</a:t>
            </a:r>
            <a:r>
              <a:rPr spc="-30" dirty="0"/>
              <a:t> </a:t>
            </a:r>
            <a:r>
              <a:rPr spc="-10" dirty="0" smtClean="0"/>
              <a:t>2009</a:t>
            </a:r>
            <a:endParaRPr spc="-10" dirty="0"/>
          </a:p>
        </p:txBody>
      </p:sp>
      <p:pic>
        <p:nvPicPr>
          <p:cNvPr id="3" name="object 3"/>
          <p:cNvPicPr/>
          <p:nvPr/>
        </p:nvPicPr>
        <p:blipFill>
          <a:blip r:embed="rId2" cstate="print"/>
          <a:stretch>
            <a:fillRect/>
          </a:stretch>
        </p:blipFill>
        <p:spPr>
          <a:xfrm>
            <a:off x="1514060" y="2032000"/>
            <a:ext cx="3106620" cy="3861904"/>
          </a:xfrm>
          <a:prstGeom prst="rect">
            <a:avLst/>
          </a:prstGeom>
        </p:spPr>
      </p:pic>
      <p:sp>
        <p:nvSpPr>
          <p:cNvPr id="4" name="object 4"/>
          <p:cNvSpPr txBox="1"/>
          <p:nvPr/>
        </p:nvSpPr>
        <p:spPr>
          <a:xfrm>
            <a:off x="5267987" y="2426546"/>
            <a:ext cx="5969635" cy="2603277"/>
          </a:xfrm>
          <a:prstGeom prst="rect">
            <a:avLst/>
          </a:prstGeom>
        </p:spPr>
        <p:txBody>
          <a:bodyPr vert="horz" wrap="square" lIns="0" tIns="12700" rIns="0" bIns="0" rtlCol="0">
            <a:spAutoFit/>
          </a:bodyPr>
          <a:lstStyle/>
          <a:p>
            <a:pPr marL="119380">
              <a:lnSpc>
                <a:spcPts val="2865"/>
              </a:lnSpc>
              <a:spcBef>
                <a:spcPts val="100"/>
              </a:spcBef>
            </a:pPr>
            <a:r>
              <a:rPr sz="2000" b="1" spc="-10" dirty="0">
                <a:latin typeface="+mj-lt"/>
                <a:cs typeface="Times New Roman"/>
              </a:rPr>
              <a:t>Features:</a:t>
            </a:r>
            <a:endParaRPr sz="2000" dirty="0">
              <a:latin typeface="+mj-lt"/>
              <a:cs typeface="Times New Roman"/>
            </a:endParaRPr>
          </a:p>
          <a:p>
            <a:pPr marL="119380" marR="5080" indent="-114935" algn="just">
              <a:lnSpc>
                <a:spcPts val="2850"/>
              </a:lnSpc>
              <a:spcBef>
                <a:spcPts val="105"/>
              </a:spcBef>
              <a:buSzPct val="95833"/>
              <a:buFont typeface="Arial"/>
              <a:buChar char="•"/>
              <a:tabLst>
                <a:tab pos="119380" algn="l"/>
              </a:tabLst>
            </a:pPr>
            <a:r>
              <a:rPr sz="2000" dirty="0">
                <a:solidFill>
                  <a:srgbClr val="1F1F1F"/>
                </a:solidFill>
                <a:latin typeface="+mj-lt"/>
                <a:cs typeface="Times New Roman"/>
              </a:rPr>
              <a:t>The</a:t>
            </a:r>
            <a:r>
              <a:rPr sz="2000" spc="-45" dirty="0">
                <a:solidFill>
                  <a:srgbClr val="1F1F1F"/>
                </a:solidFill>
                <a:latin typeface="+mj-lt"/>
                <a:cs typeface="Times New Roman"/>
              </a:rPr>
              <a:t> </a:t>
            </a:r>
            <a:r>
              <a:rPr sz="2000" dirty="0">
                <a:solidFill>
                  <a:srgbClr val="1F1F1F"/>
                </a:solidFill>
                <a:latin typeface="+mj-lt"/>
                <a:cs typeface="Times New Roman"/>
              </a:rPr>
              <a:t>main</a:t>
            </a:r>
            <a:r>
              <a:rPr sz="2000" spc="-45" dirty="0">
                <a:solidFill>
                  <a:srgbClr val="1F1F1F"/>
                </a:solidFill>
                <a:latin typeface="+mj-lt"/>
                <a:cs typeface="Times New Roman"/>
              </a:rPr>
              <a:t> </a:t>
            </a:r>
            <a:r>
              <a:rPr sz="2000" dirty="0">
                <a:solidFill>
                  <a:srgbClr val="1F1F1F"/>
                </a:solidFill>
                <a:latin typeface="+mj-lt"/>
                <a:cs typeface="Times New Roman"/>
              </a:rPr>
              <a:t>enhancement</a:t>
            </a:r>
            <a:r>
              <a:rPr sz="2000" spc="-35" dirty="0">
                <a:solidFill>
                  <a:srgbClr val="1F1F1F"/>
                </a:solidFill>
                <a:latin typeface="+mj-lt"/>
                <a:cs typeface="Times New Roman"/>
              </a:rPr>
              <a:t> </a:t>
            </a:r>
            <a:r>
              <a:rPr sz="2000" dirty="0">
                <a:solidFill>
                  <a:srgbClr val="1F1F1F"/>
                </a:solidFill>
                <a:latin typeface="+mj-lt"/>
                <a:cs typeface="Times New Roman"/>
              </a:rPr>
              <a:t>was</a:t>
            </a:r>
            <a:r>
              <a:rPr sz="2000" spc="-45" dirty="0">
                <a:solidFill>
                  <a:srgbClr val="1F1F1F"/>
                </a:solidFill>
                <a:latin typeface="+mj-lt"/>
                <a:cs typeface="Times New Roman"/>
              </a:rPr>
              <a:t> </a:t>
            </a:r>
            <a:r>
              <a:rPr sz="2000" dirty="0">
                <a:solidFill>
                  <a:srgbClr val="1F1F1F"/>
                </a:solidFill>
                <a:latin typeface="+mj-lt"/>
                <a:cs typeface="Times New Roman"/>
              </a:rPr>
              <a:t>a</a:t>
            </a:r>
            <a:r>
              <a:rPr sz="2000" spc="-40" dirty="0">
                <a:solidFill>
                  <a:srgbClr val="1F1F1F"/>
                </a:solidFill>
                <a:latin typeface="+mj-lt"/>
                <a:cs typeface="Times New Roman"/>
              </a:rPr>
              <a:t> </a:t>
            </a:r>
            <a:r>
              <a:rPr sz="2000" dirty="0">
                <a:solidFill>
                  <a:srgbClr val="1F1F1F"/>
                </a:solidFill>
                <a:latin typeface="+mj-lt"/>
                <a:cs typeface="Times New Roman"/>
              </a:rPr>
              <a:t>Power</a:t>
            </a:r>
            <a:r>
              <a:rPr sz="2000" spc="-40" dirty="0">
                <a:solidFill>
                  <a:srgbClr val="1F1F1F"/>
                </a:solidFill>
                <a:latin typeface="+mj-lt"/>
                <a:cs typeface="Times New Roman"/>
              </a:rPr>
              <a:t> </a:t>
            </a:r>
            <a:r>
              <a:rPr sz="2000" spc="-10" dirty="0">
                <a:solidFill>
                  <a:srgbClr val="1F1F1F"/>
                </a:solidFill>
                <a:latin typeface="+mj-lt"/>
                <a:cs typeface="Times New Roman"/>
              </a:rPr>
              <a:t>Control </a:t>
            </a:r>
            <a:r>
              <a:rPr sz="2000" dirty="0">
                <a:solidFill>
                  <a:srgbClr val="1F1F1F"/>
                </a:solidFill>
                <a:latin typeface="+mj-lt"/>
                <a:cs typeface="Times New Roman"/>
              </a:rPr>
              <a:t>widget</a:t>
            </a:r>
            <a:r>
              <a:rPr sz="2000" spc="-40" dirty="0">
                <a:solidFill>
                  <a:srgbClr val="1F1F1F"/>
                </a:solidFill>
                <a:latin typeface="+mj-lt"/>
                <a:cs typeface="Times New Roman"/>
              </a:rPr>
              <a:t> </a:t>
            </a:r>
            <a:r>
              <a:rPr sz="2000" dirty="0">
                <a:solidFill>
                  <a:srgbClr val="1F1F1F"/>
                </a:solidFill>
                <a:latin typeface="+mj-lt"/>
                <a:cs typeface="Times New Roman"/>
              </a:rPr>
              <a:t>for</a:t>
            </a:r>
            <a:r>
              <a:rPr sz="2000" spc="-40" dirty="0">
                <a:solidFill>
                  <a:srgbClr val="1F1F1F"/>
                </a:solidFill>
                <a:latin typeface="+mj-lt"/>
                <a:cs typeface="Times New Roman"/>
              </a:rPr>
              <a:t> </a:t>
            </a:r>
            <a:r>
              <a:rPr sz="2000" dirty="0">
                <a:solidFill>
                  <a:srgbClr val="1F1F1F"/>
                </a:solidFill>
                <a:latin typeface="+mj-lt"/>
                <a:cs typeface="Times New Roman"/>
              </a:rPr>
              <a:t>managing</a:t>
            </a:r>
            <a:r>
              <a:rPr sz="2000" spc="-35" dirty="0">
                <a:solidFill>
                  <a:srgbClr val="1F1F1F"/>
                </a:solidFill>
                <a:latin typeface="+mj-lt"/>
                <a:cs typeface="Times New Roman"/>
              </a:rPr>
              <a:t> </a:t>
            </a:r>
            <a:r>
              <a:rPr sz="2000" dirty="0">
                <a:solidFill>
                  <a:srgbClr val="1F1F1F"/>
                </a:solidFill>
                <a:latin typeface="+mj-lt"/>
                <a:cs typeface="Times New Roman"/>
              </a:rPr>
              <a:t>Wi-Fi,</a:t>
            </a:r>
            <a:r>
              <a:rPr sz="2000" spc="-35" dirty="0">
                <a:solidFill>
                  <a:srgbClr val="1F1F1F"/>
                </a:solidFill>
                <a:latin typeface="+mj-lt"/>
                <a:cs typeface="Times New Roman"/>
              </a:rPr>
              <a:t> </a:t>
            </a:r>
            <a:r>
              <a:rPr sz="2000" dirty="0">
                <a:solidFill>
                  <a:srgbClr val="1F1F1F"/>
                </a:solidFill>
                <a:latin typeface="+mj-lt"/>
                <a:cs typeface="Times New Roman"/>
              </a:rPr>
              <a:t>Bluetooth,</a:t>
            </a:r>
            <a:r>
              <a:rPr sz="2000" spc="-35" dirty="0">
                <a:solidFill>
                  <a:srgbClr val="1F1F1F"/>
                </a:solidFill>
                <a:latin typeface="+mj-lt"/>
                <a:cs typeface="Times New Roman"/>
              </a:rPr>
              <a:t> </a:t>
            </a:r>
            <a:r>
              <a:rPr sz="2000" spc="-20" dirty="0">
                <a:solidFill>
                  <a:srgbClr val="1F1F1F"/>
                </a:solidFill>
                <a:latin typeface="+mj-lt"/>
                <a:cs typeface="Times New Roman"/>
              </a:rPr>
              <a:t>GPS, etc.</a:t>
            </a:r>
            <a:endParaRPr sz="2000" dirty="0">
              <a:latin typeface="+mj-lt"/>
              <a:cs typeface="Times New Roman"/>
            </a:endParaRPr>
          </a:p>
          <a:p>
            <a:pPr marL="119380" marR="128905" indent="-114935" algn="just">
              <a:lnSpc>
                <a:spcPts val="2850"/>
              </a:lnSpc>
              <a:buSzPct val="95833"/>
              <a:buFont typeface="Arial"/>
              <a:buChar char="•"/>
              <a:tabLst>
                <a:tab pos="119380" algn="l"/>
              </a:tabLst>
            </a:pPr>
            <a:r>
              <a:rPr sz="2000" dirty="0">
                <a:solidFill>
                  <a:srgbClr val="1F1F1F"/>
                </a:solidFill>
                <a:latin typeface="+mj-lt"/>
                <a:cs typeface="Times New Roman"/>
              </a:rPr>
              <a:t>Provided</a:t>
            </a:r>
            <a:r>
              <a:rPr sz="2000" spc="-30" dirty="0">
                <a:solidFill>
                  <a:srgbClr val="1F1F1F"/>
                </a:solidFill>
                <a:latin typeface="+mj-lt"/>
                <a:cs typeface="Times New Roman"/>
              </a:rPr>
              <a:t> </a:t>
            </a:r>
            <a:r>
              <a:rPr sz="2000" dirty="0">
                <a:solidFill>
                  <a:srgbClr val="1F1F1F"/>
                </a:solidFill>
                <a:latin typeface="+mj-lt"/>
                <a:cs typeface="Times New Roman"/>
              </a:rPr>
              <a:t>Gallery</a:t>
            </a:r>
            <a:r>
              <a:rPr sz="2000" spc="-25" dirty="0">
                <a:solidFill>
                  <a:srgbClr val="1F1F1F"/>
                </a:solidFill>
                <a:latin typeface="+mj-lt"/>
                <a:cs typeface="Times New Roman"/>
              </a:rPr>
              <a:t> </a:t>
            </a:r>
            <a:r>
              <a:rPr sz="2000" dirty="0">
                <a:solidFill>
                  <a:srgbClr val="1F1F1F"/>
                </a:solidFill>
                <a:latin typeface="+mj-lt"/>
                <a:cs typeface="Times New Roman"/>
              </a:rPr>
              <a:t>and</a:t>
            </a:r>
            <a:r>
              <a:rPr sz="2000" spc="-30" dirty="0">
                <a:solidFill>
                  <a:srgbClr val="1F1F1F"/>
                </a:solidFill>
                <a:latin typeface="+mj-lt"/>
                <a:cs typeface="Times New Roman"/>
              </a:rPr>
              <a:t> </a:t>
            </a:r>
            <a:r>
              <a:rPr sz="2000" dirty="0">
                <a:solidFill>
                  <a:srgbClr val="1F1F1F"/>
                </a:solidFill>
                <a:latin typeface="+mj-lt"/>
                <a:cs typeface="Times New Roman"/>
              </a:rPr>
              <a:t>Camera</a:t>
            </a:r>
            <a:r>
              <a:rPr sz="2000" spc="-25" dirty="0">
                <a:solidFill>
                  <a:srgbClr val="1F1F1F"/>
                </a:solidFill>
                <a:latin typeface="+mj-lt"/>
                <a:cs typeface="Times New Roman"/>
              </a:rPr>
              <a:t> </a:t>
            </a:r>
            <a:r>
              <a:rPr sz="2000" dirty="0">
                <a:solidFill>
                  <a:srgbClr val="1F1F1F"/>
                </a:solidFill>
                <a:latin typeface="+mj-lt"/>
                <a:cs typeface="Times New Roman"/>
              </a:rPr>
              <a:t>features</a:t>
            </a:r>
            <a:r>
              <a:rPr sz="2000" spc="-25" dirty="0">
                <a:solidFill>
                  <a:srgbClr val="1F1F1F"/>
                </a:solidFill>
                <a:latin typeface="+mj-lt"/>
                <a:cs typeface="Times New Roman"/>
              </a:rPr>
              <a:t> </a:t>
            </a:r>
            <a:r>
              <a:rPr sz="2000" spc="-20" dirty="0">
                <a:solidFill>
                  <a:srgbClr val="1F1F1F"/>
                </a:solidFill>
                <a:latin typeface="+mj-lt"/>
                <a:cs typeface="Times New Roman"/>
              </a:rPr>
              <a:t>with </a:t>
            </a:r>
            <a:r>
              <a:rPr sz="2000" dirty="0">
                <a:solidFill>
                  <a:srgbClr val="1F1F1F"/>
                </a:solidFill>
                <a:latin typeface="+mj-lt"/>
                <a:cs typeface="Times New Roman"/>
              </a:rPr>
              <a:t>quick</a:t>
            </a:r>
            <a:r>
              <a:rPr sz="2000" spc="-45" dirty="0">
                <a:solidFill>
                  <a:srgbClr val="1F1F1F"/>
                </a:solidFill>
                <a:latin typeface="+mj-lt"/>
                <a:cs typeface="Times New Roman"/>
              </a:rPr>
              <a:t> </a:t>
            </a:r>
            <a:r>
              <a:rPr sz="2000" dirty="0">
                <a:solidFill>
                  <a:srgbClr val="1F1F1F"/>
                </a:solidFill>
                <a:latin typeface="+mj-lt"/>
                <a:cs typeface="Times New Roman"/>
              </a:rPr>
              <a:t>toggling</a:t>
            </a:r>
            <a:r>
              <a:rPr sz="2000" spc="-40" dirty="0">
                <a:solidFill>
                  <a:srgbClr val="1F1F1F"/>
                </a:solidFill>
                <a:latin typeface="+mj-lt"/>
                <a:cs typeface="Times New Roman"/>
              </a:rPr>
              <a:t> </a:t>
            </a:r>
            <a:r>
              <a:rPr sz="2000" spc="-10" dirty="0">
                <a:solidFill>
                  <a:srgbClr val="1F1F1F"/>
                </a:solidFill>
                <a:latin typeface="+mj-lt"/>
                <a:cs typeface="Times New Roman"/>
              </a:rPr>
              <a:t>features.</a:t>
            </a:r>
            <a:endParaRPr sz="2000" dirty="0">
              <a:latin typeface="+mj-lt"/>
              <a:cs typeface="Times New Roman"/>
            </a:endParaRPr>
          </a:p>
          <a:p>
            <a:pPr marL="119380" indent="-114300" algn="just">
              <a:lnSpc>
                <a:spcPts val="2745"/>
              </a:lnSpc>
              <a:buSzPct val="95833"/>
              <a:buFont typeface="Arial"/>
              <a:buChar char="•"/>
              <a:tabLst>
                <a:tab pos="119380" algn="l"/>
              </a:tabLst>
            </a:pPr>
            <a:r>
              <a:rPr sz="2000" dirty="0">
                <a:solidFill>
                  <a:srgbClr val="1F1F1F"/>
                </a:solidFill>
                <a:latin typeface="+mj-lt"/>
                <a:cs typeface="Times New Roman"/>
              </a:rPr>
              <a:t>Improve</a:t>
            </a:r>
            <a:r>
              <a:rPr sz="2000" spc="-70" dirty="0">
                <a:solidFill>
                  <a:srgbClr val="1F1F1F"/>
                </a:solidFill>
                <a:latin typeface="+mj-lt"/>
                <a:cs typeface="Times New Roman"/>
              </a:rPr>
              <a:t> </a:t>
            </a:r>
            <a:r>
              <a:rPr sz="2000" dirty="0">
                <a:solidFill>
                  <a:srgbClr val="1F1F1F"/>
                </a:solidFill>
                <a:latin typeface="+mj-lt"/>
                <a:cs typeface="Times New Roman"/>
              </a:rPr>
              <a:t>the</a:t>
            </a:r>
            <a:r>
              <a:rPr sz="2000" spc="-65" dirty="0">
                <a:solidFill>
                  <a:srgbClr val="1F1F1F"/>
                </a:solidFill>
                <a:latin typeface="+mj-lt"/>
                <a:cs typeface="Times New Roman"/>
              </a:rPr>
              <a:t> </a:t>
            </a:r>
            <a:r>
              <a:rPr sz="2000" dirty="0">
                <a:solidFill>
                  <a:srgbClr val="1F1F1F"/>
                </a:solidFill>
                <a:latin typeface="+mj-lt"/>
                <a:cs typeface="Times New Roman"/>
              </a:rPr>
              <a:t>speed</a:t>
            </a:r>
            <a:r>
              <a:rPr sz="2000" spc="-70" dirty="0">
                <a:solidFill>
                  <a:srgbClr val="1F1F1F"/>
                </a:solidFill>
                <a:latin typeface="+mj-lt"/>
                <a:cs typeface="Times New Roman"/>
              </a:rPr>
              <a:t> </a:t>
            </a:r>
            <a:r>
              <a:rPr sz="2000" dirty="0">
                <a:solidFill>
                  <a:srgbClr val="1F1F1F"/>
                </a:solidFill>
                <a:latin typeface="+mj-lt"/>
                <a:cs typeface="Times New Roman"/>
              </a:rPr>
              <a:t>in</a:t>
            </a:r>
            <a:r>
              <a:rPr sz="2000" spc="-65" dirty="0">
                <a:solidFill>
                  <a:srgbClr val="1F1F1F"/>
                </a:solidFill>
                <a:latin typeface="+mj-lt"/>
                <a:cs typeface="Times New Roman"/>
              </a:rPr>
              <a:t> </a:t>
            </a:r>
            <a:r>
              <a:rPr sz="2000" dirty="0">
                <a:solidFill>
                  <a:srgbClr val="1F1F1F"/>
                </a:solidFill>
                <a:latin typeface="+mj-lt"/>
                <a:cs typeface="Times New Roman"/>
              </a:rPr>
              <a:t>system</a:t>
            </a:r>
            <a:r>
              <a:rPr sz="2000" spc="-65" dirty="0">
                <a:solidFill>
                  <a:srgbClr val="1F1F1F"/>
                </a:solidFill>
                <a:latin typeface="+mj-lt"/>
                <a:cs typeface="Times New Roman"/>
              </a:rPr>
              <a:t> </a:t>
            </a:r>
            <a:r>
              <a:rPr sz="2000" spc="-10" dirty="0">
                <a:solidFill>
                  <a:srgbClr val="1F1F1F"/>
                </a:solidFill>
                <a:latin typeface="+mj-lt"/>
                <a:cs typeface="Times New Roman"/>
              </a:rPr>
              <a:t>apps.</a:t>
            </a:r>
            <a:endParaRPr sz="2000" dirty="0">
              <a:latin typeface="+mj-lt"/>
              <a:cs typeface="Times New Roman"/>
            </a:endParaRPr>
          </a:p>
          <a:p>
            <a:pPr marL="119380" indent="-114300" algn="just">
              <a:lnSpc>
                <a:spcPts val="2865"/>
              </a:lnSpc>
              <a:buSzPct val="95833"/>
              <a:buFont typeface="Arial"/>
              <a:buChar char="•"/>
              <a:tabLst>
                <a:tab pos="119380" algn="l"/>
              </a:tabLst>
            </a:pPr>
            <a:r>
              <a:rPr sz="2000" spc="-10" dirty="0">
                <a:solidFill>
                  <a:srgbClr val="1F1F1F"/>
                </a:solidFill>
                <a:latin typeface="+mj-lt"/>
                <a:cs typeface="Times New Roman"/>
              </a:rPr>
              <a:t>Introduction</a:t>
            </a:r>
            <a:r>
              <a:rPr sz="2000" spc="-40" dirty="0">
                <a:solidFill>
                  <a:srgbClr val="1F1F1F"/>
                </a:solidFill>
                <a:latin typeface="+mj-lt"/>
                <a:cs typeface="Times New Roman"/>
              </a:rPr>
              <a:t> </a:t>
            </a:r>
            <a:r>
              <a:rPr sz="2000" dirty="0">
                <a:solidFill>
                  <a:srgbClr val="1F1F1F"/>
                </a:solidFill>
                <a:latin typeface="+mj-lt"/>
                <a:cs typeface="Times New Roman"/>
              </a:rPr>
              <a:t>of</a:t>
            </a:r>
            <a:r>
              <a:rPr sz="2000" spc="-35" dirty="0">
                <a:solidFill>
                  <a:srgbClr val="1F1F1F"/>
                </a:solidFill>
                <a:latin typeface="+mj-lt"/>
                <a:cs typeface="Times New Roman"/>
              </a:rPr>
              <a:t> </a:t>
            </a:r>
            <a:r>
              <a:rPr sz="2000" dirty="0">
                <a:solidFill>
                  <a:srgbClr val="1F1F1F"/>
                </a:solidFill>
                <a:latin typeface="+mj-lt"/>
                <a:cs typeface="Times New Roman"/>
              </a:rPr>
              <a:t>the</a:t>
            </a:r>
            <a:r>
              <a:rPr sz="2000" spc="-40" dirty="0">
                <a:solidFill>
                  <a:srgbClr val="1F1F1F"/>
                </a:solidFill>
                <a:latin typeface="+mj-lt"/>
                <a:cs typeface="Times New Roman"/>
              </a:rPr>
              <a:t> </a:t>
            </a:r>
            <a:r>
              <a:rPr sz="2000" dirty="0">
                <a:solidFill>
                  <a:srgbClr val="1F1F1F"/>
                </a:solidFill>
                <a:latin typeface="+mj-lt"/>
                <a:cs typeface="Times New Roman"/>
              </a:rPr>
              <a:t>Quick</a:t>
            </a:r>
            <a:r>
              <a:rPr sz="2000" spc="-40" dirty="0">
                <a:solidFill>
                  <a:srgbClr val="1F1F1F"/>
                </a:solidFill>
                <a:latin typeface="+mj-lt"/>
                <a:cs typeface="Times New Roman"/>
              </a:rPr>
              <a:t> </a:t>
            </a:r>
            <a:r>
              <a:rPr sz="2000" dirty="0">
                <a:solidFill>
                  <a:srgbClr val="1F1F1F"/>
                </a:solidFill>
                <a:latin typeface="+mj-lt"/>
                <a:cs typeface="Times New Roman"/>
              </a:rPr>
              <a:t>Search</a:t>
            </a:r>
            <a:r>
              <a:rPr sz="2000" spc="-40" dirty="0">
                <a:solidFill>
                  <a:srgbClr val="1F1F1F"/>
                </a:solidFill>
                <a:latin typeface="+mj-lt"/>
                <a:cs typeface="Times New Roman"/>
              </a:rPr>
              <a:t> </a:t>
            </a:r>
            <a:r>
              <a:rPr sz="2000" spc="-20" dirty="0">
                <a:solidFill>
                  <a:srgbClr val="1F1F1F"/>
                </a:solidFill>
                <a:latin typeface="+mj-lt"/>
                <a:cs typeface="Times New Roman"/>
              </a:rPr>
              <a:t>Box.</a:t>
            </a:r>
            <a:endParaRPr sz="2000" dirty="0">
              <a:latin typeface="+mj-lt"/>
              <a:cs typeface="Times New Roman"/>
            </a:endParaRPr>
          </a:p>
        </p:txBody>
      </p:sp>
    </p:spTree>
    <p:extLst>
      <p:ext uri="{BB962C8B-B14F-4D97-AF65-F5344CB8AC3E}">
        <p14:creationId xmlns:p14="http://schemas.microsoft.com/office/powerpoint/2010/main" val="22790227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1235" y="373008"/>
            <a:ext cx="9631017" cy="1372171"/>
          </a:xfrm>
          <a:prstGeom prst="rect">
            <a:avLst/>
          </a:prstGeom>
        </p:spPr>
        <p:txBody>
          <a:bodyPr vert="horz" wrap="square" lIns="0" tIns="12700" rIns="0" bIns="0" rtlCol="0">
            <a:spAutoFit/>
          </a:bodyPr>
          <a:lstStyle/>
          <a:p>
            <a:pPr>
              <a:lnSpc>
                <a:spcPts val="5265"/>
              </a:lnSpc>
              <a:spcBef>
                <a:spcPts val="100"/>
              </a:spcBef>
            </a:pPr>
            <a:r>
              <a:rPr dirty="0"/>
              <a:t>Android</a:t>
            </a:r>
            <a:r>
              <a:rPr spc="-35" dirty="0"/>
              <a:t> </a:t>
            </a:r>
            <a:r>
              <a:rPr dirty="0"/>
              <a:t>versions</a:t>
            </a:r>
            <a:r>
              <a:rPr spc="-25" dirty="0"/>
              <a:t> </a:t>
            </a:r>
            <a:r>
              <a:rPr dirty="0"/>
              <a:t>2.0</a:t>
            </a:r>
            <a:r>
              <a:rPr spc="-25" dirty="0"/>
              <a:t> </a:t>
            </a:r>
            <a:r>
              <a:rPr dirty="0"/>
              <a:t>to</a:t>
            </a:r>
            <a:r>
              <a:rPr spc="-25" dirty="0"/>
              <a:t> </a:t>
            </a:r>
            <a:r>
              <a:rPr dirty="0"/>
              <a:t>2.1:</a:t>
            </a:r>
            <a:r>
              <a:rPr spc="-20" dirty="0"/>
              <a:t> </a:t>
            </a:r>
            <a:r>
              <a:rPr lang="en-US" spc="-10" dirty="0" smtClean="0"/>
              <a:t>É</a:t>
            </a:r>
            <a:r>
              <a:rPr spc="-10" dirty="0" smtClean="0"/>
              <a:t>clair</a:t>
            </a:r>
            <a:r>
              <a:rPr lang="en-US" spc="-10" dirty="0" smtClean="0"/>
              <a:t> </a:t>
            </a:r>
            <a:r>
              <a:rPr dirty="0" smtClean="0"/>
              <a:t>December</a:t>
            </a:r>
            <a:r>
              <a:rPr spc="-35" dirty="0" smtClean="0"/>
              <a:t> </a:t>
            </a:r>
            <a:r>
              <a:rPr dirty="0"/>
              <a:t>3,</a:t>
            </a:r>
            <a:r>
              <a:rPr spc="-25" dirty="0"/>
              <a:t> </a:t>
            </a:r>
            <a:r>
              <a:rPr spc="-10" dirty="0" smtClean="0"/>
              <a:t>2009</a:t>
            </a:r>
            <a:endParaRPr spc="-10" dirty="0"/>
          </a:p>
        </p:txBody>
      </p:sp>
      <p:pic>
        <p:nvPicPr>
          <p:cNvPr id="3" name="object 3"/>
          <p:cNvPicPr/>
          <p:nvPr/>
        </p:nvPicPr>
        <p:blipFill>
          <a:blip r:embed="rId2" cstate="print"/>
          <a:stretch>
            <a:fillRect/>
          </a:stretch>
        </p:blipFill>
        <p:spPr>
          <a:xfrm>
            <a:off x="1514475" y="2058865"/>
            <a:ext cx="5724524" cy="3638549"/>
          </a:xfrm>
          <a:prstGeom prst="rect">
            <a:avLst/>
          </a:prstGeom>
        </p:spPr>
      </p:pic>
      <p:sp>
        <p:nvSpPr>
          <p:cNvPr id="4" name="object 4"/>
          <p:cNvSpPr txBox="1"/>
          <p:nvPr/>
        </p:nvSpPr>
        <p:spPr>
          <a:xfrm>
            <a:off x="8335161" y="2515348"/>
            <a:ext cx="3391535" cy="2223366"/>
          </a:xfrm>
          <a:prstGeom prst="rect">
            <a:avLst/>
          </a:prstGeom>
        </p:spPr>
        <p:txBody>
          <a:bodyPr vert="horz" wrap="square" lIns="0" tIns="12700" rIns="0" bIns="0" rtlCol="0">
            <a:spAutoFit/>
          </a:bodyPr>
          <a:lstStyle/>
          <a:p>
            <a:pPr marL="119380">
              <a:lnSpc>
                <a:spcPts val="2865"/>
              </a:lnSpc>
              <a:spcBef>
                <a:spcPts val="100"/>
              </a:spcBef>
            </a:pPr>
            <a:r>
              <a:rPr sz="2000" b="1" spc="-10" dirty="0">
                <a:latin typeface="+mj-lt"/>
                <a:cs typeface="Times New Roman"/>
              </a:rPr>
              <a:t>Features:</a:t>
            </a:r>
            <a:endParaRPr sz="2000" dirty="0">
              <a:latin typeface="+mj-lt"/>
              <a:cs typeface="Times New Roman"/>
            </a:endParaRPr>
          </a:p>
          <a:p>
            <a:pPr marL="119380" indent="-114300">
              <a:lnSpc>
                <a:spcPts val="2850"/>
              </a:lnSpc>
              <a:buSzPct val="95833"/>
              <a:buFont typeface="Arial"/>
              <a:buChar char="•"/>
              <a:tabLst>
                <a:tab pos="119380" algn="l"/>
              </a:tabLst>
            </a:pPr>
            <a:r>
              <a:rPr sz="2000" dirty="0">
                <a:solidFill>
                  <a:srgbClr val="1F1F1F"/>
                </a:solidFill>
                <a:latin typeface="+mj-lt"/>
                <a:cs typeface="Times New Roman"/>
              </a:rPr>
              <a:t>Update</a:t>
            </a:r>
            <a:r>
              <a:rPr sz="2000" spc="-105" dirty="0">
                <a:solidFill>
                  <a:srgbClr val="1F1F1F"/>
                </a:solidFill>
                <a:latin typeface="+mj-lt"/>
                <a:cs typeface="Times New Roman"/>
              </a:rPr>
              <a:t> </a:t>
            </a:r>
            <a:r>
              <a:rPr sz="2000" spc="-25" dirty="0">
                <a:solidFill>
                  <a:srgbClr val="1F1F1F"/>
                </a:solidFill>
                <a:latin typeface="+mj-lt"/>
                <a:cs typeface="Times New Roman"/>
              </a:rPr>
              <a:t>UI.</a:t>
            </a:r>
            <a:endParaRPr sz="2000" dirty="0">
              <a:latin typeface="+mj-lt"/>
              <a:cs typeface="Times New Roman"/>
            </a:endParaRPr>
          </a:p>
          <a:p>
            <a:pPr marL="119380" indent="-114300">
              <a:lnSpc>
                <a:spcPts val="2850"/>
              </a:lnSpc>
              <a:buSzPct val="95833"/>
              <a:buFont typeface="Arial"/>
              <a:buChar char="•"/>
              <a:tabLst>
                <a:tab pos="119380" algn="l"/>
              </a:tabLst>
            </a:pPr>
            <a:r>
              <a:rPr sz="2000" dirty="0">
                <a:solidFill>
                  <a:srgbClr val="1F1F1F"/>
                </a:solidFill>
                <a:latin typeface="+mj-lt"/>
                <a:cs typeface="Times New Roman"/>
              </a:rPr>
              <a:t>Support</a:t>
            </a:r>
            <a:r>
              <a:rPr sz="2000" spc="-50" dirty="0">
                <a:solidFill>
                  <a:srgbClr val="1F1F1F"/>
                </a:solidFill>
                <a:latin typeface="+mj-lt"/>
                <a:cs typeface="Times New Roman"/>
              </a:rPr>
              <a:t> </a:t>
            </a:r>
            <a:r>
              <a:rPr sz="2000" dirty="0">
                <a:solidFill>
                  <a:srgbClr val="1F1F1F"/>
                </a:solidFill>
                <a:latin typeface="+mj-lt"/>
                <a:cs typeface="Times New Roman"/>
              </a:rPr>
              <a:t>Live</a:t>
            </a:r>
            <a:r>
              <a:rPr sz="2000" spc="-55" dirty="0">
                <a:solidFill>
                  <a:srgbClr val="1F1F1F"/>
                </a:solidFill>
                <a:latin typeface="+mj-lt"/>
                <a:cs typeface="Times New Roman"/>
              </a:rPr>
              <a:t> </a:t>
            </a:r>
            <a:r>
              <a:rPr sz="2000" spc="-10" dirty="0">
                <a:solidFill>
                  <a:srgbClr val="1F1F1F"/>
                </a:solidFill>
                <a:latin typeface="+mj-lt"/>
                <a:cs typeface="Times New Roman"/>
              </a:rPr>
              <a:t>Wallpaper.</a:t>
            </a:r>
            <a:endParaRPr sz="2000" dirty="0">
              <a:latin typeface="+mj-lt"/>
              <a:cs typeface="Times New Roman"/>
            </a:endParaRPr>
          </a:p>
          <a:p>
            <a:pPr marL="119380" indent="-114300">
              <a:lnSpc>
                <a:spcPts val="2850"/>
              </a:lnSpc>
              <a:buSzPct val="95833"/>
              <a:buFont typeface="Arial"/>
              <a:buChar char="•"/>
              <a:tabLst>
                <a:tab pos="119380" algn="l"/>
              </a:tabLst>
            </a:pPr>
            <a:r>
              <a:rPr sz="2000" dirty="0">
                <a:solidFill>
                  <a:srgbClr val="1F1F1F"/>
                </a:solidFill>
                <a:latin typeface="+mj-lt"/>
                <a:cs typeface="Times New Roman"/>
              </a:rPr>
              <a:t>Support</a:t>
            </a:r>
            <a:r>
              <a:rPr sz="2000" spc="-65" dirty="0">
                <a:solidFill>
                  <a:srgbClr val="1F1F1F"/>
                </a:solidFill>
                <a:latin typeface="+mj-lt"/>
                <a:cs typeface="Times New Roman"/>
              </a:rPr>
              <a:t> </a:t>
            </a:r>
            <a:r>
              <a:rPr sz="2000" dirty="0">
                <a:solidFill>
                  <a:srgbClr val="1F1F1F"/>
                </a:solidFill>
                <a:latin typeface="+mj-lt"/>
                <a:cs typeface="Times New Roman"/>
              </a:rPr>
              <a:t>Bluetooth</a:t>
            </a:r>
            <a:r>
              <a:rPr sz="2000" spc="-65" dirty="0">
                <a:solidFill>
                  <a:srgbClr val="1F1F1F"/>
                </a:solidFill>
                <a:latin typeface="+mj-lt"/>
                <a:cs typeface="Times New Roman"/>
              </a:rPr>
              <a:t> </a:t>
            </a:r>
            <a:r>
              <a:rPr sz="2000" spc="-20" dirty="0">
                <a:solidFill>
                  <a:srgbClr val="1F1F1F"/>
                </a:solidFill>
                <a:latin typeface="+mj-lt"/>
                <a:cs typeface="Times New Roman"/>
              </a:rPr>
              <a:t>2.1.</a:t>
            </a:r>
            <a:endParaRPr sz="2000" dirty="0">
              <a:latin typeface="+mj-lt"/>
              <a:cs typeface="Times New Roman"/>
            </a:endParaRPr>
          </a:p>
          <a:p>
            <a:pPr marL="119380" indent="-114300">
              <a:lnSpc>
                <a:spcPts val="2850"/>
              </a:lnSpc>
              <a:buSzPct val="95833"/>
              <a:buFont typeface="Arial"/>
              <a:buChar char="•"/>
              <a:tabLst>
                <a:tab pos="119380" algn="l"/>
              </a:tabLst>
            </a:pPr>
            <a:r>
              <a:rPr sz="2000" dirty="0">
                <a:solidFill>
                  <a:srgbClr val="1F1F1F"/>
                </a:solidFill>
                <a:latin typeface="+mj-lt"/>
                <a:cs typeface="Times New Roman"/>
              </a:rPr>
              <a:t>Improve</a:t>
            </a:r>
            <a:r>
              <a:rPr sz="2000" spc="-80" dirty="0">
                <a:solidFill>
                  <a:srgbClr val="1F1F1F"/>
                </a:solidFill>
                <a:latin typeface="+mj-lt"/>
                <a:cs typeface="Times New Roman"/>
              </a:rPr>
              <a:t> </a:t>
            </a:r>
            <a:r>
              <a:rPr sz="2000" dirty="0">
                <a:solidFill>
                  <a:srgbClr val="1F1F1F"/>
                </a:solidFill>
                <a:latin typeface="+mj-lt"/>
                <a:cs typeface="Times New Roman"/>
              </a:rPr>
              <a:t>Google</a:t>
            </a:r>
            <a:r>
              <a:rPr sz="2000" spc="-75" dirty="0">
                <a:solidFill>
                  <a:srgbClr val="1F1F1F"/>
                </a:solidFill>
                <a:latin typeface="+mj-lt"/>
                <a:cs typeface="Times New Roman"/>
              </a:rPr>
              <a:t> </a:t>
            </a:r>
            <a:r>
              <a:rPr sz="2000" spc="-20" dirty="0">
                <a:solidFill>
                  <a:srgbClr val="1F1F1F"/>
                </a:solidFill>
                <a:latin typeface="+mj-lt"/>
                <a:cs typeface="Times New Roman"/>
              </a:rPr>
              <a:t>map.</a:t>
            </a:r>
            <a:endParaRPr sz="2000" dirty="0">
              <a:latin typeface="+mj-lt"/>
              <a:cs typeface="Times New Roman"/>
            </a:endParaRPr>
          </a:p>
          <a:p>
            <a:pPr marL="119380" indent="-114300">
              <a:lnSpc>
                <a:spcPts val="2865"/>
              </a:lnSpc>
              <a:buSzPct val="95833"/>
              <a:buFont typeface="Arial"/>
              <a:buChar char="•"/>
              <a:tabLst>
                <a:tab pos="119380" algn="l"/>
              </a:tabLst>
            </a:pPr>
            <a:r>
              <a:rPr sz="2000" dirty="0">
                <a:solidFill>
                  <a:srgbClr val="1F1F1F"/>
                </a:solidFill>
                <a:latin typeface="+mj-lt"/>
                <a:cs typeface="Times New Roman"/>
              </a:rPr>
              <a:t>Minor</a:t>
            </a:r>
            <a:r>
              <a:rPr sz="2000" spc="-45" dirty="0">
                <a:solidFill>
                  <a:srgbClr val="1F1F1F"/>
                </a:solidFill>
                <a:latin typeface="+mj-lt"/>
                <a:cs typeface="Times New Roman"/>
              </a:rPr>
              <a:t> </a:t>
            </a:r>
            <a:r>
              <a:rPr sz="2000" dirty="0">
                <a:solidFill>
                  <a:srgbClr val="1F1F1F"/>
                </a:solidFill>
                <a:latin typeface="+mj-lt"/>
                <a:cs typeface="Times New Roman"/>
              </a:rPr>
              <a:t>API</a:t>
            </a:r>
            <a:r>
              <a:rPr sz="2000" spc="-40" dirty="0">
                <a:solidFill>
                  <a:srgbClr val="1F1F1F"/>
                </a:solidFill>
                <a:latin typeface="+mj-lt"/>
                <a:cs typeface="Times New Roman"/>
              </a:rPr>
              <a:t> </a:t>
            </a:r>
            <a:r>
              <a:rPr sz="2000" spc="-10" dirty="0">
                <a:solidFill>
                  <a:srgbClr val="1F1F1F"/>
                </a:solidFill>
                <a:latin typeface="+mj-lt"/>
                <a:cs typeface="Times New Roman"/>
              </a:rPr>
              <a:t>Changes</a:t>
            </a:r>
            <a:r>
              <a:rPr sz="2000" spc="-10" dirty="0">
                <a:solidFill>
                  <a:srgbClr val="1F1F1F"/>
                </a:solidFill>
                <a:latin typeface="Times New Roman"/>
                <a:cs typeface="Times New Roman"/>
              </a:rPr>
              <a:t>.</a:t>
            </a:r>
            <a:endParaRPr sz="2000" dirty="0">
              <a:latin typeface="Times New Roman"/>
              <a:cs typeface="Times New Roman"/>
            </a:endParaRPr>
          </a:p>
        </p:txBody>
      </p:sp>
    </p:spTree>
    <p:extLst>
      <p:ext uri="{BB962C8B-B14F-4D97-AF65-F5344CB8AC3E}">
        <p14:creationId xmlns:p14="http://schemas.microsoft.com/office/powerpoint/2010/main" val="2927487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1296" y="341835"/>
            <a:ext cx="9602563" cy="709167"/>
          </a:xfrm>
          <a:prstGeom prst="rect">
            <a:avLst/>
          </a:prstGeom>
        </p:spPr>
        <p:txBody>
          <a:bodyPr vert="horz" wrap="square" lIns="0" tIns="29209" rIns="0" bIns="0" rtlCol="0">
            <a:spAutoFit/>
          </a:bodyPr>
          <a:lstStyle/>
          <a:p>
            <a:pPr marL="1449070" marR="5080" indent="-1437005">
              <a:lnSpc>
                <a:spcPts val="5250"/>
              </a:lnSpc>
              <a:spcBef>
                <a:spcPts val="229"/>
              </a:spcBef>
            </a:pPr>
            <a:r>
              <a:rPr dirty="0"/>
              <a:t>Android</a:t>
            </a:r>
            <a:r>
              <a:rPr spc="-30" dirty="0"/>
              <a:t> </a:t>
            </a:r>
            <a:r>
              <a:rPr dirty="0"/>
              <a:t>version</a:t>
            </a:r>
            <a:r>
              <a:rPr spc="-30" dirty="0"/>
              <a:t> </a:t>
            </a:r>
            <a:r>
              <a:rPr dirty="0"/>
              <a:t>2.2:</a:t>
            </a:r>
            <a:r>
              <a:rPr spc="-30" dirty="0"/>
              <a:t> </a:t>
            </a:r>
            <a:r>
              <a:rPr spc="-10" dirty="0"/>
              <a:t>Froyo </a:t>
            </a:r>
            <a:r>
              <a:rPr dirty="0"/>
              <a:t>May</a:t>
            </a:r>
            <a:r>
              <a:rPr spc="-60" dirty="0"/>
              <a:t> </a:t>
            </a:r>
            <a:r>
              <a:rPr dirty="0"/>
              <a:t>20,</a:t>
            </a:r>
            <a:r>
              <a:rPr spc="-55" dirty="0"/>
              <a:t> </a:t>
            </a:r>
            <a:r>
              <a:rPr spc="-10" dirty="0" smtClean="0"/>
              <a:t>2010</a:t>
            </a:r>
            <a:endParaRPr spc="-10" dirty="0"/>
          </a:p>
        </p:txBody>
      </p:sp>
      <p:pic>
        <p:nvPicPr>
          <p:cNvPr id="3" name="object 3"/>
          <p:cNvPicPr/>
          <p:nvPr/>
        </p:nvPicPr>
        <p:blipFill>
          <a:blip r:embed="rId2" cstate="print"/>
          <a:stretch>
            <a:fillRect/>
          </a:stretch>
        </p:blipFill>
        <p:spPr>
          <a:xfrm>
            <a:off x="1630016" y="2189856"/>
            <a:ext cx="4985719" cy="3537254"/>
          </a:xfrm>
          <a:prstGeom prst="rect">
            <a:avLst/>
          </a:prstGeom>
        </p:spPr>
      </p:pic>
      <p:sp>
        <p:nvSpPr>
          <p:cNvPr id="4" name="object 4"/>
          <p:cNvSpPr txBox="1"/>
          <p:nvPr/>
        </p:nvSpPr>
        <p:spPr>
          <a:xfrm>
            <a:off x="6888105" y="2567077"/>
            <a:ext cx="4135754" cy="2167260"/>
          </a:xfrm>
          <a:prstGeom prst="rect">
            <a:avLst/>
          </a:prstGeom>
        </p:spPr>
        <p:txBody>
          <a:bodyPr vert="horz" wrap="square" lIns="0" tIns="12700" rIns="0" bIns="0" rtlCol="0">
            <a:spAutoFit/>
          </a:bodyPr>
          <a:lstStyle/>
          <a:p>
            <a:pPr marL="100965">
              <a:lnSpc>
                <a:spcPct val="100000"/>
              </a:lnSpc>
              <a:spcBef>
                <a:spcPts val="100"/>
              </a:spcBef>
            </a:pPr>
            <a:r>
              <a:rPr sz="2000" b="1" spc="-10" dirty="0">
                <a:latin typeface="+mj-lt"/>
                <a:cs typeface="Times New Roman"/>
              </a:rPr>
              <a:t>Features:</a:t>
            </a:r>
            <a:endParaRPr sz="2000" dirty="0">
              <a:latin typeface="+mj-lt"/>
              <a:cs typeface="Times New Roman"/>
            </a:endParaRPr>
          </a:p>
          <a:p>
            <a:pPr marL="100965" indent="-97155">
              <a:lnSpc>
                <a:spcPct val="100000"/>
              </a:lnSpc>
              <a:buSzPct val="95000"/>
              <a:buFont typeface="Arial"/>
              <a:buChar char="•"/>
              <a:tabLst>
                <a:tab pos="100965" algn="l"/>
              </a:tabLst>
            </a:pPr>
            <a:r>
              <a:rPr sz="2000" dirty="0">
                <a:solidFill>
                  <a:srgbClr val="1F1F1F"/>
                </a:solidFill>
                <a:latin typeface="+mj-lt"/>
                <a:cs typeface="Times New Roman"/>
              </a:rPr>
              <a:t>Support</a:t>
            </a:r>
            <a:r>
              <a:rPr sz="2000" spc="-20" dirty="0">
                <a:solidFill>
                  <a:srgbClr val="1F1F1F"/>
                </a:solidFill>
                <a:latin typeface="+mj-lt"/>
                <a:cs typeface="Times New Roman"/>
              </a:rPr>
              <a:t> </a:t>
            </a:r>
            <a:r>
              <a:rPr sz="2000" dirty="0">
                <a:solidFill>
                  <a:srgbClr val="1F1F1F"/>
                </a:solidFill>
                <a:latin typeface="+mj-lt"/>
                <a:cs typeface="Times New Roman"/>
              </a:rPr>
              <a:t>for</a:t>
            </a:r>
            <a:r>
              <a:rPr sz="2000" spc="-20" dirty="0">
                <a:solidFill>
                  <a:srgbClr val="1F1F1F"/>
                </a:solidFill>
                <a:latin typeface="+mj-lt"/>
                <a:cs typeface="Times New Roman"/>
              </a:rPr>
              <a:t> </a:t>
            </a:r>
            <a:r>
              <a:rPr sz="2000" dirty="0">
                <a:solidFill>
                  <a:srgbClr val="1F1F1F"/>
                </a:solidFill>
                <a:latin typeface="+mj-lt"/>
                <a:cs typeface="Times New Roman"/>
              </a:rPr>
              <a:t>Animated</a:t>
            </a:r>
            <a:r>
              <a:rPr sz="2000" spc="-15" dirty="0">
                <a:solidFill>
                  <a:srgbClr val="1F1F1F"/>
                </a:solidFill>
                <a:latin typeface="+mj-lt"/>
                <a:cs typeface="Times New Roman"/>
              </a:rPr>
              <a:t> </a:t>
            </a:r>
            <a:r>
              <a:rPr sz="2000" spc="-20" dirty="0">
                <a:solidFill>
                  <a:srgbClr val="1F1F1F"/>
                </a:solidFill>
                <a:latin typeface="+mj-lt"/>
                <a:cs typeface="Times New Roman"/>
              </a:rPr>
              <a:t>GIF.</a:t>
            </a:r>
            <a:endParaRPr sz="2000" dirty="0">
              <a:latin typeface="+mj-lt"/>
              <a:cs typeface="Times New Roman"/>
            </a:endParaRPr>
          </a:p>
          <a:p>
            <a:pPr marL="100965" indent="-97155">
              <a:lnSpc>
                <a:spcPct val="100000"/>
              </a:lnSpc>
              <a:buSzPct val="95000"/>
              <a:buFont typeface="Arial"/>
              <a:buChar char="•"/>
              <a:tabLst>
                <a:tab pos="100965" algn="l"/>
              </a:tabLst>
            </a:pPr>
            <a:r>
              <a:rPr sz="2000" spc="-10" dirty="0">
                <a:solidFill>
                  <a:srgbClr val="1F1F1F"/>
                </a:solidFill>
                <a:latin typeface="+mj-lt"/>
                <a:cs typeface="Times New Roman"/>
              </a:rPr>
              <a:t>Wi-</a:t>
            </a:r>
            <a:r>
              <a:rPr sz="2000" dirty="0">
                <a:solidFill>
                  <a:srgbClr val="1F1F1F"/>
                </a:solidFill>
                <a:latin typeface="+mj-lt"/>
                <a:cs typeface="Times New Roman"/>
              </a:rPr>
              <a:t>Fi</a:t>
            </a:r>
            <a:r>
              <a:rPr sz="2000" spc="-15" dirty="0">
                <a:solidFill>
                  <a:srgbClr val="1F1F1F"/>
                </a:solidFill>
                <a:latin typeface="+mj-lt"/>
                <a:cs typeface="Times New Roman"/>
              </a:rPr>
              <a:t> </a:t>
            </a:r>
            <a:r>
              <a:rPr sz="2000" dirty="0">
                <a:solidFill>
                  <a:srgbClr val="1F1F1F"/>
                </a:solidFill>
                <a:latin typeface="+mj-lt"/>
                <a:cs typeface="Times New Roman"/>
              </a:rPr>
              <a:t>Support</a:t>
            </a:r>
            <a:r>
              <a:rPr sz="2000" spc="5" dirty="0">
                <a:solidFill>
                  <a:srgbClr val="1F1F1F"/>
                </a:solidFill>
                <a:latin typeface="+mj-lt"/>
                <a:cs typeface="Times New Roman"/>
              </a:rPr>
              <a:t> </a:t>
            </a:r>
            <a:r>
              <a:rPr sz="2000" dirty="0">
                <a:solidFill>
                  <a:srgbClr val="1F1F1F"/>
                </a:solidFill>
                <a:latin typeface="+mj-lt"/>
                <a:cs typeface="Times New Roman"/>
              </a:rPr>
              <a:t>Hotspot</a:t>
            </a:r>
            <a:r>
              <a:rPr sz="2000" spc="5" dirty="0">
                <a:solidFill>
                  <a:srgbClr val="1F1F1F"/>
                </a:solidFill>
                <a:latin typeface="+mj-lt"/>
                <a:cs typeface="Times New Roman"/>
              </a:rPr>
              <a:t> </a:t>
            </a:r>
            <a:r>
              <a:rPr sz="2000" spc="-10" dirty="0">
                <a:solidFill>
                  <a:srgbClr val="1F1F1F"/>
                </a:solidFill>
                <a:latin typeface="+mj-lt"/>
                <a:cs typeface="Times New Roman"/>
              </a:rPr>
              <a:t>functionality.</a:t>
            </a:r>
            <a:endParaRPr sz="2000" dirty="0">
              <a:latin typeface="+mj-lt"/>
              <a:cs typeface="Times New Roman"/>
            </a:endParaRPr>
          </a:p>
          <a:p>
            <a:pPr marL="100965" indent="-97155">
              <a:lnSpc>
                <a:spcPct val="100000"/>
              </a:lnSpc>
              <a:buSzPct val="95000"/>
              <a:buFont typeface="Arial"/>
              <a:buChar char="•"/>
              <a:tabLst>
                <a:tab pos="100965" algn="l"/>
              </a:tabLst>
            </a:pPr>
            <a:r>
              <a:rPr sz="2000" dirty="0">
                <a:solidFill>
                  <a:srgbClr val="1F1F1F"/>
                </a:solidFill>
                <a:latin typeface="+mj-lt"/>
                <a:cs typeface="Times New Roman"/>
              </a:rPr>
              <a:t>Speed</a:t>
            </a:r>
            <a:r>
              <a:rPr sz="2000" spc="-85" dirty="0">
                <a:solidFill>
                  <a:srgbClr val="1F1F1F"/>
                </a:solidFill>
                <a:latin typeface="+mj-lt"/>
                <a:cs typeface="Times New Roman"/>
              </a:rPr>
              <a:t> </a:t>
            </a:r>
            <a:r>
              <a:rPr sz="2000" spc="-10" dirty="0">
                <a:solidFill>
                  <a:srgbClr val="1F1F1F"/>
                </a:solidFill>
                <a:latin typeface="+mj-lt"/>
                <a:cs typeface="Times New Roman"/>
              </a:rPr>
              <a:t>improvements.</a:t>
            </a:r>
            <a:endParaRPr sz="2000" dirty="0">
              <a:latin typeface="+mj-lt"/>
              <a:cs typeface="Times New Roman"/>
            </a:endParaRPr>
          </a:p>
          <a:p>
            <a:pPr marL="100965" indent="-97155">
              <a:lnSpc>
                <a:spcPct val="100000"/>
              </a:lnSpc>
              <a:buSzPct val="95000"/>
              <a:buFont typeface="Arial"/>
              <a:buChar char="•"/>
              <a:tabLst>
                <a:tab pos="100965" algn="l"/>
              </a:tabLst>
            </a:pPr>
            <a:r>
              <a:rPr sz="2000" dirty="0">
                <a:solidFill>
                  <a:srgbClr val="1F1F1F"/>
                </a:solidFill>
                <a:latin typeface="+mj-lt"/>
                <a:cs typeface="Times New Roman"/>
              </a:rPr>
              <a:t>Upload</a:t>
            </a:r>
            <a:r>
              <a:rPr sz="2000" spc="-35" dirty="0">
                <a:solidFill>
                  <a:srgbClr val="1F1F1F"/>
                </a:solidFill>
                <a:latin typeface="+mj-lt"/>
                <a:cs typeface="Times New Roman"/>
              </a:rPr>
              <a:t> </a:t>
            </a:r>
            <a:r>
              <a:rPr sz="2000" dirty="0">
                <a:solidFill>
                  <a:srgbClr val="1F1F1F"/>
                </a:solidFill>
                <a:latin typeface="+mj-lt"/>
                <a:cs typeface="Times New Roman"/>
              </a:rPr>
              <a:t>file</a:t>
            </a:r>
            <a:r>
              <a:rPr sz="2000" spc="-30" dirty="0">
                <a:solidFill>
                  <a:srgbClr val="1F1F1F"/>
                </a:solidFill>
                <a:latin typeface="+mj-lt"/>
                <a:cs typeface="Times New Roman"/>
              </a:rPr>
              <a:t> </a:t>
            </a:r>
            <a:r>
              <a:rPr sz="2000" dirty="0">
                <a:solidFill>
                  <a:srgbClr val="1F1F1F"/>
                </a:solidFill>
                <a:latin typeface="+mj-lt"/>
                <a:cs typeface="Times New Roman"/>
              </a:rPr>
              <a:t>support</a:t>
            </a:r>
            <a:r>
              <a:rPr sz="2000" spc="-25" dirty="0">
                <a:solidFill>
                  <a:srgbClr val="1F1F1F"/>
                </a:solidFill>
                <a:latin typeface="+mj-lt"/>
                <a:cs typeface="Times New Roman"/>
              </a:rPr>
              <a:t> </a:t>
            </a:r>
            <a:r>
              <a:rPr sz="2000" dirty="0">
                <a:solidFill>
                  <a:srgbClr val="1F1F1F"/>
                </a:solidFill>
                <a:latin typeface="+mj-lt"/>
                <a:cs typeface="Times New Roman"/>
              </a:rPr>
              <a:t>in</a:t>
            </a:r>
            <a:r>
              <a:rPr sz="2000" spc="-25" dirty="0">
                <a:solidFill>
                  <a:srgbClr val="1F1F1F"/>
                </a:solidFill>
                <a:latin typeface="+mj-lt"/>
                <a:cs typeface="Times New Roman"/>
              </a:rPr>
              <a:t> </a:t>
            </a:r>
            <a:r>
              <a:rPr sz="2000" dirty="0">
                <a:solidFill>
                  <a:srgbClr val="1F1F1F"/>
                </a:solidFill>
                <a:latin typeface="+mj-lt"/>
                <a:cs typeface="Times New Roman"/>
              </a:rPr>
              <a:t>the</a:t>
            </a:r>
            <a:r>
              <a:rPr sz="2000" spc="-30" dirty="0">
                <a:solidFill>
                  <a:srgbClr val="1F1F1F"/>
                </a:solidFill>
                <a:latin typeface="+mj-lt"/>
                <a:cs typeface="Times New Roman"/>
              </a:rPr>
              <a:t> </a:t>
            </a:r>
            <a:r>
              <a:rPr sz="2000" spc="-10" dirty="0">
                <a:solidFill>
                  <a:srgbClr val="1F1F1F"/>
                </a:solidFill>
                <a:latin typeface="+mj-lt"/>
                <a:cs typeface="Times New Roman"/>
              </a:rPr>
              <a:t>browser.</a:t>
            </a:r>
            <a:endParaRPr sz="2000" dirty="0">
              <a:latin typeface="+mj-lt"/>
              <a:cs typeface="Times New Roman"/>
            </a:endParaRPr>
          </a:p>
          <a:p>
            <a:pPr marL="100965" marR="127635" indent="-97790">
              <a:lnSpc>
                <a:spcPct val="100000"/>
              </a:lnSpc>
              <a:buSzPct val="95000"/>
              <a:buFont typeface="Arial"/>
              <a:buChar char="•"/>
              <a:tabLst>
                <a:tab pos="100965" algn="l"/>
              </a:tabLst>
            </a:pPr>
            <a:r>
              <a:rPr sz="2000" dirty="0">
                <a:solidFill>
                  <a:srgbClr val="1F1F1F"/>
                </a:solidFill>
                <a:latin typeface="+mj-lt"/>
                <a:cs typeface="Times New Roman"/>
              </a:rPr>
              <a:t>Support</a:t>
            </a:r>
            <a:r>
              <a:rPr sz="2000" spc="-25" dirty="0">
                <a:solidFill>
                  <a:srgbClr val="1F1F1F"/>
                </a:solidFill>
                <a:latin typeface="+mj-lt"/>
                <a:cs typeface="Times New Roman"/>
              </a:rPr>
              <a:t> </a:t>
            </a:r>
            <a:r>
              <a:rPr sz="2000" dirty="0">
                <a:solidFill>
                  <a:srgbClr val="1F1F1F"/>
                </a:solidFill>
                <a:latin typeface="+mj-lt"/>
                <a:cs typeface="Times New Roman"/>
              </a:rPr>
              <a:t>numeric</a:t>
            </a:r>
            <a:r>
              <a:rPr sz="2000" spc="-30" dirty="0">
                <a:solidFill>
                  <a:srgbClr val="1F1F1F"/>
                </a:solidFill>
                <a:latin typeface="+mj-lt"/>
                <a:cs typeface="Times New Roman"/>
              </a:rPr>
              <a:t> </a:t>
            </a:r>
            <a:r>
              <a:rPr sz="2000" dirty="0">
                <a:solidFill>
                  <a:srgbClr val="1F1F1F"/>
                </a:solidFill>
                <a:latin typeface="+mj-lt"/>
                <a:cs typeface="Times New Roman"/>
              </a:rPr>
              <a:t>and</a:t>
            </a:r>
            <a:r>
              <a:rPr sz="2000" spc="-30" dirty="0">
                <a:solidFill>
                  <a:srgbClr val="1F1F1F"/>
                </a:solidFill>
                <a:latin typeface="+mj-lt"/>
                <a:cs typeface="Times New Roman"/>
              </a:rPr>
              <a:t> </a:t>
            </a:r>
            <a:r>
              <a:rPr sz="2000" spc="-10" dirty="0">
                <a:solidFill>
                  <a:srgbClr val="1F1F1F"/>
                </a:solidFill>
                <a:latin typeface="+mj-lt"/>
                <a:cs typeface="Times New Roman"/>
              </a:rPr>
              <a:t>alphanumeric passwords.</a:t>
            </a:r>
            <a:endParaRPr sz="2000" dirty="0">
              <a:latin typeface="+mj-lt"/>
              <a:cs typeface="Times New Roman"/>
            </a:endParaRPr>
          </a:p>
        </p:txBody>
      </p:sp>
    </p:spTree>
    <p:extLst>
      <p:ext uri="{BB962C8B-B14F-4D97-AF65-F5344CB8AC3E}">
        <p14:creationId xmlns:p14="http://schemas.microsoft.com/office/powerpoint/2010/main" val="1425776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31234" y="294499"/>
            <a:ext cx="9650895" cy="1388841"/>
          </a:xfrm>
          <a:prstGeom prst="rect">
            <a:avLst/>
          </a:prstGeom>
        </p:spPr>
        <p:txBody>
          <a:bodyPr vert="horz" wrap="square" lIns="0" tIns="29209" rIns="0" bIns="0" rtlCol="0">
            <a:spAutoFit/>
          </a:bodyPr>
          <a:lstStyle/>
          <a:p>
            <a:pPr marL="60325" marR="5080" indent="-60325">
              <a:lnSpc>
                <a:spcPts val="5250"/>
              </a:lnSpc>
              <a:spcBef>
                <a:spcPts val="229"/>
              </a:spcBef>
            </a:pPr>
            <a:r>
              <a:rPr dirty="0"/>
              <a:t>Android</a:t>
            </a:r>
            <a:r>
              <a:rPr spc="-30" dirty="0"/>
              <a:t> </a:t>
            </a:r>
            <a:r>
              <a:rPr dirty="0"/>
              <a:t>version</a:t>
            </a:r>
            <a:r>
              <a:rPr spc="-30" dirty="0"/>
              <a:t> </a:t>
            </a:r>
            <a:r>
              <a:rPr dirty="0"/>
              <a:t>2.3:</a:t>
            </a:r>
            <a:r>
              <a:rPr spc="-30" dirty="0"/>
              <a:t> </a:t>
            </a:r>
            <a:r>
              <a:rPr spc="-10" dirty="0" smtClean="0"/>
              <a:t>Gingerbread</a:t>
            </a:r>
            <a:r>
              <a:rPr lang="en-US" spc="-10" dirty="0" smtClean="0"/>
              <a:t> December 6 2010</a:t>
            </a:r>
            <a:endParaRPr spc="-20" dirty="0"/>
          </a:p>
        </p:txBody>
      </p:sp>
      <p:pic>
        <p:nvPicPr>
          <p:cNvPr id="3" name="object 3"/>
          <p:cNvPicPr/>
          <p:nvPr/>
        </p:nvPicPr>
        <p:blipFill>
          <a:blip r:embed="rId2" cstate="print"/>
          <a:stretch>
            <a:fillRect/>
          </a:stretch>
        </p:blipFill>
        <p:spPr>
          <a:xfrm>
            <a:off x="1302027" y="2031661"/>
            <a:ext cx="4737142" cy="4020812"/>
          </a:xfrm>
          <a:prstGeom prst="rect">
            <a:avLst/>
          </a:prstGeom>
        </p:spPr>
      </p:pic>
      <p:sp>
        <p:nvSpPr>
          <p:cNvPr id="4" name="object 4"/>
          <p:cNvSpPr txBox="1"/>
          <p:nvPr/>
        </p:nvSpPr>
        <p:spPr>
          <a:xfrm>
            <a:off x="6320279" y="2290078"/>
            <a:ext cx="5023485" cy="2475037"/>
          </a:xfrm>
          <a:prstGeom prst="rect">
            <a:avLst/>
          </a:prstGeom>
        </p:spPr>
        <p:txBody>
          <a:bodyPr vert="horz" wrap="square" lIns="0" tIns="12700" rIns="0" bIns="0" rtlCol="0">
            <a:spAutoFit/>
          </a:bodyPr>
          <a:lstStyle/>
          <a:p>
            <a:pPr marL="100965">
              <a:lnSpc>
                <a:spcPct val="100000"/>
              </a:lnSpc>
              <a:spcBef>
                <a:spcPts val="100"/>
              </a:spcBef>
            </a:pPr>
            <a:r>
              <a:rPr sz="2000" b="1" spc="-10" dirty="0">
                <a:latin typeface="+mj-lt"/>
                <a:cs typeface="Times New Roman"/>
              </a:rPr>
              <a:t>Features:</a:t>
            </a:r>
            <a:endParaRPr sz="2000" dirty="0">
              <a:latin typeface="+mj-lt"/>
              <a:cs typeface="Times New Roman"/>
            </a:endParaRPr>
          </a:p>
          <a:p>
            <a:pPr marL="100965" indent="-97155">
              <a:lnSpc>
                <a:spcPct val="100000"/>
              </a:lnSpc>
              <a:buSzPct val="95000"/>
              <a:buFont typeface="Arial"/>
              <a:buChar char="•"/>
              <a:tabLst>
                <a:tab pos="100965" algn="l"/>
              </a:tabLst>
            </a:pPr>
            <a:r>
              <a:rPr sz="2000" dirty="0">
                <a:solidFill>
                  <a:srgbClr val="1F1F1F"/>
                </a:solidFill>
                <a:latin typeface="+mj-lt"/>
                <a:cs typeface="Times New Roman"/>
              </a:rPr>
              <a:t>Improve</a:t>
            </a:r>
            <a:r>
              <a:rPr sz="2000" spc="-30" dirty="0">
                <a:solidFill>
                  <a:srgbClr val="1F1F1F"/>
                </a:solidFill>
                <a:latin typeface="+mj-lt"/>
                <a:cs typeface="Times New Roman"/>
              </a:rPr>
              <a:t> </a:t>
            </a:r>
            <a:r>
              <a:rPr sz="2000" spc="-10" dirty="0">
                <a:solidFill>
                  <a:srgbClr val="1F1F1F"/>
                </a:solidFill>
                <a:latin typeface="+mj-lt"/>
                <a:cs typeface="Times New Roman"/>
              </a:rPr>
              <a:t>Copy-</a:t>
            </a:r>
            <a:r>
              <a:rPr sz="2000" dirty="0">
                <a:solidFill>
                  <a:srgbClr val="1F1F1F"/>
                </a:solidFill>
                <a:latin typeface="+mj-lt"/>
                <a:cs typeface="Times New Roman"/>
              </a:rPr>
              <a:t>Paste</a:t>
            </a:r>
            <a:r>
              <a:rPr sz="2000" spc="-15" dirty="0">
                <a:solidFill>
                  <a:srgbClr val="1F1F1F"/>
                </a:solidFill>
                <a:latin typeface="+mj-lt"/>
                <a:cs typeface="Times New Roman"/>
              </a:rPr>
              <a:t> </a:t>
            </a:r>
            <a:r>
              <a:rPr sz="2000" spc="-10" dirty="0">
                <a:solidFill>
                  <a:srgbClr val="1F1F1F"/>
                </a:solidFill>
                <a:latin typeface="+mj-lt"/>
                <a:cs typeface="Times New Roman"/>
              </a:rPr>
              <a:t>Facility.</a:t>
            </a:r>
            <a:endParaRPr sz="2000" dirty="0">
              <a:latin typeface="+mj-lt"/>
              <a:cs typeface="Times New Roman"/>
            </a:endParaRPr>
          </a:p>
          <a:p>
            <a:pPr marL="100965" indent="-97155">
              <a:lnSpc>
                <a:spcPct val="100000"/>
              </a:lnSpc>
              <a:buSzPct val="95000"/>
              <a:buFont typeface="Arial"/>
              <a:buChar char="•"/>
              <a:tabLst>
                <a:tab pos="100965" algn="l"/>
              </a:tabLst>
            </a:pPr>
            <a:r>
              <a:rPr sz="2000" dirty="0">
                <a:solidFill>
                  <a:srgbClr val="1F1F1F"/>
                </a:solidFill>
                <a:latin typeface="+mj-lt"/>
                <a:cs typeface="Times New Roman"/>
              </a:rPr>
              <a:t>Updated</a:t>
            </a:r>
            <a:r>
              <a:rPr sz="2000" spc="-75" dirty="0">
                <a:solidFill>
                  <a:srgbClr val="1F1F1F"/>
                </a:solidFill>
                <a:latin typeface="+mj-lt"/>
                <a:cs typeface="Times New Roman"/>
              </a:rPr>
              <a:t> </a:t>
            </a:r>
            <a:r>
              <a:rPr sz="2000" dirty="0">
                <a:solidFill>
                  <a:srgbClr val="1F1F1F"/>
                </a:solidFill>
                <a:latin typeface="+mj-lt"/>
                <a:cs typeface="Times New Roman"/>
              </a:rPr>
              <a:t>UI</a:t>
            </a:r>
            <a:r>
              <a:rPr sz="2000" spc="-70" dirty="0">
                <a:solidFill>
                  <a:srgbClr val="1F1F1F"/>
                </a:solidFill>
                <a:latin typeface="+mj-lt"/>
                <a:cs typeface="Times New Roman"/>
              </a:rPr>
              <a:t> </a:t>
            </a:r>
            <a:r>
              <a:rPr sz="2000" spc="-10" dirty="0">
                <a:solidFill>
                  <a:srgbClr val="1F1F1F"/>
                </a:solidFill>
                <a:latin typeface="+mj-lt"/>
                <a:cs typeface="Times New Roman"/>
              </a:rPr>
              <a:t>design.</a:t>
            </a:r>
            <a:endParaRPr sz="2000" dirty="0">
              <a:latin typeface="+mj-lt"/>
              <a:cs typeface="Times New Roman"/>
            </a:endParaRPr>
          </a:p>
          <a:p>
            <a:pPr marL="100965" indent="-97155">
              <a:lnSpc>
                <a:spcPct val="100000"/>
              </a:lnSpc>
              <a:buSzPct val="95000"/>
              <a:buFont typeface="Arial"/>
              <a:buChar char="•"/>
              <a:tabLst>
                <a:tab pos="100965" algn="l"/>
              </a:tabLst>
            </a:pPr>
            <a:r>
              <a:rPr sz="2000" dirty="0">
                <a:solidFill>
                  <a:srgbClr val="1F1F1F"/>
                </a:solidFill>
                <a:latin typeface="+mj-lt"/>
                <a:cs typeface="Times New Roman"/>
              </a:rPr>
              <a:t>VP8</a:t>
            </a:r>
            <a:r>
              <a:rPr sz="2000" spc="-20" dirty="0">
                <a:solidFill>
                  <a:srgbClr val="1F1F1F"/>
                </a:solidFill>
                <a:latin typeface="+mj-lt"/>
                <a:cs typeface="Times New Roman"/>
              </a:rPr>
              <a:t> </a:t>
            </a:r>
            <a:r>
              <a:rPr sz="2000" dirty="0">
                <a:solidFill>
                  <a:srgbClr val="1F1F1F"/>
                </a:solidFill>
                <a:latin typeface="+mj-lt"/>
                <a:cs typeface="Times New Roman"/>
              </a:rPr>
              <a:t>and</a:t>
            </a:r>
            <a:r>
              <a:rPr sz="2000" spc="-25" dirty="0">
                <a:solidFill>
                  <a:srgbClr val="1F1F1F"/>
                </a:solidFill>
                <a:latin typeface="+mj-lt"/>
                <a:cs typeface="Times New Roman"/>
              </a:rPr>
              <a:t> </a:t>
            </a:r>
            <a:r>
              <a:rPr sz="2000" dirty="0">
                <a:solidFill>
                  <a:srgbClr val="1F1F1F"/>
                </a:solidFill>
                <a:latin typeface="+mj-lt"/>
                <a:cs typeface="Times New Roman"/>
              </a:rPr>
              <a:t>WebM</a:t>
            </a:r>
            <a:r>
              <a:rPr sz="2000" spc="-25" dirty="0">
                <a:solidFill>
                  <a:srgbClr val="1F1F1F"/>
                </a:solidFill>
                <a:latin typeface="+mj-lt"/>
                <a:cs typeface="Times New Roman"/>
              </a:rPr>
              <a:t> </a:t>
            </a:r>
            <a:r>
              <a:rPr sz="2000" dirty="0">
                <a:solidFill>
                  <a:srgbClr val="1F1F1F"/>
                </a:solidFill>
                <a:latin typeface="+mj-lt"/>
                <a:cs typeface="Times New Roman"/>
              </a:rPr>
              <a:t>video</a:t>
            </a:r>
            <a:r>
              <a:rPr sz="2000" spc="-20" dirty="0">
                <a:solidFill>
                  <a:srgbClr val="1F1F1F"/>
                </a:solidFill>
                <a:latin typeface="+mj-lt"/>
                <a:cs typeface="Times New Roman"/>
              </a:rPr>
              <a:t> </a:t>
            </a:r>
            <a:r>
              <a:rPr sz="2000" dirty="0">
                <a:solidFill>
                  <a:srgbClr val="1F1F1F"/>
                </a:solidFill>
                <a:latin typeface="+mj-lt"/>
                <a:cs typeface="Times New Roman"/>
              </a:rPr>
              <a:t>format</a:t>
            </a:r>
            <a:r>
              <a:rPr sz="2000" spc="-15" dirty="0">
                <a:solidFill>
                  <a:srgbClr val="1F1F1F"/>
                </a:solidFill>
                <a:latin typeface="+mj-lt"/>
                <a:cs typeface="Times New Roman"/>
              </a:rPr>
              <a:t> </a:t>
            </a:r>
            <a:r>
              <a:rPr sz="2000" spc="-10" dirty="0">
                <a:solidFill>
                  <a:srgbClr val="1F1F1F"/>
                </a:solidFill>
                <a:latin typeface="+mj-lt"/>
                <a:cs typeface="Times New Roman"/>
              </a:rPr>
              <a:t>support.</a:t>
            </a:r>
            <a:endParaRPr sz="2000" dirty="0">
              <a:latin typeface="+mj-lt"/>
              <a:cs typeface="Times New Roman"/>
            </a:endParaRPr>
          </a:p>
          <a:p>
            <a:pPr marL="100965" indent="-97155">
              <a:lnSpc>
                <a:spcPct val="100000"/>
              </a:lnSpc>
              <a:buSzPct val="95000"/>
              <a:buFont typeface="Arial"/>
              <a:buChar char="•"/>
              <a:tabLst>
                <a:tab pos="100965" algn="l"/>
              </a:tabLst>
            </a:pPr>
            <a:r>
              <a:rPr sz="2000" dirty="0">
                <a:solidFill>
                  <a:srgbClr val="1F1F1F"/>
                </a:solidFill>
                <a:latin typeface="+mj-lt"/>
                <a:cs typeface="Times New Roman"/>
              </a:rPr>
              <a:t>Social</a:t>
            </a:r>
            <a:r>
              <a:rPr sz="2000" spc="-70" dirty="0">
                <a:solidFill>
                  <a:srgbClr val="1F1F1F"/>
                </a:solidFill>
                <a:latin typeface="+mj-lt"/>
                <a:cs typeface="Times New Roman"/>
              </a:rPr>
              <a:t> </a:t>
            </a:r>
            <a:r>
              <a:rPr sz="2000" dirty="0">
                <a:solidFill>
                  <a:srgbClr val="1F1F1F"/>
                </a:solidFill>
                <a:latin typeface="+mj-lt"/>
                <a:cs typeface="Times New Roman"/>
              </a:rPr>
              <a:t>Networking</a:t>
            </a:r>
            <a:r>
              <a:rPr sz="2000" spc="-65" dirty="0">
                <a:solidFill>
                  <a:srgbClr val="1F1F1F"/>
                </a:solidFill>
                <a:latin typeface="+mj-lt"/>
                <a:cs typeface="Times New Roman"/>
              </a:rPr>
              <a:t> </a:t>
            </a:r>
            <a:r>
              <a:rPr sz="2000" spc="-10" dirty="0">
                <a:solidFill>
                  <a:srgbClr val="1F1F1F"/>
                </a:solidFill>
                <a:latin typeface="+mj-lt"/>
                <a:cs typeface="Times New Roman"/>
              </a:rPr>
              <a:t>Supports.</a:t>
            </a:r>
            <a:endParaRPr sz="2000" dirty="0">
              <a:latin typeface="+mj-lt"/>
              <a:cs typeface="Times New Roman"/>
            </a:endParaRPr>
          </a:p>
          <a:p>
            <a:pPr marL="100965" indent="-97155">
              <a:lnSpc>
                <a:spcPct val="100000"/>
              </a:lnSpc>
              <a:buSzPct val="95000"/>
              <a:buFont typeface="Arial"/>
              <a:buChar char="•"/>
              <a:tabLst>
                <a:tab pos="100965" algn="l"/>
              </a:tabLst>
            </a:pPr>
            <a:r>
              <a:rPr sz="2000" dirty="0">
                <a:solidFill>
                  <a:srgbClr val="1F1F1F"/>
                </a:solidFill>
                <a:latin typeface="+mj-lt"/>
                <a:cs typeface="Times New Roman"/>
              </a:rPr>
              <a:t>Easy</a:t>
            </a:r>
            <a:r>
              <a:rPr sz="2000" spc="-25" dirty="0">
                <a:solidFill>
                  <a:srgbClr val="1F1F1F"/>
                </a:solidFill>
                <a:latin typeface="+mj-lt"/>
                <a:cs typeface="Times New Roman"/>
              </a:rPr>
              <a:t> </a:t>
            </a:r>
            <a:r>
              <a:rPr sz="2000" dirty="0">
                <a:solidFill>
                  <a:srgbClr val="1F1F1F"/>
                </a:solidFill>
                <a:latin typeface="+mj-lt"/>
                <a:cs typeface="Times New Roman"/>
              </a:rPr>
              <a:t>use</a:t>
            </a:r>
            <a:r>
              <a:rPr sz="2000" spc="-20" dirty="0">
                <a:solidFill>
                  <a:srgbClr val="1F1F1F"/>
                </a:solidFill>
                <a:latin typeface="+mj-lt"/>
                <a:cs typeface="Times New Roman"/>
              </a:rPr>
              <a:t> </a:t>
            </a:r>
            <a:r>
              <a:rPr sz="2000" dirty="0">
                <a:solidFill>
                  <a:srgbClr val="1F1F1F"/>
                </a:solidFill>
                <a:latin typeface="+mj-lt"/>
                <a:cs typeface="Times New Roman"/>
              </a:rPr>
              <a:t>of</a:t>
            </a:r>
            <a:r>
              <a:rPr sz="2000" spc="-15" dirty="0">
                <a:solidFill>
                  <a:srgbClr val="1F1F1F"/>
                </a:solidFill>
                <a:latin typeface="+mj-lt"/>
                <a:cs typeface="Times New Roman"/>
              </a:rPr>
              <a:t> </a:t>
            </a:r>
            <a:r>
              <a:rPr sz="2000" dirty="0">
                <a:solidFill>
                  <a:srgbClr val="1F1F1F"/>
                </a:solidFill>
                <a:latin typeface="+mj-lt"/>
                <a:cs typeface="Times New Roman"/>
              </a:rPr>
              <a:t>the</a:t>
            </a:r>
            <a:r>
              <a:rPr sz="2000" spc="-20" dirty="0">
                <a:solidFill>
                  <a:srgbClr val="1F1F1F"/>
                </a:solidFill>
                <a:latin typeface="+mj-lt"/>
                <a:cs typeface="Times New Roman"/>
              </a:rPr>
              <a:t> </a:t>
            </a:r>
            <a:r>
              <a:rPr sz="2000" spc="-10" dirty="0">
                <a:solidFill>
                  <a:srgbClr val="1F1F1F"/>
                </a:solidFill>
                <a:latin typeface="+mj-lt"/>
                <a:cs typeface="Times New Roman"/>
              </a:rPr>
              <a:t>keyboard.</a:t>
            </a:r>
            <a:endParaRPr sz="2000" dirty="0">
              <a:latin typeface="+mj-lt"/>
              <a:cs typeface="Times New Roman"/>
            </a:endParaRPr>
          </a:p>
          <a:p>
            <a:pPr marL="100965" marR="5080" indent="-97790">
              <a:lnSpc>
                <a:spcPct val="100000"/>
              </a:lnSpc>
              <a:buSzPct val="95000"/>
              <a:buFont typeface="Arial"/>
              <a:buChar char="•"/>
              <a:tabLst>
                <a:tab pos="100965" algn="l"/>
              </a:tabLst>
            </a:pPr>
            <a:r>
              <a:rPr sz="2000" dirty="0">
                <a:solidFill>
                  <a:srgbClr val="1F1F1F"/>
                </a:solidFill>
                <a:latin typeface="+mj-lt"/>
                <a:cs typeface="Times New Roman"/>
              </a:rPr>
              <a:t>Multiple</a:t>
            </a:r>
            <a:r>
              <a:rPr sz="2000" spc="-25" dirty="0">
                <a:solidFill>
                  <a:srgbClr val="1F1F1F"/>
                </a:solidFill>
                <a:latin typeface="+mj-lt"/>
                <a:cs typeface="Times New Roman"/>
              </a:rPr>
              <a:t> </a:t>
            </a:r>
            <a:r>
              <a:rPr sz="2000" dirty="0">
                <a:solidFill>
                  <a:srgbClr val="1F1F1F"/>
                </a:solidFill>
                <a:latin typeface="+mj-lt"/>
                <a:cs typeface="Times New Roman"/>
              </a:rPr>
              <a:t>camera</a:t>
            </a:r>
            <a:r>
              <a:rPr sz="2000" spc="-20" dirty="0">
                <a:solidFill>
                  <a:srgbClr val="1F1F1F"/>
                </a:solidFill>
                <a:latin typeface="+mj-lt"/>
                <a:cs typeface="Times New Roman"/>
              </a:rPr>
              <a:t> </a:t>
            </a:r>
            <a:r>
              <a:rPr sz="2000" dirty="0">
                <a:solidFill>
                  <a:srgbClr val="1F1F1F"/>
                </a:solidFill>
                <a:latin typeface="+mj-lt"/>
                <a:cs typeface="Times New Roman"/>
              </a:rPr>
              <a:t>support</a:t>
            </a:r>
            <a:r>
              <a:rPr sz="2000" spc="-20" dirty="0">
                <a:solidFill>
                  <a:srgbClr val="1F1F1F"/>
                </a:solidFill>
                <a:latin typeface="+mj-lt"/>
                <a:cs typeface="Times New Roman"/>
              </a:rPr>
              <a:t> </a:t>
            </a:r>
            <a:r>
              <a:rPr sz="2000" dirty="0">
                <a:solidFill>
                  <a:srgbClr val="1F1F1F"/>
                </a:solidFill>
                <a:latin typeface="+mj-lt"/>
                <a:cs typeface="Times New Roman"/>
              </a:rPr>
              <a:t>(usually</a:t>
            </a:r>
            <a:r>
              <a:rPr sz="2000" spc="-20" dirty="0">
                <a:solidFill>
                  <a:srgbClr val="1F1F1F"/>
                </a:solidFill>
                <a:latin typeface="+mj-lt"/>
                <a:cs typeface="Times New Roman"/>
              </a:rPr>
              <a:t> </a:t>
            </a:r>
            <a:r>
              <a:rPr sz="2000" dirty="0">
                <a:solidFill>
                  <a:srgbClr val="1F1F1F"/>
                </a:solidFill>
                <a:latin typeface="+mj-lt"/>
                <a:cs typeface="Times New Roman"/>
              </a:rPr>
              <a:t>known</a:t>
            </a:r>
            <a:r>
              <a:rPr sz="2000" spc="-25" dirty="0">
                <a:solidFill>
                  <a:srgbClr val="1F1F1F"/>
                </a:solidFill>
                <a:latin typeface="+mj-lt"/>
                <a:cs typeface="Times New Roman"/>
              </a:rPr>
              <a:t> </a:t>
            </a:r>
            <a:r>
              <a:rPr sz="2000" dirty="0">
                <a:solidFill>
                  <a:srgbClr val="1F1F1F"/>
                </a:solidFill>
                <a:latin typeface="+mj-lt"/>
                <a:cs typeface="Times New Roman"/>
              </a:rPr>
              <a:t>as</a:t>
            </a:r>
            <a:r>
              <a:rPr sz="2000" spc="-25" dirty="0">
                <a:solidFill>
                  <a:srgbClr val="1F1F1F"/>
                </a:solidFill>
                <a:latin typeface="+mj-lt"/>
                <a:cs typeface="Times New Roman"/>
              </a:rPr>
              <a:t> </a:t>
            </a:r>
            <a:r>
              <a:rPr sz="2000" spc="-50" dirty="0">
                <a:solidFill>
                  <a:srgbClr val="1F1F1F"/>
                </a:solidFill>
                <a:latin typeface="+mj-lt"/>
                <a:cs typeface="Times New Roman"/>
              </a:rPr>
              <a:t>a </a:t>
            </a:r>
            <a:r>
              <a:rPr sz="2000" dirty="0">
                <a:solidFill>
                  <a:srgbClr val="1F1F1F"/>
                </a:solidFill>
                <a:latin typeface="+mj-lt"/>
                <a:cs typeface="Times New Roman"/>
              </a:rPr>
              <a:t>selfie</a:t>
            </a:r>
            <a:r>
              <a:rPr sz="2000" spc="-20" dirty="0">
                <a:solidFill>
                  <a:srgbClr val="1F1F1F"/>
                </a:solidFill>
                <a:latin typeface="+mj-lt"/>
                <a:cs typeface="Times New Roman"/>
              </a:rPr>
              <a:t> </a:t>
            </a:r>
            <a:r>
              <a:rPr sz="2000" dirty="0">
                <a:solidFill>
                  <a:srgbClr val="1F1F1F"/>
                </a:solidFill>
                <a:latin typeface="+mj-lt"/>
                <a:cs typeface="Times New Roman"/>
              </a:rPr>
              <a:t>camera</a:t>
            </a:r>
            <a:r>
              <a:rPr sz="2000" spc="-10" dirty="0">
                <a:solidFill>
                  <a:srgbClr val="1F1F1F"/>
                </a:solidFill>
                <a:latin typeface="+mj-lt"/>
                <a:cs typeface="Times New Roman"/>
              </a:rPr>
              <a:t> nowadays).</a:t>
            </a:r>
            <a:endParaRPr sz="2000" dirty="0">
              <a:latin typeface="+mj-lt"/>
              <a:cs typeface="Times New Roman"/>
            </a:endParaRPr>
          </a:p>
        </p:txBody>
      </p:sp>
    </p:spTree>
    <p:extLst>
      <p:ext uri="{BB962C8B-B14F-4D97-AF65-F5344CB8AC3E}">
        <p14:creationId xmlns:p14="http://schemas.microsoft.com/office/powerpoint/2010/main" val="1183187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81538" y="471666"/>
            <a:ext cx="9611139" cy="506549"/>
          </a:xfrm>
          <a:prstGeom prst="rect">
            <a:avLst/>
          </a:prstGeom>
        </p:spPr>
        <p:txBody>
          <a:bodyPr vert="horz" wrap="square" lIns="0" tIns="13970" rIns="0" bIns="0" rtlCol="0">
            <a:spAutoFit/>
          </a:bodyPr>
          <a:lstStyle/>
          <a:p>
            <a:pPr marL="12700">
              <a:lnSpc>
                <a:spcPct val="100000"/>
              </a:lnSpc>
              <a:spcBef>
                <a:spcPts val="110"/>
              </a:spcBef>
            </a:pPr>
            <a:r>
              <a:rPr dirty="0"/>
              <a:t>Android</a:t>
            </a:r>
            <a:r>
              <a:rPr spc="-35" dirty="0"/>
              <a:t> </a:t>
            </a:r>
            <a:r>
              <a:rPr dirty="0"/>
              <a:t>3.0/3.1/3.2</a:t>
            </a:r>
            <a:r>
              <a:rPr spc="-30" dirty="0"/>
              <a:t> </a:t>
            </a:r>
            <a:r>
              <a:rPr dirty="0"/>
              <a:t>–</a:t>
            </a:r>
            <a:r>
              <a:rPr spc="-25" dirty="0"/>
              <a:t> </a:t>
            </a:r>
            <a:r>
              <a:rPr spc="-10" dirty="0"/>
              <a:t>Honeycomb</a:t>
            </a:r>
            <a:endParaRPr dirty="0"/>
          </a:p>
        </p:txBody>
      </p:sp>
      <p:pic>
        <p:nvPicPr>
          <p:cNvPr id="3" name="object 3"/>
          <p:cNvPicPr/>
          <p:nvPr/>
        </p:nvPicPr>
        <p:blipFill rotWithShape="1">
          <a:blip r:embed="rId2" cstate="print"/>
          <a:srcRect t="2308" r="5337" b="4374"/>
          <a:stretch/>
        </p:blipFill>
        <p:spPr>
          <a:xfrm>
            <a:off x="1918251" y="2037521"/>
            <a:ext cx="4184375" cy="3816627"/>
          </a:xfrm>
          <a:prstGeom prst="rect">
            <a:avLst/>
          </a:prstGeom>
        </p:spPr>
      </p:pic>
      <p:sp>
        <p:nvSpPr>
          <p:cNvPr id="4" name="object 4"/>
          <p:cNvSpPr txBox="1"/>
          <p:nvPr/>
        </p:nvSpPr>
        <p:spPr>
          <a:xfrm>
            <a:off x="6985592" y="2382540"/>
            <a:ext cx="5379720" cy="3398366"/>
          </a:xfrm>
          <a:prstGeom prst="rect">
            <a:avLst/>
          </a:prstGeom>
        </p:spPr>
        <p:txBody>
          <a:bodyPr vert="horz" wrap="square" lIns="0" tIns="12700" rIns="0" bIns="0" rtlCol="0">
            <a:spAutoFit/>
          </a:bodyPr>
          <a:lstStyle/>
          <a:p>
            <a:pPr marL="100965">
              <a:lnSpc>
                <a:spcPct val="100000"/>
              </a:lnSpc>
              <a:spcBef>
                <a:spcPts val="100"/>
              </a:spcBef>
            </a:pPr>
            <a:r>
              <a:rPr sz="2000" b="1" spc="-10" dirty="0">
                <a:latin typeface="+mj-lt"/>
                <a:cs typeface="Times New Roman"/>
              </a:rPr>
              <a:t>Features:</a:t>
            </a:r>
            <a:endParaRPr sz="2000" dirty="0">
              <a:latin typeface="+mj-lt"/>
              <a:cs typeface="Times New Roman"/>
            </a:endParaRPr>
          </a:p>
          <a:p>
            <a:pPr marL="100965" indent="-97155">
              <a:lnSpc>
                <a:spcPct val="100000"/>
              </a:lnSpc>
              <a:buSzPct val="95000"/>
              <a:buFont typeface="Arial"/>
              <a:buChar char="•"/>
              <a:tabLst>
                <a:tab pos="100965" algn="l"/>
              </a:tabLst>
            </a:pPr>
            <a:r>
              <a:rPr sz="2000" dirty="0">
                <a:solidFill>
                  <a:srgbClr val="1F1F1F"/>
                </a:solidFill>
                <a:latin typeface="+mj-lt"/>
                <a:cs typeface="Times New Roman"/>
              </a:rPr>
              <a:t>Gmail</a:t>
            </a:r>
            <a:r>
              <a:rPr sz="2000" spc="-40" dirty="0">
                <a:solidFill>
                  <a:srgbClr val="1F1F1F"/>
                </a:solidFill>
                <a:latin typeface="+mj-lt"/>
                <a:cs typeface="Times New Roman"/>
              </a:rPr>
              <a:t> </a:t>
            </a:r>
            <a:r>
              <a:rPr sz="2000" dirty="0">
                <a:solidFill>
                  <a:srgbClr val="1F1F1F"/>
                </a:solidFill>
                <a:latin typeface="+mj-lt"/>
                <a:cs typeface="Times New Roman"/>
              </a:rPr>
              <a:t>App</a:t>
            </a:r>
            <a:r>
              <a:rPr sz="2000" spc="-40" dirty="0">
                <a:solidFill>
                  <a:srgbClr val="1F1F1F"/>
                </a:solidFill>
                <a:latin typeface="+mj-lt"/>
                <a:cs typeface="Times New Roman"/>
              </a:rPr>
              <a:t> </a:t>
            </a:r>
            <a:r>
              <a:rPr sz="2000" spc="-10" dirty="0">
                <a:solidFill>
                  <a:srgbClr val="1F1F1F"/>
                </a:solidFill>
                <a:latin typeface="+mj-lt"/>
                <a:cs typeface="Times New Roman"/>
              </a:rPr>
              <a:t>improvements.</a:t>
            </a:r>
            <a:endParaRPr sz="2000" dirty="0">
              <a:latin typeface="+mj-lt"/>
              <a:cs typeface="Times New Roman"/>
            </a:endParaRPr>
          </a:p>
          <a:p>
            <a:pPr marL="100965" indent="-97155">
              <a:lnSpc>
                <a:spcPct val="100000"/>
              </a:lnSpc>
              <a:buSzPct val="95000"/>
              <a:buFont typeface="Arial"/>
              <a:buChar char="•"/>
              <a:tabLst>
                <a:tab pos="100965" algn="l"/>
              </a:tabLst>
            </a:pPr>
            <a:r>
              <a:rPr sz="2000" dirty="0">
                <a:solidFill>
                  <a:srgbClr val="1F1F1F"/>
                </a:solidFill>
                <a:latin typeface="+mj-lt"/>
                <a:cs typeface="Times New Roman"/>
              </a:rPr>
              <a:t>Updated</a:t>
            </a:r>
            <a:r>
              <a:rPr sz="2000" spc="-75" dirty="0">
                <a:solidFill>
                  <a:srgbClr val="1F1F1F"/>
                </a:solidFill>
                <a:latin typeface="+mj-lt"/>
                <a:cs typeface="Times New Roman"/>
              </a:rPr>
              <a:t> </a:t>
            </a:r>
            <a:r>
              <a:rPr sz="2000" dirty="0">
                <a:solidFill>
                  <a:srgbClr val="1F1F1F"/>
                </a:solidFill>
                <a:latin typeface="+mj-lt"/>
                <a:cs typeface="Times New Roman"/>
              </a:rPr>
              <a:t>3D</a:t>
            </a:r>
            <a:r>
              <a:rPr sz="2000" spc="-70" dirty="0">
                <a:solidFill>
                  <a:srgbClr val="1F1F1F"/>
                </a:solidFill>
                <a:latin typeface="+mj-lt"/>
                <a:cs typeface="Times New Roman"/>
              </a:rPr>
              <a:t> </a:t>
            </a:r>
            <a:r>
              <a:rPr sz="2000" spc="-25" dirty="0">
                <a:solidFill>
                  <a:srgbClr val="1F1F1F"/>
                </a:solidFill>
                <a:latin typeface="+mj-lt"/>
                <a:cs typeface="Times New Roman"/>
              </a:rPr>
              <a:t>UI.</a:t>
            </a:r>
            <a:endParaRPr sz="2000" dirty="0">
              <a:latin typeface="+mj-lt"/>
              <a:cs typeface="Times New Roman"/>
            </a:endParaRPr>
          </a:p>
          <a:p>
            <a:pPr marL="100965" marR="904875" indent="-97790">
              <a:lnSpc>
                <a:spcPct val="100000"/>
              </a:lnSpc>
              <a:buSzPct val="95000"/>
              <a:buFont typeface="Arial"/>
              <a:buChar char="•"/>
              <a:tabLst>
                <a:tab pos="100965" algn="l"/>
              </a:tabLst>
            </a:pPr>
            <a:r>
              <a:rPr sz="2000" dirty="0">
                <a:solidFill>
                  <a:srgbClr val="1F1F1F"/>
                </a:solidFill>
                <a:latin typeface="+mj-lt"/>
                <a:cs typeface="Times New Roman"/>
              </a:rPr>
              <a:t>Supports</a:t>
            </a:r>
            <a:r>
              <a:rPr sz="2000" spc="-55" dirty="0">
                <a:solidFill>
                  <a:srgbClr val="1F1F1F"/>
                </a:solidFill>
                <a:latin typeface="+mj-lt"/>
                <a:cs typeface="Times New Roman"/>
              </a:rPr>
              <a:t> </a:t>
            </a:r>
            <a:r>
              <a:rPr sz="2000" dirty="0">
                <a:solidFill>
                  <a:srgbClr val="1F1F1F"/>
                </a:solidFill>
                <a:latin typeface="+mj-lt"/>
                <a:cs typeface="Times New Roman"/>
              </a:rPr>
              <a:t>multiprocessors</a:t>
            </a:r>
            <a:r>
              <a:rPr sz="2000" spc="-55" dirty="0">
                <a:solidFill>
                  <a:srgbClr val="1F1F1F"/>
                </a:solidFill>
                <a:latin typeface="+mj-lt"/>
                <a:cs typeface="Times New Roman"/>
              </a:rPr>
              <a:t> </a:t>
            </a:r>
            <a:r>
              <a:rPr sz="2000" dirty="0">
                <a:solidFill>
                  <a:srgbClr val="1F1F1F"/>
                </a:solidFill>
                <a:latin typeface="+mj-lt"/>
                <a:cs typeface="Times New Roman"/>
              </a:rPr>
              <a:t>and</a:t>
            </a:r>
            <a:r>
              <a:rPr sz="2000" spc="-55" dirty="0">
                <a:solidFill>
                  <a:srgbClr val="1F1F1F"/>
                </a:solidFill>
                <a:latin typeface="+mj-lt"/>
                <a:cs typeface="Times New Roman"/>
              </a:rPr>
              <a:t> </a:t>
            </a:r>
            <a:r>
              <a:rPr sz="2000" spc="-10" dirty="0">
                <a:solidFill>
                  <a:srgbClr val="1F1F1F"/>
                </a:solidFill>
                <a:latin typeface="+mj-lt"/>
                <a:cs typeface="Times New Roman"/>
              </a:rPr>
              <a:t>hardware </a:t>
            </a:r>
            <a:r>
              <a:rPr sz="2000" dirty="0">
                <a:solidFill>
                  <a:srgbClr val="1F1F1F"/>
                </a:solidFill>
                <a:latin typeface="+mj-lt"/>
                <a:cs typeface="Times New Roman"/>
              </a:rPr>
              <a:t>acceleration</a:t>
            </a:r>
            <a:r>
              <a:rPr sz="2000" spc="-40" dirty="0">
                <a:solidFill>
                  <a:srgbClr val="1F1F1F"/>
                </a:solidFill>
                <a:latin typeface="+mj-lt"/>
                <a:cs typeface="Times New Roman"/>
              </a:rPr>
              <a:t> </a:t>
            </a:r>
            <a:r>
              <a:rPr sz="2000" dirty="0">
                <a:solidFill>
                  <a:srgbClr val="1F1F1F"/>
                </a:solidFill>
                <a:latin typeface="+mj-lt"/>
                <a:cs typeface="Times New Roman"/>
              </a:rPr>
              <a:t>for</a:t>
            </a:r>
            <a:r>
              <a:rPr sz="2000" spc="-35" dirty="0">
                <a:solidFill>
                  <a:srgbClr val="1F1F1F"/>
                </a:solidFill>
                <a:latin typeface="+mj-lt"/>
                <a:cs typeface="Times New Roman"/>
              </a:rPr>
              <a:t> </a:t>
            </a:r>
            <a:r>
              <a:rPr sz="2000" spc="-10" dirty="0">
                <a:solidFill>
                  <a:srgbClr val="1F1F1F"/>
                </a:solidFill>
                <a:latin typeface="+mj-lt"/>
                <a:cs typeface="Times New Roman"/>
              </a:rPr>
              <a:t>graphics.</a:t>
            </a:r>
            <a:endParaRPr sz="2000" dirty="0">
              <a:latin typeface="+mj-lt"/>
              <a:cs typeface="Times New Roman"/>
            </a:endParaRPr>
          </a:p>
          <a:p>
            <a:pPr marL="100965" indent="-97155">
              <a:lnSpc>
                <a:spcPct val="100000"/>
              </a:lnSpc>
              <a:buSzPct val="95000"/>
              <a:buFont typeface="Arial"/>
              <a:buChar char="•"/>
              <a:tabLst>
                <a:tab pos="100965" algn="l"/>
              </a:tabLst>
            </a:pPr>
            <a:r>
              <a:rPr sz="2000" dirty="0">
                <a:solidFill>
                  <a:srgbClr val="1F1F1F"/>
                </a:solidFill>
                <a:latin typeface="+mj-lt"/>
                <a:cs typeface="Times New Roman"/>
              </a:rPr>
              <a:t>Media</a:t>
            </a:r>
            <a:r>
              <a:rPr sz="2000" spc="-15" dirty="0">
                <a:solidFill>
                  <a:srgbClr val="1F1F1F"/>
                </a:solidFill>
                <a:latin typeface="+mj-lt"/>
                <a:cs typeface="Times New Roman"/>
              </a:rPr>
              <a:t> </a:t>
            </a:r>
            <a:r>
              <a:rPr sz="2000" dirty="0">
                <a:solidFill>
                  <a:srgbClr val="1F1F1F"/>
                </a:solidFill>
                <a:latin typeface="+mj-lt"/>
                <a:cs typeface="Times New Roman"/>
              </a:rPr>
              <a:t>Sync</a:t>
            </a:r>
            <a:r>
              <a:rPr sz="2000" spc="-15" dirty="0">
                <a:solidFill>
                  <a:srgbClr val="1F1F1F"/>
                </a:solidFill>
                <a:latin typeface="+mj-lt"/>
                <a:cs typeface="Times New Roman"/>
              </a:rPr>
              <a:t> </a:t>
            </a:r>
            <a:r>
              <a:rPr sz="2000" dirty="0">
                <a:solidFill>
                  <a:srgbClr val="1F1F1F"/>
                </a:solidFill>
                <a:latin typeface="+mj-lt"/>
                <a:cs typeface="Times New Roman"/>
              </a:rPr>
              <a:t>from</a:t>
            </a:r>
            <a:r>
              <a:rPr sz="2000" spc="-10" dirty="0">
                <a:solidFill>
                  <a:srgbClr val="1F1F1F"/>
                </a:solidFill>
                <a:latin typeface="+mj-lt"/>
                <a:cs typeface="Times New Roman"/>
              </a:rPr>
              <a:t> </a:t>
            </a:r>
            <a:r>
              <a:rPr sz="2000" dirty="0">
                <a:solidFill>
                  <a:srgbClr val="1F1F1F"/>
                </a:solidFill>
                <a:latin typeface="+mj-lt"/>
                <a:cs typeface="Times New Roman"/>
              </a:rPr>
              <a:t>SD</a:t>
            </a:r>
            <a:r>
              <a:rPr sz="2000" spc="-20" dirty="0">
                <a:solidFill>
                  <a:srgbClr val="1F1F1F"/>
                </a:solidFill>
                <a:latin typeface="+mj-lt"/>
                <a:cs typeface="Times New Roman"/>
              </a:rPr>
              <a:t> </a:t>
            </a:r>
            <a:r>
              <a:rPr sz="2000" spc="-10" dirty="0">
                <a:solidFill>
                  <a:srgbClr val="1F1F1F"/>
                </a:solidFill>
                <a:latin typeface="+mj-lt"/>
                <a:cs typeface="Times New Roman"/>
              </a:rPr>
              <a:t>Card.</a:t>
            </a:r>
            <a:endParaRPr sz="2000" dirty="0">
              <a:latin typeface="+mj-lt"/>
              <a:cs typeface="Times New Roman"/>
            </a:endParaRPr>
          </a:p>
          <a:p>
            <a:pPr marL="100965" indent="-97155">
              <a:lnSpc>
                <a:spcPct val="100000"/>
              </a:lnSpc>
              <a:buSzPct val="95000"/>
              <a:buFont typeface="Arial"/>
              <a:buChar char="•"/>
              <a:tabLst>
                <a:tab pos="100965" algn="l"/>
              </a:tabLst>
            </a:pPr>
            <a:r>
              <a:rPr sz="2000" dirty="0">
                <a:solidFill>
                  <a:srgbClr val="1F1F1F"/>
                </a:solidFill>
                <a:latin typeface="+mj-lt"/>
                <a:cs typeface="Times New Roman"/>
              </a:rPr>
              <a:t>Google</a:t>
            </a:r>
            <a:r>
              <a:rPr sz="2000" spc="-30" dirty="0">
                <a:solidFill>
                  <a:srgbClr val="1F1F1F"/>
                </a:solidFill>
                <a:latin typeface="+mj-lt"/>
                <a:cs typeface="Times New Roman"/>
              </a:rPr>
              <a:t> </a:t>
            </a:r>
            <a:r>
              <a:rPr sz="2000" spc="-10" dirty="0">
                <a:solidFill>
                  <a:srgbClr val="1F1F1F"/>
                </a:solidFill>
                <a:latin typeface="+mj-lt"/>
                <a:cs typeface="Times New Roman"/>
              </a:rPr>
              <a:t>eBooks.</a:t>
            </a:r>
            <a:endParaRPr sz="2000" dirty="0">
              <a:latin typeface="+mj-lt"/>
              <a:cs typeface="Times New Roman"/>
            </a:endParaRPr>
          </a:p>
          <a:p>
            <a:pPr marL="100965" indent="-97155">
              <a:lnSpc>
                <a:spcPct val="100000"/>
              </a:lnSpc>
              <a:buSzPct val="95000"/>
              <a:buFont typeface="Arial"/>
              <a:buChar char="•"/>
              <a:tabLst>
                <a:tab pos="100965" algn="l"/>
              </a:tabLst>
            </a:pPr>
            <a:r>
              <a:rPr sz="2000" dirty="0">
                <a:solidFill>
                  <a:srgbClr val="1F1F1F"/>
                </a:solidFill>
                <a:latin typeface="+mj-lt"/>
                <a:cs typeface="Times New Roman"/>
              </a:rPr>
              <a:t>Google</a:t>
            </a:r>
            <a:r>
              <a:rPr sz="2000" spc="-20" dirty="0">
                <a:solidFill>
                  <a:srgbClr val="1F1F1F"/>
                </a:solidFill>
                <a:latin typeface="+mj-lt"/>
                <a:cs typeface="Times New Roman"/>
              </a:rPr>
              <a:t> </a:t>
            </a:r>
            <a:r>
              <a:rPr sz="2000" dirty="0">
                <a:solidFill>
                  <a:srgbClr val="1F1F1F"/>
                </a:solidFill>
                <a:latin typeface="+mj-lt"/>
                <a:cs typeface="Times New Roman"/>
              </a:rPr>
              <a:t>Talk</a:t>
            </a:r>
            <a:r>
              <a:rPr sz="2000" spc="-20" dirty="0">
                <a:solidFill>
                  <a:srgbClr val="1F1F1F"/>
                </a:solidFill>
                <a:latin typeface="+mj-lt"/>
                <a:cs typeface="Times New Roman"/>
              </a:rPr>
              <a:t> </a:t>
            </a:r>
            <a:r>
              <a:rPr sz="2000" dirty="0">
                <a:solidFill>
                  <a:srgbClr val="1F1F1F"/>
                </a:solidFill>
                <a:latin typeface="+mj-lt"/>
                <a:cs typeface="Times New Roman"/>
              </a:rPr>
              <a:t>Video</a:t>
            </a:r>
            <a:r>
              <a:rPr sz="2000" spc="-10" dirty="0">
                <a:solidFill>
                  <a:srgbClr val="1F1F1F"/>
                </a:solidFill>
                <a:latin typeface="+mj-lt"/>
                <a:cs typeface="Times New Roman"/>
              </a:rPr>
              <a:t> Chat.</a:t>
            </a:r>
            <a:endParaRPr sz="2000" dirty="0">
              <a:latin typeface="+mj-lt"/>
              <a:cs typeface="Times New Roman"/>
            </a:endParaRPr>
          </a:p>
          <a:p>
            <a:pPr marL="100965" indent="-97155">
              <a:lnSpc>
                <a:spcPct val="100000"/>
              </a:lnSpc>
              <a:buSzPct val="95000"/>
              <a:buFont typeface="Arial"/>
              <a:buChar char="•"/>
              <a:tabLst>
                <a:tab pos="100965" algn="l"/>
              </a:tabLst>
            </a:pPr>
            <a:r>
              <a:rPr sz="2000" dirty="0">
                <a:solidFill>
                  <a:srgbClr val="1F1F1F"/>
                </a:solidFill>
                <a:latin typeface="+mj-lt"/>
                <a:cs typeface="Times New Roman"/>
              </a:rPr>
              <a:t>Support</a:t>
            </a:r>
            <a:r>
              <a:rPr sz="2000" spc="-30" dirty="0">
                <a:solidFill>
                  <a:srgbClr val="1F1F1F"/>
                </a:solidFill>
                <a:latin typeface="+mj-lt"/>
                <a:cs typeface="Times New Roman"/>
              </a:rPr>
              <a:t> </a:t>
            </a:r>
            <a:r>
              <a:rPr sz="2000" dirty="0">
                <a:solidFill>
                  <a:srgbClr val="1F1F1F"/>
                </a:solidFill>
                <a:latin typeface="+mj-lt"/>
                <a:cs typeface="Times New Roman"/>
              </a:rPr>
              <a:t>Adobe</a:t>
            </a:r>
            <a:r>
              <a:rPr sz="2000" spc="-30" dirty="0">
                <a:solidFill>
                  <a:srgbClr val="1F1F1F"/>
                </a:solidFill>
                <a:latin typeface="+mj-lt"/>
                <a:cs typeface="Times New Roman"/>
              </a:rPr>
              <a:t> </a:t>
            </a:r>
            <a:r>
              <a:rPr sz="2000" dirty="0">
                <a:solidFill>
                  <a:srgbClr val="1F1F1F"/>
                </a:solidFill>
                <a:latin typeface="+mj-lt"/>
                <a:cs typeface="Times New Roman"/>
              </a:rPr>
              <a:t>Flash</a:t>
            </a:r>
            <a:r>
              <a:rPr sz="2000" spc="-30" dirty="0">
                <a:solidFill>
                  <a:srgbClr val="1F1F1F"/>
                </a:solidFill>
                <a:latin typeface="+mj-lt"/>
                <a:cs typeface="Times New Roman"/>
              </a:rPr>
              <a:t> </a:t>
            </a:r>
            <a:r>
              <a:rPr sz="2000" dirty="0">
                <a:solidFill>
                  <a:srgbClr val="1F1F1F"/>
                </a:solidFill>
                <a:latin typeface="+mj-lt"/>
                <a:cs typeface="Times New Roman"/>
              </a:rPr>
              <a:t>in</a:t>
            </a:r>
            <a:r>
              <a:rPr sz="2000" spc="-30" dirty="0">
                <a:solidFill>
                  <a:srgbClr val="1F1F1F"/>
                </a:solidFill>
                <a:latin typeface="+mj-lt"/>
                <a:cs typeface="Times New Roman"/>
              </a:rPr>
              <a:t> </a:t>
            </a:r>
            <a:r>
              <a:rPr sz="2000" spc="-10" dirty="0">
                <a:solidFill>
                  <a:srgbClr val="1F1F1F"/>
                </a:solidFill>
                <a:latin typeface="+mj-lt"/>
                <a:cs typeface="Times New Roman"/>
              </a:rPr>
              <a:t>Browser.</a:t>
            </a:r>
            <a:endParaRPr sz="2000" dirty="0">
              <a:latin typeface="+mj-lt"/>
              <a:cs typeface="Times New Roman"/>
            </a:endParaRPr>
          </a:p>
          <a:p>
            <a:pPr marL="100965" indent="-97155">
              <a:lnSpc>
                <a:spcPct val="100000"/>
              </a:lnSpc>
              <a:buSzPct val="95000"/>
              <a:buFont typeface="Arial"/>
              <a:buChar char="•"/>
              <a:tabLst>
                <a:tab pos="100965" algn="l"/>
              </a:tabLst>
            </a:pPr>
            <a:r>
              <a:rPr sz="2000" spc="-10" dirty="0">
                <a:solidFill>
                  <a:srgbClr val="1F1F1F"/>
                </a:solidFill>
                <a:latin typeface="+mj-lt"/>
                <a:cs typeface="Times New Roman"/>
              </a:rPr>
              <a:t>High-</a:t>
            </a:r>
            <a:r>
              <a:rPr sz="2000" dirty="0">
                <a:solidFill>
                  <a:srgbClr val="1F1F1F"/>
                </a:solidFill>
                <a:latin typeface="+mj-lt"/>
                <a:cs typeface="Times New Roman"/>
              </a:rPr>
              <a:t>performance</a:t>
            </a:r>
            <a:r>
              <a:rPr sz="2000" spc="-35" dirty="0">
                <a:solidFill>
                  <a:srgbClr val="1F1F1F"/>
                </a:solidFill>
                <a:latin typeface="+mj-lt"/>
                <a:cs typeface="Times New Roman"/>
              </a:rPr>
              <a:t> </a:t>
            </a:r>
            <a:r>
              <a:rPr sz="2000" spc="-10" dirty="0">
                <a:solidFill>
                  <a:srgbClr val="1F1F1F"/>
                </a:solidFill>
                <a:latin typeface="+mj-lt"/>
                <a:cs typeface="Times New Roman"/>
              </a:rPr>
              <a:t>Wi-</a:t>
            </a:r>
            <a:r>
              <a:rPr sz="2000" dirty="0">
                <a:solidFill>
                  <a:srgbClr val="1F1F1F"/>
                </a:solidFill>
                <a:latin typeface="+mj-lt"/>
                <a:cs typeface="Times New Roman"/>
              </a:rPr>
              <a:t>Fi</a:t>
            </a:r>
            <a:r>
              <a:rPr sz="2000" spc="-30" dirty="0">
                <a:solidFill>
                  <a:srgbClr val="1F1F1F"/>
                </a:solidFill>
                <a:latin typeface="+mj-lt"/>
                <a:cs typeface="Times New Roman"/>
              </a:rPr>
              <a:t> </a:t>
            </a:r>
            <a:r>
              <a:rPr sz="2000" dirty="0">
                <a:solidFill>
                  <a:srgbClr val="1F1F1F"/>
                </a:solidFill>
                <a:latin typeface="+mj-lt"/>
                <a:cs typeface="Times New Roman"/>
              </a:rPr>
              <a:t>Connections</a:t>
            </a:r>
            <a:r>
              <a:rPr sz="2000" spc="-35" dirty="0">
                <a:solidFill>
                  <a:srgbClr val="1F1F1F"/>
                </a:solidFill>
                <a:latin typeface="+mj-lt"/>
                <a:cs typeface="Times New Roman"/>
              </a:rPr>
              <a:t> </a:t>
            </a:r>
            <a:r>
              <a:rPr sz="2000" dirty="0">
                <a:solidFill>
                  <a:srgbClr val="1F1F1F"/>
                </a:solidFill>
                <a:latin typeface="+mj-lt"/>
                <a:cs typeface="Times New Roman"/>
              </a:rPr>
              <a:t>and</a:t>
            </a:r>
            <a:r>
              <a:rPr sz="2000" spc="-30" dirty="0">
                <a:solidFill>
                  <a:srgbClr val="1F1F1F"/>
                </a:solidFill>
                <a:latin typeface="+mj-lt"/>
                <a:cs typeface="Times New Roman"/>
              </a:rPr>
              <a:t> </a:t>
            </a:r>
            <a:r>
              <a:rPr sz="2000" spc="-10" dirty="0">
                <a:solidFill>
                  <a:srgbClr val="1F1F1F"/>
                </a:solidFill>
                <a:latin typeface="+mj-lt"/>
                <a:cs typeface="Times New Roman"/>
              </a:rPr>
              <a:t>Lock.</a:t>
            </a:r>
            <a:endParaRPr sz="2000" dirty="0">
              <a:latin typeface="+mj-lt"/>
              <a:cs typeface="Times New Roman"/>
            </a:endParaRPr>
          </a:p>
          <a:p>
            <a:pPr marL="100965" indent="-97155">
              <a:lnSpc>
                <a:spcPct val="100000"/>
              </a:lnSpc>
              <a:buSzPct val="95000"/>
              <a:buFont typeface="Arial"/>
              <a:buChar char="•"/>
              <a:tabLst>
                <a:tab pos="100965" algn="l"/>
              </a:tabLst>
            </a:pPr>
            <a:r>
              <a:rPr sz="2000" dirty="0">
                <a:solidFill>
                  <a:srgbClr val="1F1F1F"/>
                </a:solidFill>
                <a:latin typeface="+mj-lt"/>
                <a:cs typeface="Times New Roman"/>
              </a:rPr>
              <a:t>Chinese</a:t>
            </a:r>
            <a:r>
              <a:rPr sz="2000" spc="-35" dirty="0">
                <a:solidFill>
                  <a:srgbClr val="1F1F1F"/>
                </a:solidFill>
                <a:latin typeface="+mj-lt"/>
                <a:cs typeface="Times New Roman"/>
              </a:rPr>
              <a:t> </a:t>
            </a:r>
            <a:r>
              <a:rPr sz="2000" spc="-10" dirty="0">
                <a:solidFill>
                  <a:srgbClr val="1F1F1F"/>
                </a:solidFill>
                <a:latin typeface="+mj-lt"/>
                <a:cs typeface="Times New Roman"/>
              </a:rPr>
              <a:t>handwriting.</a:t>
            </a:r>
            <a:endParaRPr sz="2000" dirty="0">
              <a:latin typeface="+mj-lt"/>
              <a:cs typeface="Times New Roman"/>
            </a:endParaRPr>
          </a:p>
        </p:txBody>
      </p:sp>
    </p:spTree>
    <p:extLst>
      <p:ext uri="{BB962C8B-B14F-4D97-AF65-F5344CB8AC3E}">
        <p14:creationId xmlns:p14="http://schemas.microsoft.com/office/powerpoint/2010/main" val="927221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1174" y="340681"/>
            <a:ext cx="9640956" cy="1316770"/>
          </a:xfrm>
          <a:prstGeom prst="rect">
            <a:avLst/>
          </a:prstGeom>
        </p:spPr>
        <p:txBody>
          <a:bodyPr vert="horz" wrap="square" lIns="0" tIns="29209" rIns="0" bIns="0" rtlCol="0">
            <a:spAutoFit/>
          </a:bodyPr>
          <a:lstStyle/>
          <a:p>
            <a:pPr marR="5080">
              <a:lnSpc>
                <a:spcPts val="5250"/>
              </a:lnSpc>
              <a:spcBef>
                <a:spcPts val="229"/>
              </a:spcBef>
            </a:pPr>
            <a:r>
              <a:rPr dirty="0"/>
              <a:t>Android</a:t>
            </a:r>
            <a:r>
              <a:rPr spc="-40" dirty="0"/>
              <a:t> </a:t>
            </a:r>
            <a:r>
              <a:rPr dirty="0"/>
              <a:t>version</a:t>
            </a:r>
            <a:r>
              <a:rPr spc="-25" dirty="0"/>
              <a:t> </a:t>
            </a:r>
            <a:r>
              <a:rPr dirty="0"/>
              <a:t>4.0:</a:t>
            </a:r>
            <a:r>
              <a:rPr spc="-25" dirty="0"/>
              <a:t> </a:t>
            </a:r>
            <a:r>
              <a:rPr dirty="0"/>
              <a:t>Ice</a:t>
            </a:r>
            <a:r>
              <a:rPr spc="-25" dirty="0"/>
              <a:t> </a:t>
            </a:r>
            <a:r>
              <a:rPr dirty="0"/>
              <a:t>Cream</a:t>
            </a:r>
            <a:r>
              <a:rPr spc="-25" dirty="0"/>
              <a:t> </a:t>
            </a:r>
            <a:r>
              <a:rPr spc="-10" dirty="0" smtClean="0"/>
              <a:t>Sandwich</a:t>
            </a:r>
            <a:r>
              <a:rPr lang="en-US" spc="-10" dirty="0" smtClean="0"/>
              <a:t> </a:t>
            </a:r>
            <a:r>
              <a:rPr dirty="0" smtClean="0"/>
              <a:t>October</a:t>
            </a:r>
            <a:r>
              <a:rPr spc="-35" dirty="0" smtClean="0"/>
              <a:t> </a:t>
            </a:r>
            <a:r>
              <a:rPr dirty="0" smtClean="0"/>
              <a:t>19,</a:t>
            </a:r>
            <a:r>
              <a:rPr spc="-25" dirty="0" smtClean="0"/>
              <a:t> </a:t>
            </a:r>
            <a:r>
              <a:rPr spc="-20" dirty="0" smtClean="0"/>
              <a:t>2011</a:t>
            </a:r>
            <a:endParaRPr spc="-20" dirty="0"/>
          </a:p>
        </p:txBody>
      </p:sp>
      <p:pic>
        <p:nvPicPr>
          <p:cNvPr id="3" name="object 3"/>
          <p:cNvPicPr/>
          <p:nvPr/>
        </p:nvPicPr>
        <p:blipFill>
          <a:blip r:embed="rId2" cstate="print"/>
          <a:stretch>
            <a:fillRect/>
          </a:stretch>
        </p:blipFill>
        <p:spPr>
          <a:xfrm>
            <a:off x="1537709" y="2013426"/>
            <a:ext cx="4922725" cy="3999748"/>
          </a:xfrm>
          <a:prstGeom prst="rect">
            <a:avLst/>
          </a:prstGeom>
        </p:spPr>
      </p:pic>
      <p:sp>
        <p:nvSpPr>
          <p:cNvPr id="4" name="object 4"/>
          <p:cNvSpPr txBox="1"/>
          <p:nvPr/>
        </p:nvSpPr>
        <p:spPr>
          <a:xfrm>
            <a:off x="7081075" y="2373303"/>
            <a:ext cx="4459605" cy="3090590"/>
          </a:xfrm>
          <a:prstGeom prst="rect">
            <a:avLst/>
          </a:prstGeom>
        </p:spPr>
        <p:txBody>
          <a:bodyPr vert="horz" wrap="square" lIns="0" tIns="12700" rIns="0" bIns="0" rtlCol="0">
            <a:spAutoFit/>
          </a:bodyPr>
          <a:lstStyle/>
          <a:p>
            <a:pPr marL="100965">
              <a:lnSpc>
                <a:spcPct val="100000"/>
              </a:lnSpc>
              <a:spcBef>
                <a:spcPts val="100"/>
              </a:spcBef>
            </a:pPr>
            <a:r>
              <a:rPr b="1" spc="-10" dirty="0">
                <a:latin typeface="+mj-lt"/>
                <a:cs typeface="Times New Roman"/>
              </a:rPr>
              <a:t>Features:</a:t>
            </a:r>
            <a:endParaRPr dirty="0">
              <a:latin typeface="+mj-lt"/>
              <a:cs typeface="Times New Roman"/>
            </a:endParaRPr>
          </a:p>
          <a:p>
            <a:pPr marL="100965" indent="-97155">
              <a:lnSpc>
                <a:spcPct val="100000"/>
              </a:lnSpc>
              <a:buSzPct val="95000"/>
              <a:buFont typeface="Arial"/>
              <a:buChar char="•"/>
              <a:tabLst>
                <a:tab pos="100965" algn="l"/>
              </a:tabLst>
            </a:pPr>
            <a:r>
              <a:rPr sz="2000" dirty="0">
                <a:solidFill>
                  <a:srgbClr val="1F1F1F"/>
                </a:solidFill>
                <a:latin typeface="+mj-lt"/>
                <a:cs typeface="Times New Roman"/>
              </a:rPr>
              <a:t>Improved</a:t>
            </a:r>
            <a:r>
              <a:rPr sz="2000" spc="-25" dirty="0">
                <a:solidFill>
                  <a:srgbClr val="1F1F1F"/>
                </a:solidFill>
                <a:latin typeface="+mj-lt"/>
                <a:cs typeface="Times New Roman"/>
              </a:rPr>
              <a:t> </a:t>
            </a:r>
            <a:r>
              <a:rPr sz="2000" dirty="0">
                <a:solidFill>
                  <a:srgbClr val="1F1F1F"/>
                </a:solidFill>
                <a:latin typeface="+mj-lt"/>
                <a:cs typeface="Times New Roman"/>
              </a:rPr>
              <a:t>text</a:t>
            </a:r>
            <a:r>
              <a:rPr sz="2000" spc="-15" dirty="0">
                <a:solidFill>
                  <a:srgbClr val="1F1F1F"/>
                </a:solidFill>
                <a:latin typeface="+mj-lt"/>
                <a:cs typeface="Times New Roman"/>
              </a:rPr>
              <a:t> </a:t>
            </a:r>
            <a:r>
              <a:rPr sz="2000" dirty="0">
                <a:solidFill>
                  <a:srgbClr val="1F1F1F"/>
                </a:solidFill>
                <a:latin typeface="+mj-lt"/>
                <a:cs typeface="Times New Roman"/>
              </a:rPr>
              <a:t>input</a:t>
            </a:r>
            <a:r>
              <a:rPr sz="2000" spc="-15" dirty="0">
                <a:solidFill>
                  <a:srgbClr val="1F1F1F"/>
                </a:solidFill>
                <a:latin typeface="+mj-lt"/>
                <a:cs typeface="Times New Roman"/>
              </a:rPr>
              <a:t> </a:t>
            </a:r>
            <a:r>
              <a:rPr sz="2000" dirty="0">
                <a:solidFill>
                  <a:srgbClr val="1F1F1F"/>
                </a:solidFill>
                <a:latin typeface="+mj-lt"/>
                <a:cs typeface="Times New Roman"/>
              </a:rPr>
              <a:t>and</a:t>
            </a:r>
            <a:r>
              <a:rPr sz="2000" spc="-20" dirty="0">
                <a:solidFill>
                  <a:srgbClr val="1F1F1F"/>
                </a:solidFill>
                <a:latin typeface="+mj-lt"/>
                <a:cs typeface="Times New Roman"/>
              </a:rPr>
              <a:t> </a:t>
            </a:r>
            <a:r>
              <a:rPr sz="2000" dirty="0">
                <a:solidFill>
                  <a:srgbClr val="1F1F1F"/>
                </a:solidFill>
                <a:latin typeface="+mj-lt"/>
                <a:cs typeface="Times New Roman"/>
              </a:rPr>
              <a:t>spelling</a:t>
            </a:r>
            <a:r>
              <a:rPr sz="2000" spc="-15" dirty="0">
                <a:solidFill>
                  <a:srgbClr val="1F1F1F"/>
                </a:solidFill>
                <a:latin typeface="+mj-lt"/>
                <a:cs typeface="Times New Roman"/>
              </a:rPr>
              <a:t> </a:t>
            </a:r>
            <a:r>
              <a:rPr sz="2000" spc="-10" dirty="0">
                <a:solidFill>
                  <a:srgbClr val="1F1F1F"/>
                </a:solidFill>
                <a:latin typeface="+mj-lt"/>
                <a:cs typeface="Times New Roman"/>
              </a:rPr>
              <a:t>check.</a:t>
            </a:r>
            <a:endParaRPr sz="2000" dirty="0">
              <a:latin typeface="+mj-lt"/>
              <a:cs typeface="Times New Roman"/>
            </a:endParaRPr>
          </a:p>
          <a:p>
            <a:pPr marL="100965" marR="5080" indent="-97790">
              <a:lnSpc>
                <a:spcPct val="100000"/>
              </a:lnSpc>
              <a:buSzPct val="95000"/>
              <a:buFont typeface="Arial"/>
              <a:buChar char="•"/>
              <a:tabLst>
                <a:tab pos="100965" algn="l"/>
              </a:tabLst>
            </a:pPr>
            <a:r>
              <a:rPr sz="2000" spc="-10" dirty="0">
                <a:solidFill>
                  <a:srgbClr val="1F1F1F"/>
                </a:solidFill>
                <a:latin typeface="+mj-lt"/>
                <a:cs typeface="Times New Roman"/>
              </a:rPr>
              <a:t>Wi-</a:t>
            </a:r>
            <a:r>
              <a:rPr sz="2000" dirty="0">
                <a:solidFill>
                  <a:srgbClr val="1F1F1F"/>
                </a:solidFill>
                <a:latin typeface="+mj-lt"/>
                <a:cs typeface="Times New Roman"/>
              </a:rPr>
              <a:t>Fi</a:t>
            </a:r>
            <a:r>
              <a:rPr sz="2000" spc="-15" dirty="0">
                <a:solidFill>
                  <a:srgbClr val="1F1F1F"/>
                </a:solidFill>
                <a:latin typeface="+mj-lt"/>
                <a:cs typeface="Times New Roman"/>
              </a:rPr>
              <a:t> </a:t>
            </a:r>
            <a:r>
              <a:rPr sz="2000" dirty="0">
                <a:solidFill>
                  <a:srgbClr val="1F1F1F"/>
                </a:solidFill>
                <a:latin typeface="+mj-lt"/>
                <a:cs typeface="Times New Roman"/>
              </a:rPr>
              <a:t>direct</a:t>
            </a:r>
            <a:r>
              <a:rPr sz="2000" spc="-10" dirty="0">
                <a:solidFill>
                  <a:srgbClr val="1F1F1F"/>
                </a:solidFill>
                <a:latin typeface="+mj-lt"/>
                <a:cs typeface="Times New Roman"/>
              </a:rPr>
              <a:t> </a:t>
            </a:r>
            <a:r>
              <a:rPr sz="2000" dirty="0">
                <a:solidFill>
                  <a:srgbClr val="1F1F1F"/>
                </a:solidFill>
                <a:latin typeface="+mj-lt"/>
                <a:cs typeface="Times New Roman"/>
              </a:rPr>
              <a:t>(Sharing</a:t>
            </a:r>
            <a:r>
              <a:rPr sz="2000" spc="-15" dirty="0">
                <a:solidFill>
                  <a:srgbClr val="1F1F1F"/>
                </a:solidFill>
                <a:latin typeface="+mj-lt"/>
                <a:cs typeface="Times New Roman"/>
              </a:rPr>
              <a:t> </a:t>
            </a:r>
            <a:r>
              <a:rPr sz="2000" dirty="0">
                <a:solidFill>
                  <a:srgbClr val="1F1F1F"/>
                </a:solidFill>
                <a:latin typeface="+mj-lt"/>
                <a:cs typeface="Times New Roman"/>
              </a:rPr>
              <a:t>information</a:t>
            </a:r>
            <a:r>
              <a:rPr sz="2000" spc="-10" dirty="0">
                <a:solidFill>
                  <a:srgbClr val="1F1F1F"/>
                </a:solidFill>
                <a:latin typeface="+mj-lt"/>
                <a:cs typeface="Times New Roman"/>
              </a:rPr>
              <a:t> using NFC).</a:t>
            </a:r>
            <a:endParaRPr sz="2000" dirty="0">
              <a:latin typeface="+mj-lt"/>
              <a:cs typeface="Times New Roman"/>
            </a:endParaRPr>
          </a:p>
          <a:p>
            <a:pPr marL="100965" indent="-97155">
              <a:lnSpc>
                <a:spcPct val="100000"/>
              </a:lnSpc>
              <a:buSzPct val="95000"/>
              <a:buFont typeface="Arial"/>
              <a:buChar char="•"/>
              <a:tabLst>
                <a:tab pos="100965" algn="l"/>
              </a:tabLst>
            </a:pPr>
            <a:r>
              <a:rPr sz="2000" dirty="0">
                <a:solidFill>
                  <a:srgbClr val="1F1F1F"/>
                </a:solidFill>
                <a:latin typeface="+mj-lt"/>
                <a:cs typeface="Times New Roman"/>
              </a:rPr>
              <a:t>Photo</a:t>
            </a:r>
            <a:r>
              <a:rPr sz="2000" spc="-40" dirty="0">
                <a:solidFill>
                  <a:srgbClr val="1F1F1F"/>
                </a:solidFill>
                <a:latin typeface="+mj-lt"/>
                <a:cs typeface="Times New Roman"/>
              </a:rPr>
              <a:t> </a:t>
            </a:r>
            <a:r>
              <a:rPr sz="2000" dirty="0">
                <a:solidFill>
                  <a:srgbClr val="1F1F1F"/>
                </a:solidFill>
                <a:latin typeface="+mj-lt"/>
                <a:cs typeface="Times New Roman"/>
              </a:rPr>
              <a:t>Decor</a:t>
            </a:r>
            <a:r>
              <a:rPr sz="2000" spc="-40" dirty="0">
                <a:solidFill>
                  <a:srgbClr val="1F1F1F"/>
                </a:solidFill>
                <a:latin typeface="+mj-lt"/>
                <a:cs typeface="Times New Roman"/>
              </a:rPr>
              <a:t> </a:t>
            </a:r>
            <a:r>
              <a:rPr sz="2000" spc="-10" dirty="0">
                <a:solidFill>
                  <a:srgbClr val="1F1F1F"/>
                </a:solidFill>
                <a:latin typeface="+mj-lt"/>
                <a:cs typeface="Times New Roman"/>
              </a:rPr>
              <a:t>facility.</a:t>
            </a:r>
            <a:endParaRPr sz="2000" dirty="0">
              <a:latin typeface="+mj-lt"/>
              <a:cs typeface="Times New Roman"/>
            </a:endParaRPr>
          </a:p>
          <a:p>
            <a:pPr marL="100965" indent="-97155">
              <a:lnSpc>
                <a:spcPct val="100000"/>
              </a:lnSpc>
              <a:buSzPct val="95000"/>
              <a:buFont typeface="Arial"/>
              <a:buChar char="•"/>
              <a:tabLst>
                <a:tab pos="100965" algn="l"/>
              </a:tabLst>
            </a:pPr>
            <a:r>
              <a:rPr sz="2000" dirty="0">
                <a:solidFill>
                  <a:srgbClr val="1F1F1F"/>
                </a:solidFill>
                <a:latin typeface="+mj-lt"/>
                <a:cs typeface="Times New Roman"/>
              </a:rPr>
              <a:t>Improved</a:t>
            </a:r>
            <a:r>
              <a:rPr sz="2000" spc="-40" dirty="0">
                <a:solidFill>
                  <a:srgbClr val="1F1F1F"/>
                </a:solidFill>
                <a:latin typeface="+mj-lt"/>
                <a:cs typeface="Times New Roman"/>
              </a:rPr>
              <a:t> </a:t>
            </a:r>
            <a:r>
              <a:rPr sz="2000" dirty="0">
                <a:solidFill>
                  <a:srgbClr val="1F1F1F"/>
                </a:solidFill>
                <a:latin typeface="+mj-lt"/>
                <a:cs typeface="Times New Roman"/>
              </a:rPr>
              <a:t>keyboard</a:t>
            </a:r>
            <a:r>
              <a:rPr sz="2000" spc="-40" dirty="0">
                <a:solidFill>
                  <a:srgbClr val="1F1F1F"/>
                </a:solidFill>
                <a:latin typeface="+mj-lt"/>
                <a:cs typeface="Times New Roman"/>
              </a:rPr>
              <a:t> </a:t>
            </a:r>
            <a:r>
              <a:rPr sz="2000" spc="-10" dirty="0">
                <a:solidFill>
                  <a:srgbClr val="1F1F1F"/>
                </a:solidFill>
                <a:latin typeface="+mj-lt"/>
                <a:cs typeface="Times New Roman"/>
              </a:rPr>
              <a:t>correction.</a:t>
            </a:r>
            <a:endParaRPr sz="2000" dirty="0">
              <a:latin typeface="+mj-lt"/>
              <a:cs typeface="Times New Roman"/>
            </a:endParaRPr>
          </a:p>
          <a:p>
            <a:pPr marL="100965" indent="-97155">
              <a:lnSpc>
                <a:spcPct val="100000"/>
              </a:lnSpc>
              <a:buSzPct val="95000"/>
              <a:buFont typeface="Arial"/>
              <a:buChar char="•"/>
              <a:tabLst>
                <a:tab pos="100965" algn="l"/>
              </a:tabLst>
            </a:pPr>
            <a:r>
              <a:rPr sz="2000" dirty="0">
                <a:solidFill>
                  <a:srgbClr val="1F1F1F"/>
                </a:solidFill>
                <a:latin typeface="+mj-lt"/>
                <a:cs typeface="Times New Roman"/>
              </a:rPr>
              <a:t>Unlocking</a:t>
            </a:r>
            <a:r>
              <a:rPr sz="2000" spc="-20" dirty="0">
                <a:solidFill>
                  <a:srgbClr val="1F1F1F"/>
                </a:solidFill>
                <a:latin typeface="+mj-lt"/>
                <a:cs typeface="Times New Roman"/>
              </a:rPr>
              <a:t> </a:t>
            </a:r>
            <a:r>
              <a:rPr sz="2000" dirty="0">
                <a:solidFill>
                  <a:srgbClr val="1F1F1F"/>
                </a:solidFill>
                <a:latin typeface="+mj-lt"/>
                <a:cs typeface="Times New Roman"/>
              </a:rPr>
              <a:t>with</a:t>
            </a:r>
            <a:r>
              <a:rPr sz="2000" spc="-10" dirty="0">
                <a:solidFill>
                  <a:srgbClr val="1F1F1F"/>
                </a:solidFill>
                <a:latin typeface="+mj-lt"/>
                <a:cs typeface="Times New Roman"/>
              </a:rPr>
              <a:t> </a:t>
            </a:r>
            <a:r>
              <a:rPr sz="2000" dirty="0">
                <a:solidFill>
                  <a:srgbClr val="1F1F1F"/>
                </a:solidFill>
                <a:latin typeface="+mj-lt"/>
                <a:cs typeface="Times New Roman"/>
              </a:rPr>
              <a:t>face-</a:t>
            </a:r>
            <a:r>
              <a:rPr sz="2000" spc="-10" dirty="0">
                <a:solidFill>
                  <a:srgbClr val="1F1F1F"/>
                </a:solidFill>
                <a:latin typeface="+mj-lt"/>
                <a:cs typeface="Times New Roman"/>
              </a:rPr>
              <a:t>fixing.</a:t>
            </a:r>
            <a:endParaRPr sz="2000" dirty="0">
              <a:latin typeface="+mj-lt"/>
              <a:cs typeface="Times New Roman"/>
            </a:endParaRPr>
          </a:p>
          <a:p>
            <a:pPr marL="100965" indent="-97155">
              <a:lnSpc>
                <a:spcPct val="100000"/>
              </a:lnSpc>
              <a:buSzPct val="95000"/>
              <a:buFont typeface="Arial"/>
              <a:buChar char="•"/>
              <a:tabLst>
                <a:tab pos="100965" algn="l"/>
              </a:tabLst>
            </a:pPr>
            <a:r>
              <a:rPr sz="2000" dirty="0">
                <a:solidFill>
                  <a:srgbClr val="1F1F1F"/>
                </a:solidFill>
                <a:latin typeface="+mj-lt"/>
                <a:cs typeface="Times New Roman"/>
              </a:rPr>
              <a:t>Improved</a:t>
            </a:r>
            <a:r>
              <a:rPr sz="2000" spc="-20" dirty="0">
                <a:solidFill>
                  <a:srgbClr val="1F1F1F"/>
                </a:solidFill>
                <a:latin typeface="+mj-lt"/>
                <a:cs typeface="Times New Roman"/>
              </a:rPr>
              <a:t> </a:t>
            </a:r>
            <a:r>
              <a:rPr sz="2000" dirty="0">
                <a:solidFill>
                  <a:srgbClr val="1F1F1F"/>
                </a:solidFill>
                <a:latin typeface="+mj-lt"/>
                <a:cs typeface="Times New Roman"/>
              </a:rPr>
              <a:t>video</a:t>
            </a:r>
            <a:r>
              <a:rPr sz="2000" spc="-10" dirty="0">
                <a:solidFill>
                  <a:srgbClr val="1F1F1F"/>
                </a:solidFill>
                <a:latin typeface="+mj-lt"/>
                <a:cs typeface="Times New Roman"/>
              </a:rPr>
              <a:t> </a:t>
            </a:r>
            <a:r>
              <a:rPr sz="2000" dirty="0">
                <a:solidFill>
                  <a:srgbClr val="1F1F1F"/>
                </a:solidFill>
                <a:latin typeface="+mj-lt"/>
                <a:cs typeface="Times New Roman"/>
              </a:rPr>
              <a:t>recording</a:t>
            </a:r>
            <a:r>
              <a:rPr sz="2000" spc="-10" dirty="0">
                <a:solidFill>
                  <a:srgbClr val="1F1F1F"/>
                </a:solidFill>
                <a:latin typeface="+mj-lt"/>
                <a:cs typeface="Times New Roman"/>
              </a:rPr>
              <a:t> resolution.</a:t>
            </a:r>
            <a:endParaRPr sz="2000" dirty="0">
              <a:latin typeface="+mj-lt"/>
              <a:cs typeface="Times New Roman"/>
            </a:endParaRPr>
          </a:p>
          <a:p>
            <a:pPr marL="100965" indent="-97155">
              <a:lnSpc>
                <a:spcPct val="100000"/>
              </a:lnSpc>
              <a:buSzPct val="95000"/>
              <a:buFont typeface="Arial"/>
              <a:buChar char="•"/>
              <a:tabLst>
                <a:tab pos="100965" algn="l"/>
              </a:tabLst>
            </a:pPr>
            <a:r>
              <a:rPr sz="2000" dirty="0">
                <a:solidFill>
                  <a:srgbClr val="1F1F1F"/>
                </a:solidFill>
                <a:latin typeface="+mj-lt"/>
                <a:cs typeface="Times New Roman"/>
              </a:rPr>
              <a:t>Camera</a:t>
            </a:r>
            <a:r>
              <a:rPr sz="2000" spc="-70" dirty="0">
                <a:solidFill>
                  <a:srgbClr val="1F1F1F"/>
                </a:solidFill>
                <a:latin typeface="+mj-lt"/>
                <a:cs typeface="Times New Roman"/>
              </a:rPr>
              <a:t> </a:t>
            </a:r>
            <a:r>
              <a:rPr sz="2000" spc="-10" dirty="0">
                <a:solidFill>
                  <a:srgbClr val="1F1F1F"/>
                </a:solidFill>
                <a:latin typeface="+mj-lt"/>
                <a:cs typeface="Times New Roman"/>
              </a:rPr>
              <a:t>performance.</a:t>
            </a:r>
            <a:endParaRPr sz="2000" dirty="0">
              <a:latin typeface="+mj-lt"/>
              <a:cs typeface="Times New Roman"/>
            </a:endParaRPr>
          </a:p>
          <a:p>
            <a:pPr marL="100965" indent="-97155">
              <a:lnSpc>
                <a:spcPct val="100000"/>
              </a:lnSpc>
              <a:buSzPct val="95000"/>
              <a:buFont typeface="Arial"/>
              <a:buChar char="•"/>
              <a:tabLst>
                <a:tab pos="100965" algn="l"/>
              </a:tabLst>
            </a:pPr>
            <a:r>
              <a:rPr sz="2000" dirty="0">
                <a:solidFill>
                  <a:srgbClr val="1F1F1F"/>
                </a:solidFill>
                <a:latin typeface="+mj-lt"/>
                <a:cs typeface="Times New Roman"/>
              </a:rPr>
              <a:t>Up</a:t>
            </a:r>
            <a:r>
              <a:rPr sz="2000" spc="-20" dirty="0">
                <a:solidFill>
                  <a:srgbClr val="1F1F1F"/>
                </a:solidFill>
                <a:latin typeface="+mj-lt"/>
                <a:cs typeface="Times New Roman"/>
              </a:rPr>
              <a:t> </a:t>
            </a:r>
            <a:r>
              <a:rPr sz="2000" dirty="0">
                <a:solidFill>
                  <a:srgbClr val="1F1F1F"/>
                </a:solidFill>
                <a:latin typeface="+mj-lt"/>
                <a:cs typeface="Times New Roman"/>
              </a:rPr>
              <a:t>to</a:t>
            </a:r>
            <a:r>
              <a:rPr sz="2000" spc="-20" dirty="0">
                <a:solidFill>
                  <a:srgbClr val="1F1F1F"/>
                </a:solidFill>
                <a:latin typeface="+mj-lt"/>
                <a:cs typeface="Times New Roman"/>
              </a:rPr>
              <a:t> </a:t>
            </a:r>
            <a:r>
              <a:rPr sz="2000" dirty="0">
                <a:solidFill>
                  <a:srgbClr val="1F1F1F"/>
                </a:solidFill>
                <a:latin typeface="+mj-lt"/>
                <a:cs typeface="Times New Roman"/>
              </a:rPr>
              <a:t>16</a:t>
            </a:r>
            <a:r>
              <a:rPr sz="2000" spc="-15" dirty="0">
                <a:solidFill>
                  <a:srgbClr val="1F1F1F"/>
                </a:solidFill>
                <a:latin typeface="+mj-lt"/>
                <a:cs typeface="Times New Roman"/>
              </a:rPr>
              <a:t> </a:t>
            </a:r>
            <a:r>
              <a:rPr sz="2000" dirty="0">
                <a:solidFill>
                  <a:srgbClr val="1F1F1F"/>
                </a:solidFill>
                <a:latin typeface="+mj-lt"/>
                <a:cs typeface="Times New Roman"/>
              </a:rPr>
              <a:t>tabs</a:t>
            </a:r>
            <a:r>
              <a:rPr sz="2000" spc="-20" dirty="0">
                <a:solidFill>
                  <a:srgbClr val="1F1F1F"/>
                </a:solidFill>
                <a:latin typeface="+mj-lt"/>
                <a:cs typeface="Times New Roman"/>
              </a:rPr>
              <a:t> </a:t>
            </a:r>
            <a:r>
              <a:rPr sz="2000" dirty="0">
                <a:solidFill>
                  <a:srgbClr val="1F1F1F"/>
                </a:solidFill>
                <a:latin typeface="+mj-lt"/>
                <a:cs typeface="Times New Roman"/>
              </a:rPr>
              <a:t>in</a:t>
            </a:r>
            <a:r>
              <a:rPr sz="2000" spc="-20" dirty="0">
                <a:solidFill>
                  <a:srgbClr val="1F1F1F"/>
                </a:solidFill>
                <a:latin typeface="+mj-lt"/>
                <a:cs typeface="Times New Roman"/>
              </a:rPr>
              <a:t> </a:t>
            </a:r>
            <a:r>
              <a:rPr sz="2000" dirty="0">
                <a:solidFill>
                  <a:srgbClr val="1F1F1F"/>
                </a:solidFill>
                <a:latin typeface="+mj-lt"/>
                <a:cs typeface="Times New Roman"/>
              </a:rPr>
              <a:t>the</a:t>
            </a:r>
            <a:r>
              <a:rPr sz="2000" spc="-20" dirty="0">
                <a:solidFill>
                  <a:srgbClr val="1F1F1F"/>
                </a:solidFill>
                <a:latin typeface="+mj-lt"/>
                <a:cs typeface="Times New Roman"/>
              </a:rPr>
              <a:t> </a:t>
            </a:r>
            <a:r>
              <a:rPr sz="2000" dirty="0">
                <a:solidFill>
                  <a:srgbClr val="1F1F1F"/>
                </a:solidFill>
                <a:latin typeface="+mj-lt"/>
                <a:cs typeface="Times New Roman"/>
              </a:rPr>
              <a:t>web</a:t>
            </a:r>
            <a:r>
              <a:rPr sz="2000" spc="-20" dirty="0">
                <a:solidFill>
                  <a:srgbClr val="1F1F1F"/>
                </a:solidFill>
                <a:latin typeface="+mj-lt"/>
                <a:cs typeface="Times New Roman"/>
              </a:rPr>
              <a:t> </a:t>
            </a:r>
            <a:r>
              <a:rPr sz="2000" spc="-10" dirty="0">
                <a:solidFill>
                  <a:srgbClr val="1F1F1F"/>
                </a:solidFill>
                <a:latin typeface="+mj-lt"/>
                <a:cs typeface="Times New Roman"/>
              </a:rPr>
              <a:t>browser.</a:t>
            </a:r>
            <a:endParaRPr sz="2000" dirty="0">
              <a:latin typeface="+mj-lt"/>
              <a:cs typeface="Times New Roman"/>
            </a:endParaRPr>
          </a:p>
        </p:txBody>
      </p:sp>
    </p:spTree>
    <p:extLst>
      <p:ext uri="{BB962C8B-B14F-4D97-AF65-F5344CB8AC3E}">
        <p14:creationId xmlns:p14="http://schemas.microsoft.com/office/powerpoint/2010/main" val="3012501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1579" y="804519"/>
            <a:ext cx="9603275" cy="505267"/>
          </a:xfrm>
          <a:prstGeom prst="rect">
            <a:avLst/>
          </a:prstGeom>
        </p:spPr>
        <p:txBody>
          <a:bodyPr vert="horz" wrap="square" lIns="0" tIns="12700" rIns="0" bIns="0" rtlCol="0">
            <a:spAutoFit/>
          </a:bodyPr>
          <a:lstStyle/>
          <a:p>
            <a:pPr marL="60325">
              <a:lnSpc>
                <a:spcPct val="100000"/>
              </a:lnSpc>
              <a:spcBef>
                <a:spcPts val="100"/>
              </a:spcBef>
            </a:pPr>
            <a:r>
              <a:rPr dirty="0"/>
              <a:t>Android</a:t>
            </a:r>
            <a:r>
              <a:rPr spc="-25" dirty="0"/>
              <a:t> </a:t>
            </a:r>
            <a:r>
              <a:rPr dirty="0"/>
              <a:t>versions</a:t>
            </a:r>
            <a:r>
              <a:rPr spc="-25" dirty="0"/>
              <a:t> </a:t>
            </a:r>
            <a:r>
              <a:rPr dirty="0"/>
              <a:t>4.1</a:t>
            </a:r>
            <a:r>
              <a:rPr spc="-25" dirty="0"/>
              <a:t> </a:t>
            </a:r>
            <a:r>
              <a:rPr dirty="0"/>
              <a:t>to</a:t>
            </a:r>
            <a:r>
              <a:rPr spc="-25" dirty="0"/>
              <a:t> </a:t>
            </a:r>
            <a:r>
              <a:rPr dirty="0"/>
              <a:t>4.3:</a:t>
            </a:r>
            <a:r>
              <a:rPr spc="-25" dirty="0"/>
              <a:t> </a:t>
            </a:r>
            <a:r>
              <a:rPr dirty="0"/>
              <a:t>Jelly</a:t>
            </a:r>
            <a:r>
              <a:rPr spc="-20" dirty="0"/>
              <a:t> Bean</a:t>
            </a:r>
          </a:p>
        </p:txBody>
      </p:sp>
      <p:pic>
        <p:nvPicPr>
          <p:cNvPr id="3" name="object 3"/>
          <p:cNvPicPr/>
          <p:nvPr/>
        </p:nvPicPr>
        <p:blipFill rotWithShape="1">
          <a:blip r:embed="rId2" cstate="print"/>
          <a:srcRect l="3444" t="2614" r="2338" b="2829"/>
          <a:stretch/>
        </p:blipFill>
        <p:spPr>
          <a:xfrm>
            <a:off x="1928190" y="1901379"/>
            <a:ext cx="3806687" cy="4053161"/>
          </a:xfrm>
          <a:prstGeom prst="rect">
            <a:avLst/>
          </a:prstGeom>
        </p:spPr>
      </p:pic>
      <p:sp>
        <p:nvSpPr>
          <p:cNvPr id="4" name="object 4"/>
          <p:cNvSpPr txBox="1"/>
          <p:nvPr/>
        </p:nvSpPr>
        <p:spPr>
          <a:xfrm>
            <a:off x="5963478" y="1850682"/>
            <a:ext cx="6132444" cy="4937249"/>
          </a:xfrm>
          <a:prstGeom prst="rect">
            <a:avLst/>
          </a:prstGeom>
        </p:spPr>
        <p:txBody>
          <a:bodyPr vert="horz" wrap="square" lIns="0" tIns="12700" rIns="0" bIns="0" rtlCol="0">
            <a:spAutoFit/>
          </a:bodyPr>
          <a:lstStyle/>
          <a:p>
            <a:pPr marL="100965">
              <a:lnSpc>
                <a:spcPct val="100000"/>
              </a:lnSpc>
              <a:spcBef>
                <a:spcPts val="100"/>
              </a:spcBef>
            </a:pPr>
            <a:r>
              <a:rPr sz="2000" b="1" spc="-10" dirty="0">
                <a:latin typeface="+mj-lt"/>
                <a:cs typeface="Times New Roman"/>
              </a:rPr>
              <a:t>Features:</a:t>
            </a:r>
            <a:endParaRPr sz="2000" dirty="0">
              <a:latin typeface="+mj-lt"/>
              <a:cs typeface="Times New Roman"/>
            </a:endParaRPr>
          </a:p>
          <a:p>
            <a:pPr marL="100965" indent="-97155">
              <a:lnSpc>
                <a:spcPct val="100000"/>
              </a:lnSpc>
              <a:buSzPct val="95000"/>
              <a:buFont typeface="Arial"/>
              <a:buChar char="•"/>
              <a:tabLst>
                <a:tab pos="100965" algn="l"/>
              </a:tabLst>
            </a:pPr>
            <a:r>
              <a:rPr sz="2000" dirty="0">
                <a:latin typeface="+mj-lt"/>
                <a:cs typeface="Times New Roman"/>
              </a:rPr>
              <a:t>Voice</a:t>
            </a:r>
            <a:r>
              <a:rPr sz="2000" spc="-25" dirty="0">
                <a:latin typeface="+mj-lt"/>
                <a:cs typeface="Times New Roman"/>
              </a:rPr>
              <a:t> </a:t>
            </a:r>
            <a:r>
              <a:rPr sz="2000" spc="-10" dirty="0">
                <a:latin typeface="+mj-lt"/>
                <a:cs typeface="Times New Roman"/>
              </a:rPr>
              <a:t>search.</a:t>
            </a:r>
            <a:endParaRPr sz="2000" dirty="0">
              <a:latin typeface="+mj-lt"/>
              <a:cs typeface="Times New Roman"/>
            </a:endParaRPr>
          </a:p>
          <a:p>
            <a:pPr marL="100965" indent="-97155">
              <a:lnSpc>
                <a:spcPct val="100000"/>
              </a:lnSpc>
              <a:buSzPct val="95000"/>
              <a:buFont typeface="Arial"/>
              <a:buChar char="•"/>
              <a:tabLst>
                <a:tab pos="100965" algn="l"/>
              </a:tabLst>
            </a:pPr>
            <a:r>
              <a:rPr sz="2000" spc="-10" dirty="0">
                <a:latin typeface="+mj-lt"/>
                <a:cs typeface="Times New Roman"/>
              </a:rPr>
              <a:t>Panorama.</a:t>
            </a:r>
            <a:endParaRPr sz="2000" dirty="0">
              <a:latin typeface="+mj-lt"/>
              <a:cs typeface="Times New Roman"/>
            </a:endParaRPr>
          </a:p>
          <a:p>
            <a:pPr marL="100965" indent="-97155">
              <a:lnSpc>
                <a:spcPct val="100000"/>
              </a:lnSpc>
              <a:buSzPct val="95000"/>
              <a:buFont typeface="Arial"/>
              <a:buChar char="•"/>
              <a:tabLst>
                <a:tab pos="100965" algn="l"/>
              </a:tabLst>
            </a:pPr>
            <a:r>
              <a:rPr sz="2000" dirty="0">
                <a:latin typeface="+mj-lt"/>
                <a:cs typeface="Times New Roman"/>
              </a:rPr>
              <a:t>Daydream</a:t>
            </a:r>
            <a:r>
              <a:rPr sz="2000" spc="-35" dirty="0">
                <a:latin typeface="+mj-lt"/>
                <a:cs typeface="Times New Roman"/>
              </a:rPr>
              <a:t> </a:t>
            </a:r>
            <a:r>
              <a:rPr sz="2000" dirty="0">
                <a:latin typeface="+mj-lt"/>
                <a:cs typeface="Times New Roman"/>
              </a:rPr>
              <a:t>as</a:t>
            </a:r>
            <a:r>
              <a:rPr sz="2000" spc="-35" dirty="0">
                <a:latin typeface="+mj-lt"/>
                <a:cs typeface="Times New Roman"/>
              </a:rPr>
              <a:t> </a:t>
            </a:r>
            <a:r>
              <a:rPr sz="2000" dirty="0">
                <a:latin typeface="+mj-lt"/>
                <a:cs typeface="Times New Roman"/>
              </a:rPr>
              <a:t>a</a:t>
            </a:r>
            <a:r>
              <a:rPr sz="2000" spc="-30" dirty="0">
                <a:latin typeface="+mj-lt"/>
                <a:cs typeface="Times New Roman"/>
              </a:rPr>
              <a:t> </a:t>
            </a:r>
            <a:r>
              <a:rPr sz="2000" spc="-10" dirty="0">
                <a:latin typeface="+mj-lt"/>
                <a:cs typeface="Times New Roman"/>
              </a:rPr>
              <a:t>screensaver.</a:t>
            </a:r>
            <a:endParaRPr sz="2000" dirty="0">
              <a:latin typeface="+mj-lt"/>
              <a:cs typeface="Times New Roman"/>
            </a:endParaRPr>
          </a:p>
          <a:p>
            <a:pPr marL="100965" indent="-97155">
              <a:lnSpc>
                <a:spcPct val="100000"/>
              </a:lnSpc>
              <a:buSzPct val="95000"/>
              <a:buFont typeface="Arial"/>
              <a:buChar char="•"/>
              <a:tabLst>
                <a:tab pos="100965" algn="l"/>
              </a:tabLst>
            </a:pPr>
            <a:r>
              <a:rPr sz="2000" dirty="0">
                <a:latin typeface="+mj-lt"/>
                <a:cs typeface="Times New Roman"/>
              </a:rPr>
              <a:t>Power</a:t>
            </a:r>
            <a:r>
              <a:rPr sz="2000" spc="-80" dirty="0">
                <a:latin typeface="+mj-lt"/>
                <a:cs typeface="Times New Roman"/>
              </a:rPr>
              <a:t> </a:t>
            </a:r>
            <a:r>
              <a:rPr sz="2000" spc="-10" dirty="0">
                <a:latin typeface="+mj-lt"/>
                <a:cs typeface="Times New Roman"/>
              </a:rPr>
              <a:t>control.</a:t>
            </a:r>
            <a:endParaRPr sz="2000" dirty="0">
              <a:latin typeface="+mj-lt"/>
              <a:cs typeface="Times New Roman"/>
            </a:endParaRPr>
          </a:p>
          <a:p>
            <a:pPr marL="100965" indent="-97155">
              <a:lnSpc>
                <a:spcPct val="100000"/>
              </a:lnSpc>
              <a:buSzPct val="95000"/>
              <a:buFont typeface="Arial"/>
              <a:buChar char="•"/>
              <a:tabLst>
                <a:tab pos="100965" algn="l"/>
              </a:tabLst>
            </a:pPr>
            <a:r>
              <a:rPr sz="2000" dirty="0">
                <a:latin typeface="+mj-lt"/>
                <a:cs typeface="Times New Roman"/>
              </a:rPr>
              <a:t>Improve</a:t>
            </a:r>
            <a:r>
              <a:rPr sz="2000" spc="-20" dirty="0">
                <a:latin typeface="+mj-lt"/>
                <a:cs typeface="Times New Roman"/>
              </a:rPr>
              <a:t> </a:t>
            </a:r>
            <a:r>
              <a:rPr sz="2000" dirty="0">
                <a:latin typeface="+mj-lt"/>
                <a:cs typeface="Times New Roman"/>
              </a:rPr>
              <a:t>camera</a:t>
            </a:r>
            <a:r>
              <a:rPr sz="2000" spc="-15" dirty="0">
                <a:latin typeface="+mj-lt"/>
                <a:cs typeface="Times New Roman"/>
              </a:rPr>
              <a:t> </a:t>
            </a:r>
            <a:r>
              <a:rPr sz="2000" spc="-10" dirty="0">
                <a:latin typeface="+mj-lt"/>
                <a:cs typeface="Times New Roman"/>
              </a:rPr>
              <a:t>application.</a:t>
            </a:r>
            <a:endParaRPr sz="2000" dirty="0">
              <a:latin typeface="+mj-lt"/>
              <a:cs typeface="Times New Roman"/>
            </a:endParaRPr>
          </a:p>
          <a:p>
            <a:pPr marL="100965" indent="-97155">
              <a:lnSpc>
                <a:spcPct val="100000"/>
              </a:lnSpc>
              <a:buSzPct val="95000"/>
              <a:buFont typeface="Arial"/>
              <a:buChar char="•"/>
              <a:tabLst>
                <a:tab pos="100965" algn="l"/>
              </a:tabLst>
            </a:pPr>
            <a:r>
              <a:rPr sz="2000" dirty="0">
                <a:latin typeface="+mj-lt"/>
                <a:cs typeface="Times New Roman"/>
              </a:rPr>
              <a:t>Security </a:t>
            </a:r>
            <a:r>
              <a:rPr sz="2000" spc="-10" dirty="0">
                <a:latin typeface="+mj-lt"/>
                <a:cs typeface="Times New Roman"/>
              </a:rPr>
              <a:t>enhancement</a:t>
            </a:r>
            <a:r>
              <a:rPr sz="2000" spc="-10" dirty="0" smtClean="0">
                <a:latin typeface="+mj-lt"/>
                <a:cs typeface="Times New Roman"/>
              </a:rPr>
              <a:t>.</a:t>
            </a:r>
          </a:p>
          <a:p>
            <a:pPr marL="100965" indent="-97155">
              <a:lnSpc>
                <a:spcPct val="100000"/>
              </a:lnSpc>
              <a:buSzPct val="95000"/>
              <a:buFont typeface="Arial"/>
              <a:buChar char="•"/>
              <a:tabLst>
                <a:tab pos="100965" algn="l"/>
              </a:tabLst>
            </a:pPr>
            <a:r>
              <a:rPr sz="2000" dirty="0" smtClean="0">
                <a:latin typeface="+mj-lt"/>
                <a:cs typeface="Times New Roman"/>
              </a:rPr>
              <a:t>Voice</a:t>
            </a:r>
            <a:r>
              <a:rPr sz="2000" spc="-25" dirty="0" smtClean="0">
                <a:latin typeface="+mj-lt"/>
                <a:cs typeface="Times New Roman"/>
              </a:rPr>
              <a:t> </a:t>
            </a:r>
            <a:r>
              <a:rPr sz="2000" spc="-10" dirty="0" smtClean="0">
                <a:latin typeface="+mj-lt"/>
                <a:cs typeface="Times New Roman"/>
              </a:rPr>
              <a:t>typing.</a:t>
            </a:r>
            <a:endParaRPr sz="2000" dirty="0" smtClean="0">
              <a:latin typeface="+mj-lt"/>
              <a:cs typeface="Times New Roman"/>
            </a:endParaRPr>
          </a:p>
          <a:p>
            <a:pPr marL="100965" indent="-97155">
              <a:lnSpc>
                <a:spcPct val="100000"/>
              </a:lnSpc>
              <a:buSzPct val="95000"/>
              <a:buFont typeface="Arial"/>
              <a:buChar char="•"/>
              <a:tabLst>
                <a:tab pos="100965" algn="l"/>
              </a:tabLst>
            </a:pPr>
            <a:r>
              <a:rPr sz="2000" dirty="0" smtClean="0">
                <a:latin typeface="+mj-lt"/>
                <a:cs typeface="Times New Roman"/>
              </a:rPr>
              <a:t>Multiple</a:t>
            </a:r>
            <a:r>
              <a:rPr sz="2000" spc="-30" dirty="0" smtClean="0">
                <a:latin typeface="+mj-lt"/>
                <a:cs typeface="Times New Roman"/>
              </a:rPr>
              <a:t> </a:t>
            </a:r>
            <a:r>
              <a:rPr sz="2000" dirty="0" smtClean="0">
                <a:latin typeface="+mj-lt"/>
                <a:cs typeface="Times New Roman"/>
              </a:rPr>
              <a:t>user</a:t>
            </a:r>
            <a:r>
              <a:rPr sz="2000" spc="-30" dirty="0" smtClean="0">
                <a:latin typeface="+mj-lt"/>
                <a:cs typeface="Times New Roman"/>
              </a:rPr>
              <a:t> </a:t>
            </a:r>
            <a:r>
              <a:rPr sz="2000" dirty="0" smtClean="0">
                <a:latin typeface="+mj-lt"/>
                <a:cs typeface="Times New Roman"/>
              </a:rPr>
              <a:t>accounts</a:t>
            </a:r>
            <a:r>
              <a:rPr sz="2000" spc="-30" dirty="0" smtClean="0">
                <a:latin typeface="+mj-lt"/>
                <a:cs typeface="Times New Roman"/>
              </a:rPr>
              <a:t> </a:t>
            </a:r>
            <a:r>
              <a:rPr sz="2000" dirty="0" smtClean="0">
                <a:latin typeface="+mj-lt"/>
                <a:cs typeface="Times New Roman"/>
              </a:rPr>
              <a:t>on</a:t>
            </a:r>
            <a:r>
              <a:rPr sz="2000" spc="-30" dirty="0" smtClean="0">
                <a:latin typeface="+mj-lt"/>
                <a:cs typeface="Times New Roman"/>
              </a:rPr>
              <a:t> </a:t>
            </a:r>
            <a:r>
              <a:rPr sz="2000" dirty="0" smtClean="0">
                <a:latin typeface="+mj-lt"/>
                <a:cs typeface="Times New Roman"/>
              </a:rPr>
              <a:t>tablets</a:t>
            </a:r>
            <a:r>
              <a:rPr sz="2000" spc="-25" dirty="0" smtClean="0">
                <a:latin typeface="+mj-lt"/>
                <a:cs typeface="Times New Roman"/>
              </a:rPr>
              <a:t> </a:t>
            </a:r>
            <a:r>
              <a:rPr sz="2000" spc="-10" dirty="0" smtClean="0">
                <a:latin typeface="+mj-lt"/>
                <a:cs typeface="Times New Roman"/>
              </a:rPr>
              <a:t>only.</a:t>
            </a:r>
            <a:endParaRPr sz="2000" dirty="0" smtClean="0">
              <a:latin typeface="+mj-lt"/>
              <a:cs typeface="Times New Roman"/>
            </a:endParaRPr>
          </a:p>
          <a:p>
            <a:pPr marL="100965" indent="-97155">
              <a:lnSpc>
                <a:spcPct val="100000"/>
              </a:lnSpc>
              <a:buSzPct val="95000"/>
              <a:buFont typeface="Arial"/>
              <a:buChar char="•"/>
              <a:tabLst>
                <a:tab pos="100965" algn="l"/>
              </a:tabLst>
            </a:pPr>
            <a:r>
              <a:rPr sz="2000" dirty="0" smtClean="0">
                <a:latin typeface="+mj-lt"/>
                <a:cs typeface="Times New Roman"/>
              </a:rPr>
              <a:t>4k</a:t>
            </a:r>
            <a:r>
              <a:rPr sz="2000" spc="-50" dirty="0" smtClean="0">
                <a:latin typeface="+mj-lt"/>
                <a:cs typeface="Times New Roman"/>
              </a:rPr>
              <a:t> </a:t>
            </a:r>
            <a:r>
              <a:rPr sz="2000" dirty="0" smtClean="0">
                <a:latin typeface="+mj-lt"/>
                <a:cs typeface="Times New Roman"/>
              </a:rPr>
              <a:t>resolution</a:t>
            </a:r>
            <a:r>
              <a:rPr sz="2000" spc="-40" dirty="0" smtClean="0">
                <a:latin typeface="+mj-lt"/>
                <a:cs typeface="Times New Roman"/>
              </a:rPr>
              <a:t> </a:t>
            </a:r>
            <a:r>
              <a:rPr sz="2000" spc="-10" dirty="0" smtClean="0">
                <a:latin typeface="+mj-lt"/>
                <a:cs typeface="Times New Roman"/>
              </a:rPr>
              <a:t>support.</a:t>
            </a:r>
            <a:endParaRPr sz="2000" dirty="0" smtClean="0">
              <a:latin typeface="+mj-lt"/>
              <a:cs typeface="Times New Roman"/>
            </a:endParaRPr>
          </a:p>
          <a:p>
            <a:pPr marL="100965" indent="-97155">
              <a:lnSpc>
                <a:spcPct val="100000"/>
              </a:lnSpc>
              <a:buSzPct val="95000"/>
              <a:buFont typeface="Arial"/>
              <a:buChar char="•"/>
              <a:tabLst>
                <a:tab pos="100965" algn="l"/>
              </a:tabLst>
            </a:pPr>
            <a:r>
              <a:rPr sz="2000" dirty="0" smtClean="0">
                <a:latin typeface="+mj-lt"/>
                <a:cs typeface="Times New Roman"/>
              </a:rPr>
              <a:t>Supporting</a:t>
            </a:r>
            <a:r>
              <a:rPr sz="2000" spc="-30" dirty="0" smtClean="0">
                <a:latin typeface="+mj-lt"/>
                <a:cs typeface="Times New Roman"/>
              </a:rPr>
              <a:t> </a:t>
            </a:r>
            <a:r>
              <a:rPr sz="2000" dirty="0" smtClean="0">
                <a:latin typeface="+mj-lt"/>
                <a:cs typeface="Times New Roman"/>
              </a:rPr>
              <a:t>Bluetooth</a:t>
            </a:r>
            <a:r>
              <a:rPr sz="2000" spc="-35" dirty="0" smtClean="0">
                <a:latin typeface="+mj-lt"/>
                <a:cs typeface="Times New Roman"/>
              </a:rPr>
              <a:t> </a:t>
            </a:r>
            <a:r>
              <a:rPr sz="2000" dirty="0" smtClean="0">
                <a:latin typeface="+mj-lt"/>
                <a:cs typeface="Times New Roman"/>
              </a:rPr>
              <a:t>Low</a:t>
            </a:r>
            <a:r>
              <a:rPr sz="2000" spc="-35" dirty="0" smtClean="0">
                <a:latin typeface="+mj-lt"/>
                <a:cs typeface="Times New Roman"/>
              </a:rPr>
              <a:t> </a:t>
            </a:r>
            <a:r>
              <a:rPr sz="2000" spc="-10" dirty="0" smtClean="0">
                <a:latin typeface="+mj-lt"/>
                <a:cs typeface="Times New Roman"/>
              </a:rPr>
              <a:t>Energy.</a:t>
            </a:r>
            <a:endParaRPr sz="2000" dirty="0" smtClean="0">
              <a:latin typeface="+mj-lt"/>
              <a:cs typeface="Times New Roman"/>
            </a:endParaRPr>
          </a:p>
          <a:p>
            <a:pPr marL="100965" indent="-97155">
              <a:lnSpc>
                <a:spcPct val="100000"/>
              </a:lnSpc>
              <a:buSzPct val="95000"/>
              <a:buFont typeface="Arial"/>
              <a:buChar char="•"/>
              <a:tabLst>
                <a:tab pos="100965" algn="l"/>
              </a:tabLst>
            </a:pPr>
            <a:r>
              <a:rPr sz="2000" spc="-10" dirty="0" smtClean="0">
                <a:latin typeface="+mj-lt"/>
                <a:cs typeface="Times New Roman"/>
              </a:rPr>
              <a:t>Bi-</a:t>
            </a:r>
            <a:r>
              <a:rPr sz="2000" dirty="0" smtClean="0">
                <a:latin typeface="+mj-lt"/>
                <a:cs typeface="Times New Roman"/>
              </a:rPr>
              <a:t>directional</a:t>
            </a:r>
            <a:r>
              <a:rPr sz="2000" spc="-35" dirty="0" smtClean="0">
                <a:latin typeface="+mj-lt"/>
                <a:cs typeface="Times New Roman"/>
              </a:rPr>
              <a:t> </a:t>
            </a:r>
            <a:r>
              <a:rPr sz="2000" dirty="0" smtClean="0">
                <a:latin typeface="+mj-lt"/>
                <a:cs typeface="Times New Roman"/>
              </a:rPr>
              <a:t>text</a:t>
            </a:r>
            <a:r>
              <a:rPr sz="2000" spc="-25" dirty="0" smtClean="0">
                <a:latin typeface="+mj-lt"/>
                <a:cs typeface="Times New Roman"/>
              </a:rPr>
              <a:t> </a:t>
            </a:r>
            <a:r>
              <a:rPr sz="2000" dirty="0" smtClean="0">
                <a:latin typeface="+mj-lt"/>
                <a:cs typeface="Times New Roman"/>
              </a:rPr>
              <a:t>and</a:t>
            </a:r>
            <a:r>
              <a:rPr sz="2000" spc="-30" dirty="0" smtClean="0">
                <a:latin typeface="+mj-lt"/>
                <a:cs typeface="Times New Roman"/>
              </a:rPr>
              <a:t> </a:t>
            </a:r>
            <a:r>
              <a:rPr sz="2000" dirty="0" smtClean="0">
                <a:latin typeface="+mj-lt"/>
                <a:cs typeface="Times New Roman"/>
              </a:rPr>
              <a:t>other</a:t>
            </a:r>
            <a:r>
              <a:rPr sz="2000" spc="-35" dirty="0" smtClean="0">
                <a:latin typeface="+mj-lt"/>
                <a:cs typeface="Times New Roman"/>
              </a:rPr>
              <a:t> </a:t>
            </a:r>
            <a:r>
              <a:rPr sz="2000" dirty="0" smtClean="0">
                <a:latin typeface="+mj-lt"/>
                <a:cs typeface="Times New Roman"/>
              </a:rPr>
              <a:t>language</a:t>
            </a:r>
            <a:r>
              <a:rPr sz="2000" spc="-30" dirty="0" smtClean="0">
                <a:latin typeface="+mj-lt"/>
                <a:cs typeface="Times New Roman"/>
              </a:rPr>
              <a:t> </a:t>
            </a:r>
            <a:r>
              <a:rPr sz="2000" spc="-10" dirty="0" smtClean="0">
                <a:latin typeface="+mj-lt"/>
                <a:cs typeface="Times New Roman"/>
              </a:rPr>
              <a:t>support.</a:t>
            </a:r>
            <a:endParaRPr sz="2000" dirty="0" smtClean="0">
              <a:latin typeface="+mj-lt"/>
              <a:cs typeface="Times New Roman"/>
            </a:endParaRPr>
          </a:p>
          <a:p>
            <a:pPr marL="100965" indent="-97155">
              <a:lnSpc>
                <a:spcPct val="100000"/>
              </a:lnSpc>
              <a:buSzPct val="95000"/>
              <a:buFont typeface="Arial"/>
              <a:buChar char="•"/>
              <a:tabLst>
                <a:tab pos="100965" algn="l"/>
              </a:tabLst>
            </a:pPr>
            <a:r>
              <a:rPr sz="2000" dirty="0" smtClean="0">
                <a:latin typeface="+mj-lt"/>
                <a:cs typeface="Times New Roman"/>
              </a:rPr>
              <a:t>Support</a:t>
            </a:r>
            <a:r>
              <a:rPr sz="2000" spc="-25" dirty="0" smtClean="0">
                <a:latin typeface="+mj-lt"/>
                <a:cs typeface="Times New Roman"/>
              </a:rPr>
              <a:t> </a:t>
            </a:r>
            <a:r>
              <a:rPr sz="2000" dirty="0" smtClean="0">
                <a:latin typeface="+mj-lt"/>
                <a:cs typeface="Times New Roman"/>
              </a:rPr>
              <a:t>USB</a:t>
            </a:r>
            <a:r>
              <a:rPr sz="2000" spc="-30" dirty="0" smtClean="0">
                <a:latin typeface="+mj-lt"/>
                <a:cs typeface="Times New Roman"/>
              </a:rPr>
              <a:t> </a:t>
            </a:r>
            <a:r>
              <a:rPr sz="2000" spc="-10" dirty="0" smtClean="0">
                <a:latin typeface="+mj-lt"/>
                <a:cs typeface="Times New Roman"/>
              </a:rPr>
              <a:t>audio.</a:t>
            </a:r>
            <a:endParaRPr sz="2000" dirty="0" smtClean="0">
              <a:latin typeface="+mj-lt"/>
              <a:cs typeface="Times New Roman"/>
            </a:endParaRPr>
          </a:p>
          <a:p>
            <a:pPr marL="100965" marR="339725" indent="-97790">
              <a:lnSpc>
                <a:spcPct val="100000"/>
              </a:lnSpc>
              <a:buSzPct val="95000"/>
              <a:buFont typeface="Arial"/>
              <a:buChar char="•"/>
              <a:tabLst>
                <a:tab pos="100965" algn="l"/>
              </a:tabLst>
            </a:pPr>
            <a:r>
              <a:rPr sz="2000" dirty="0" smtClean="0">
                <a:latin typeface="+mj-lt"/>
                <a:cs typeface="Times New Roman"/>
              </a:rPr>
              <a:t>Set</a:t>
            </a:r>
            <a:r>
              <a:rPr sz="2000" spc="-20" dirty="0" smtClean="0">
                <a:latin typeface="+mj-lt"/>
                <a:cs typeface="Times New Roman"/>
              </a:rPr>
              <a:t> </a:t>
            </a:r>
            <a:r>
              <a:rPr sz="2000" dirty="0" smtClean="0">
                <a:latin typeface="+mj-lt"/>
                <a:cs typeface="Times New Roman"/>
              </a:rPr>
              <a:t>the</a:t>
            </a:r>
            <a:r>
              <a:rPr sz="2000" spc="-25" dirty="0" smtClean="0">
                <a:latin typeface="+mj-lt"/>
                <a:cs typeface="Times New Roman"/>
              </a:rPr>
              <a:t> </a:t>
            </a:r>
            <a:r>
              <a:rPr sz="2000" dirty="0" smtClean="0">
                <a:latin typeface="+mj-lt"/>
                <a:cs typeface="Times New Roman"/>
              </a:rPr>
              <a:t>volume</a:t>
            </a:r>
            <a:r>
              <a:rPr sz="2000" spc="-25" dirty="0" smtClean="0">
                <a:latin typeface="+mj-lt"/>
                <a:cs typeface="Times New Roman"/>
              </a:rPr>
              <a:t> </a:t>
            </a:r>
            <a:r>
              <a:rPr sz="2000" dirty="0" smtClean="0">
                <a:latin typeface="+mj-lt"/>
                <a:cs typeface="Times New Roman"/>
              </a:rPr>
              <a:t>of</a:t>
            </a:r>
            <a:r>
              <a:rPr sz="2000" spc="-20" dirty="0" smtClean="0">
                <a:latin typeface="+mj-lt"/>
                <a:cs typeface="Times New Roman"/>
              </a:rPr>
              <a:t> </a:t>
            </a:r>
            <a:r>
              <a:rPr sz="2000" dirty="0" smtClean="0">
                <a:latin typeface="+mj-lt"/>
                <a:cs typeface="Times New Roman"/>
              </a:rPr>
              <a:t>incoming</a:t>
            </a:r>
            <a:r>
              <a:rPr sz="2000" spc="-20" dirty="0" smtClean="0">
                <a:latin typeface="+mj-lt"/>
                <a:cs typeface="Times New Roman"/>
              </a:rPr>
              <a:t> </a:t>
            </a:r>
            <a:r>
              <a:rPr sz="2000" dirty="0" smtClean="0">
                <a:latin typeface="+mj-lt"/>
                <a:cs typeface="Times New Roman"/>
              </a:rPr>
              <a:t>calls</a:t>
            </a:r>
            <a:r>
              <a:rPr sz="2000" spc="-25" dirty="0" smtClean="0">
                <a:latin typeface="+mj-lt"/>
                <a:cs typeface="Times New Roman"/>
              </a:rPr>
              <a:t> </a:t>
            </a:r>
            <a:r>
              <a:rPr sz="2000" dirty="0" smtClean="0">
                <a:latin typeface="+mj-lt"/>
                <a:cs typeface="Times New Roman"/>
              </a:rPr>
              <a:t>and</a:t>
            </a:r>
            <a:r>
              <a:rPr sz="2000" spc="-25" dirty="0" smtClean="0">
                <a:latin typeface="+mj-lt"/>
                <a:cs typeface="Times New Roman"/>
              </a:rPr>
              <a:t> </a:t>
            </a:r>
            <a:r>
              <a:rPr sz="2000" dirty="0" smtClean="0">
                <a:latin typeface="+mj-lt"/>
                <a:cs typeface="Times New Roman"/>
              </a:rPr>
              <a:t>show</a:t>
            </a:r>
            <a:r>
              <a:rPr sz="2000" spc="-25" dirty="0" smtClean="0">
                <a:latin typeface="+mj-lt"/>
                <a:cs typeface="Times New Roman"/>
              </a:rPr>
              <a:t> </a:t>
            </a:r>
            <a:r>
              <a:rPr sz="2000" spc="-50" dirty="0" smtClean="0">
                <a:latin typeface="+mj-lt"/>
                <a:cs typeface="Times New Roman"/>
              </a:rPr>
              <a:t>a </a:t>
            </a:r>
            <a:r>
              <a:rPr sz="2000" dirty="0" smtClean="0">
                <a:latin typeface="+mj-lt"/>
                <a:cs typeface="Times New Roman"/>
              </a:rPr>
              <a:t>message</a:t>
            </a:r>
            <a:r>
              <a:rPr sz="2000" spc="-35" dirty="0" smtClean="0">
                <a:latin typeface="+mj-lt"/>
                <a:cs typeface="Times New Roman"/>
              </a:rPr>
              <a:t> </a:t>
            </a:r>
            <a:r>
              <a:rPr sz="2000" spc="-10" dirty="0" smtClean="0">
                <a:latin typeface="+mj-lt"/>
                <a:cs typeface="Times New Roman"/>
              </a:rPr>
              <a:t>alert.</a:t>
            </a:r>
            <a:endParaRPr sz="2000" dirty="0" smtClean="0">
              <a:latin typeface="+mj-lt"/>
              <a:cs typeface="Times New Roman"/>
            </a:endParaRPr>
          </a:p>
          <a:p>
            <a:pPr marL="100965" indent="-97155">
              <a:lnSpc>
                <a:spcPct val="100000"/>
              </a:lnSpc>
              <a:buSzPct val="95000"/>
              <a:buFont typeface="Arial"/>
              <a:buChar char="•"/>
              <a:tabLst>
                <a:tab pos="100965" algn="l"/>
              </a:tabLst>
            </a:pPr>
            <a:r>
              <a:rPr sz="2000" dirty="0" smtClean="0">
                <a:latin typeface="+mj-lt"/>
                <a:cs typeface="Times New Roman"/>
              </a:rPr>
              <a:t>Native</a:t>
            </a:r>
            <a:r>
              <a:rPr sz="2000" spc="-30" dirty="0" smtClean="0">
                <a:latin typeface="+mj-lt"/>
                <a:cs typeface="Times New Roman"/>
              </a:rPr>
              <a:t> </a:t>
            </a:r>
            <a:r>
              <a:rPr sz="2000" dirty="0" smtClean="0">
                <a:latin typeface="+mj-lt"/>
                <a:cs typeface="Times New Roman"/>
              </a:rPr>
              <a:t>emoji</a:t>
            </a:r>
            <a:r>
              <a:rPr sz="2000" spc="-25" dirty="0" smtClean="0">
                <a:latin typeface="+mj-lt"/>
                <a:cs typeface="Times New Roman"/>
              </a:rPr>
              <a:t> </a:t>
            </a:r>
            <a:r>
              <a:rPr sz="2000" spc="-10" dirty="0" smtClean="0">
                <a:latin typeface="+mj-lt"/>
                <a:cs typeface="Times New Roman"/>
              </a:rPr>
              <a:t>support.</a:t>
            </a:r>
            <a:endParaRPr sz="2000" dirty="0">
              <a:latin typeface="+mj-lt"/>
              <a:cs typeface="Times New Roman"/>
            </a:endParaRPr>
          </a:p>
        </p:txBody>
      </p:sp>
    </p:spTree>
    <p:extLst>
      <p:ext uri="{BB962C8B-B14F-4D97-AF65-F5344CB8AC3E}">
        <p14:creationId xmlns:p14="http://schemas.microsoft.com/office/powerpoint/2010/main" val="3409866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Android </a:t>
            </a:r>
            <a:r>
              <a:rPr lang="en-US" dirty="0"/>
              <a:t>SDK</a:t>
            </a:r>
          </a:p>
          <a:p>
            <a:r>
              <a:rPr lang="en-US" dirty="0"/>
              <a:t>Android Development Tools</a:t>
            </a:r>
          </a:p>
          <a:p>
            <a:r>
              <a:rPr lang="en-US" dirty="0"/>
              <a:t>Android Virtual Devices</a:t>
            </a:r>
          </a:p>
          <a:p>
            <a:r>
              <a:rPr lang="en-US" dirty="0"/>
              <a:t>Development Environment</a:t>
            </a:r>
          </a:p>
          <a:p>
            <a:r>
              <a:rPr lang="en-US" dirty="0"/>
              <a:t>Directory Structure of Android Application</a:t>
            </a:r>
          </a:p>
          <a:p>
            <a:r>
              <a:rPr lang="en-US" dirty="0"/>
              <a:t>Android Manifest file</a:t>
            </a:r>
          </a:p>
        </p:txBody>
      </p:sp>
    </p:spTree>
    <p:extLst>
      <p:ext uri="{BB962C8B-B14F-4D97-AF65-F5344CB8AC3E}">
        <p14:creationId xmlns:p14="http://schemas.microsoft.com/office/powerpoint/2010/main" val="14369896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1173" y="318744"/>
            <a:ext cx="9611139" cy="709167"/>
          </a:xfrm>
          <a:prstGeom prst="rect">
            <a:avLst/>
          </a:prstGeom>
        </p:spPr>
        <p:txBody>
          <a:bodyPr vert="horz" wrap="square" lIns="0" tIns="29209" rIns="0" bIns="0" rtlCol="0">
            <a:spAutoFit/>
          </a:bodyPr>
          <a:lstStyle/>
          <a:p>
            <a:pPr marL="873760" marR="5080" indent="-861694">
              <a:lnSpc>
                <a:spcPts val="5250"/>
              </a:lnSpc>
              <a:spcBef>
                <a:spcPts val="229"/>
              </a:spcBef>
            </a:pPr>
            <a:r>
              <a:rPr dirty="0"/>
              <a:t>Android</a:t>
            </a:r>
            <a:r>
              <a:rPr spc="-40" dirty="0"/>
              <a:t> </a:t>
            </a:r>
            <a:r>
              <a:rPr dirty="0"/>
              <a:t>version</a:t>
            </a:r>
            <a:r>
              <a:rPr spc="-30" dirty="0"/>
              <a:t> </a:t>
            </a:r>
            <a:r>
              <a:rPr dirty="0"/>
              <a:t>4.4:</a:t>
            </a:r>
            <a:r>
              <a:rPr spc="-30" dirty="0"/>
              <a:t> </a:t>
            </a:r>
            <a:r>
              <a:rPr spc="-10" dirty="0"/>
              <a:t>KitKat </a:t>
            </a:r>
            <a:r>
              <a:rPr dirty="0"/>
              <a:t>September</a:t>
            </a:r>
            <a:r>
              <a:rPr spc="-40" dirty="0"/>
              <a:t> </a:t>
            </a:r>
            <a:r>
              <a:rPr dirty="0"/>
              <a:t>3,</a:t>
            </a:r>
            <a:r>
              <a:rPr spc="-25" dirty="0"/>
              <a:t> </a:t>
            </a:r>
            <a:r>
              <a:rPr spc="-10" dirty="0"/>
              <a:t>2013.</a:t>
            </a:r>
          </a:p>
        </p:txBody>
      </p:sp>
      <p:pic>
        <p:nvPicPr>
          <p:cNvPr id="3" name="object 3"/>
          <p:cNvPicPr/>
          <p:nvPr/>
        </p:nvPicPr>
        <p:blipFill>
          <a:blip r:embed="rId2" cstate="print"/>
          <a:stretch>
            <a:fillRect/>
          </a:stretch>
        </p:blipFill>
        <p:spPr>
          <a:xfrm>
            <a:off x="1689652" y="2034811"/>
            <a:ext cx="4578997" cy="3779581"/>
          </a:xfrm>
          <a:prstGeom prst="rect">
            <a:avLst/>
          </a:prstGeom>
        </p:spPr>
      </p:pic>
      <p:sp>
        <p:nvSpPr>
          <p:cNvPr id="4" name="object 4"/>
          <p:cNvSpPr txBox="1"/>
          <p:nvPr/>
        </p:nvSpPr>
        <p:spPr>
          <a:xfrm>
            <a:off x="6495469" y="2191336"/>
            <a:ext cx="4797425" cy="3706143"/>
          </a:xfrm>
          <a:prstGeom prst="rect">
            <a:avLst/>
          </a:prstGeom>
        </p:spPr>
        <p:txBody>
          <a:bodyPr vert="horz" wrap="square" lIns="0" tIns="12700" rIns="0" bIns="0" rtlCol="0">
            <a:spAutoFit/>
          </a:bodyPr>
          <a:lstStyle/>
          <a:p>
            <a:pPr marL="100965">
              <a:lnSpc>
                <a:spcPct val="100000"/>
              </a:lnSpc>
              <a:spcBef>
                <a:spcPts val="100"/>
              </a:spcBef>
            </a:pPr>
            <a:r>
              <a:rPr sz="2000" b="1" spc="-10" dirty="0">
                <a:latin typeface="+mj-lt"/>
                <a:cs typeface="Times New Roman"/>
              </a:rPr>
              <a:t>Features:</a:t>
            </a:r>
            <a:endParaRPr sz="2000" dirty="0">
              <a:latin typeface="+mj-lt"/>
              <a:cs typeface="Times New Roman"/>
            </a:endParaRPr>
          </a:p>
          <a:p>
            <a:pPr marL="100965" indent="-97155">
              <a:lnSpc>
                <a:spcPct val="100000"/>
              </a:lnSpc>
              <a:buSzPct val="95000"/>
              <a:buFont typeface="Arial"/>
              <a:buChar char="•"/>
              <a:tabLst>
                <a:tab pos="100965" algn="l"/>
              </a:tabLst>
            </a:pPr>
            <a:r>
              <a:rPr sz="2000" dirty="0">
                <a:solidFill>
                  <a:srgbClr val="1F1F1F"/>
                </a:solidFill>
                <a:latin typeface="+mj-lt"/>
                <a:cs typeface="Times New Roman"/>
              </a:rPr>
              <a:t>Screen</a:t>
            </a:r>
            <a:r>
              <a:rPr sz="2000" spc="-40" dirty="0">
                <a:solidFill>
                  <a:srgbClr val="1F1F1F"/>
                </a:solidFill>
                <a:latin typeface="+mj-lt"/>
                <a:cs typeface="Times New Roman"/>
              </a:rPr>
              <a:t> </a:t>
            </a:r>
            <a:r>
              <a:rPr sz="2000" spc="-10" dirty="0">
                <a:solidFill>
                  <a:srgbClr val="1F1F1F"/>
                </a:solidFill>
                <a:latin typeface="+mj-lt"/>
                <a:cs typeface="Times New Roman"/>
              </a:rPr>
              <a:t>Recording.</a:t>
            </a:r>
            <a:endParaRPr sz="2000" dirty="0">
              <a:latin typeface="+mj-lt"/>
              <a:cs typeface="Times New Roman"/>
            </a:endParaRPr>
          </a:p>
          <a:p>
            <a:pPr marL="100965" marR="5080" indent="-97790">
              <a:lnSpc>
                <a:spcPct val="100000"/>
              </a:lnSpc>
              <a:buSzPct val="95000"/>
              <a:buFont typeface="Arial"/>
              <a:buChar char="•"/>
              <a:tabLst>
                <a:tab pos="100965" algn="l"/>
              </a:tabLst>
            </a:pPr>
            <a:r>
              <a:rPr sz="2000" dirty="0">
                <a:solidFill>
                  <a:srgbClr val="1F1F1F"/>
                </a:solidFill>
                <a:latin typeface="+mj-lt"/>
                <a:cs typeface="Times New Roman"/>
              </a:rPr>
              <a:t>KitKat</a:t>
            </a:r>
            <a:r>
              <a:rPr sz="2000" spc="-20" dirty="0">
                <a:solidFill>
                  <a:srgbClr val="1F1F1F"/>
                </a:solidFill>
                <a:latin typeface="+mj-lt"/>
                <a:cs typeface="Times New Roman"/>
              </a:rPr>
              <a:t> </a:t>
            </a:r>
            <a:r>
              <a:rPr sz="2000" dirty="0">
                <a:solidFill>
                  <a:srgbClr val="1F1F1F"/>
                </a:solidFill>
                <a:latin typeface="+mj-lt"/>
                <a:cs typeface="Times New Roman"/>
              </a:rPr>
              <a:t>adds</a:t>
            </a:r>
            <a:r>
              <a:rPr sz="2000" spc="-25" dirty="0">
                <a:solidFill>
                  <a:srgbClr val="1F1F1F"/>
                </a:solidFill>
                <a:latin typeface="+mj-lt"/>
                <a:cs typeface="Times New Roman"/>
              </a:rPr>
              <a:t> </a:t>
            </a:r>
            <a:r>
              <a:rPr sz="2000" dirty="0">
                <a:solidFill>
                  <a:srgbClr val="1F1F1F"/>
                </a:solidFill>
                <a:latin typeface="+mj-lt"/>
                <a:cs typeface="Times New Roman"/>
              </a:rPr>
              <a:t>a</a:t>
            </a:r>
            <a:r>
              <a:rPr sz="2000" spc="-15" dirty="0">
                <a:solidFill>
                  <a:srgbClr val="1F1F1F"/>
                </a:solidFill>
                <a:latin typeface="+mj-lt"/>
                <a:cs typeface="Times New Roman"/>
              </a:rPr>
              <a:t> </a:t>
            </a:r>
            <a:r>
              <a:rPr sz="2000" dirty="0">
                <a:solidFill>
                  <a:srgbClr val="1F1F1F"/>
                </a:solidFill>
                <a:latin typeface="+mj-lt"/>
                <a:cs typeface="Times New Roman"/>
              </a:rPr>
              <a:t>feature</a:t>
            </a:r>
            <a:r>
              <a:rPr sz="2000" spc="-25" dirty="0">
                <a:solidFill>
                  <a:srgbClr val="1F1F1F"/>
                </a:solidFill>
                <a:latin typeface="+mj-lt"/>
                <a:cs typeface="Times New Roman"/>
              </a:rPr>
              <a:t> </a:t>
            </a:r>
            <a:r>
              <a:rPr sz="2000" dirty="0">
                <a:solidFill>
                  <a:srgbClr val="1F1F1F"/>
                </a:solidFill>
                <a:latin typeface="+mj-lt"/>
                <a:cs typeface="Times New Roman"/>
              </a:rPr>
              <a:t>in</a:t>
            </a:r>
            <a:r>
              <a:rPr sz="2000" spc="-25" dirty="0">
                <a:solidFill>
                  <a:srgbClr val="1F1F1F"/>
                </a:solidFill>
                <a:latin typeface="+mj-lt"/>
                <a:cs typeface="Times New Roman"/>
              </a:rPr>
              <a:t> </a:t>
            </a:r>
            <a:r>
              <a:rPr sz="2000" dirty="0">
                <a:solidFill>
                  <a:srgbClr val="1F1F1F"/>
                </a:solidFill>
                <a:latin typeface="+mj-lt"/>
                <a:cs typeface="Times New Roman"/>
              </a:rPr>
              <a:t>‘Google</a:t>
            </a:r>
            <a:r>
              <a:rPr sz="2000" spc="-20" dirty="0">
                <a:solidFill>
                  <a:srgbClr val="1F1F1F"/>
                </a:solidFill>
                <a:latin typeface="+mj-lt"/>
                <a:cs typeface="Times New Roman"/>
              </a:rPr>
              <a:t> </a:t>
            </a:r>
            <a:r>
              <a:rPr sz="2000" dirty="0">
                <a:solidFill>
                  <a:srgbClr val="1F1F1F"/>
                </a:solidFill>
                <a:latin typeface="+mj-lt"/>
                <a:cs typeface="Times New Roman"/>
              </a:rPr>
              <a:t>now’.</a:t>
            </a:r>
            <a:r>
              <a:rPr sz="2000" spc="-20" dirty="0">
                <a:solidFill>
                  <a:srgbClr val="1F1F1F"/>
                </a:solidFill>
                <a:latin typeface="+mj-lt"/>
                <a:cs typeface="Times New Roman"/>
              </a:rPr>
              <a:t> </a:t>
            </a:r>
            <a:r>
              <a:rPr sz="2000" spc="-25" dirty="0">
                <a:solidFill>
                  <a:srgbClr val="1F1F1F"/>
                </a:solidFill>
                <a:latin typeface="+mj-lt"/>
                <a:cs typeface="Times New Roman"/>
              </a:rPr>
              <a:t>Its </a:t>
            </a:r>
            <a:r>
              <a:rPr sz="2000" dirty="0">
                <a:solidFill>
                  <a:srgbClr val="1F1F1F"/>
                </a:solidFill>
                <a:latin typeface="+mj-lt"/>
                <a:cs typeface="Times New Roman"/>
              </a:rPr>
              <a:t>name</a:t>
            </a:r>
            <a:r>
              <a:rPr sz="2000" spc="-10" dirty="0">
                <a:solidFill>
                  <a:srgbClr val="1F1F1F"/>
                </a:solidFill>
                <a:latin typeface="+mj-lt"/>
                <a:cs typeface="Times New Roman"/>
              </a:rPr>
              <a:t> </a:t>
            </a:r>
            <a:r>
              <a:rPr sz="2000" dirty="0">
                <a:solidFill>
                  <a:srgbClr val="1F1F1F"/>
                </a:solidFill>
                <a:latin typeface="+mj-lt"/>
                <a:cs typeface="Times New Roman"/>
              </a:rPr>
              <a:t>is</a:t>
            </a:r>
            <a:r>
              <a:rPr sz="2000" spc="-10" dirty="0">
                <a:solidFill>
                  <a:srgbClr val="1F1F1F"/>
                </a:solidFill>
                <a:latin typeface="+mj-lt"/>
                <a:cs typeface="Times New Roman"/>
              </a:rPr>
              <a:t> </a:t>
            </a:r>
            <a:r>
              <a:rPr sz="2000" dirty="0">
                <a:solidFill>
                  <a:srgbClr val="1F1F1F"/>
                </a:solidFill>
                <a:latin typeface="+mj-lt"/>
                <a:cs typeface="Times New Roman"/>
              </a:rPr>
              <a:t>‘OK</a:t>
            </a:r>
            <a:r>
              <a:rPr sz="2000" spc="-10" dirty="0">
                <a:solidFill>
                  <a:srgbClr val="1F1F1F"/>
                </a:solidFill>
                <a:latin typeface="+mj-lt"/>
                <a:cs typeface="Times New Roman"/>
              </a:rPr>
              <a:t> </a:t>
            </a:r>
            <a:r>
              <a:rPr sz="2000" dirty="0">
                <a:solidFill>
                  <a:srgbClr val="1F1F1F"/>
                </a:solidFill>
                <a:latin typeface="+mj-lt"/>
                <a:cs typeface="Times New Roman"/>
              </a:rPr>
              <a:t>Google’.</a:t>
            </a:r>
            <a:r>
              <a:rPr sz="2000" spc="-5" dirty="0">
                <a:solidFill>
                  <a:srgbClr val="1F1F1F"/>
                </a:solidFill>
                <a:latin typeface="+mj-lt"/>
                <a:cs typeface="Times New Roman"/>
              </a:rPr>
              <a:t> </a:t>
            </a:r>
            <a:r>
              <a:rPr sz="2000" dirty="0">
                <a:solidFill>
                  <a:srgbClr val="1F1F1F"/>
                </a:solidFill>
                <a:latin typeface="+mj-lt"/>
                <a:cs typeface="Times New Roman"/>
              </a:rPr>
              <a:t>“OK,</a:t>
            </a:r>
            <a:r>
              <a:rPr sz="2000" spc="-5" dirty="0">
                <a:solidFill>
                  <a:srgbClr val="1F1F1F"/>
                </a:solidFill>
                <a:latin typeface="+mj-lt"/>
                <a:cs typeface="Times New Roman"/>
              </a:rPr>
              <a:t> </a:t>
            </a:r>
            <a:r>
              <a:rPr sz="2000" dirty="0">
                <a:solidFill>
                  <a:srgbClr val="1F1F1F"/>
                </a:solidFill>
                <a:latin typeface="+mj-lt"/>
                <a:cs typeface="Times New Roman"/>
              </a:rPr>
              <a:t>Google”</a:t>
            </a:r>
            <a:r>
              <a:rPr sz="2000" spc="-5" dirty="0">
                <a:solidFill>
                  <a:srgbClr val="1F1F1F"/>
                </a:solidFill>
                <a:latin typeface="+mj-lt"/>
                <a:cs typeface="Times New Roman"/>
              </a:rPr>
              <a:t> </a:t>
            </a:r>
            <a:r>
              <a:rPr sz="2000" spc="-10" dirty="0">
                <a:solidFill>
                  <a:srgbClr val="1F1F1F"/>
                </a:solidFill>
                <a:latin typeface="+mj-lt"/>
                <a:cs typeface="Times New Roman"/>
              </a:rPr>
              <a:t>allows </a:t>
            </a:r>
            <a:r>
              <a:rPr sz="2000" dirty="0">
                <a:solidFill>
                  <a:srgbClr val="1F1F1F"/>
                </a:solidFill>
                <a:latin typeface="+mj-lt"/>
                <a:cs typeface="Times New Roman"/>
              </a:rPr>
              <a:t>access</a:t>
            </a:r>
            <a:r>
              <a:rPr sz="2000" spc="-20" dirty="0">
                <a:solidFill>
                  <a:srgbClr val="1F1F1F"/>
                </a:solidFill>
                <a:latin typeface="+mj-lt"/>
                <a:cs typeface="Times New Roman"/>
              </a:rPr>
              <a:t> </a:t>
            </a:r>
            <a:r>
              <a:rPr sz="2000" dirty="0">
                <a:solidFill>
                  <a:srgbClr val="1F1F1F"/>
                </a:solidFill>
                <a:latin typeface="+mj-lt"/>
                <a:cs typeface="Times New Roman"/>
              </a:rPr>
              <a:t>to</a:t>
            </a:r>
            <a:r>
              <a:rPr sz="2000" spc="-15" dirty="0">
                <a:solidFill>
                  <a:srgbClr val="1F1F1F"/>
                </a:solidFill>
                <a:latin typeface="+mj-lt"/>
                <a:cs typeface="Times New Roman"/>
              </a:rPr>
              <a:t> </a:t>
            </a:r>
            <a:r>
              <a:rPr sz="2000" dirty="0">
                <a:solidFill>
                  <a:srgbClr val="1F1F1F"/>
                </a:solidFill>
                <a:latin typeface="+mj-lt"/>
                <a:cs typeface="Times New Roman"/>
              </a:rPr>
              <a:t>Google</a:t>
            </a:r>
            <a:r>
              <a:rPr sz="2000" spc="-15" dirty="0">
                <a:solidFill>
                  <a:srgbClr val="1F1F1F"/>
                </a:solidFill>
                <a:latin typeface="+mj-lt"/>
                <a:cs typeface="Times New Roman"/>
              </a:rPr>
              <a:t> </a:t>
            </a:r>
            <a:r>
              <a:rPr sz="2000" dirty="0">
                <a:solidFill>
                  <a:srgbClr val="1F1F1F"/>
                </a:solidFill>
                <a:latin typeface="+mj-lt"/>
                <a:cs typeface="Times New Roman"/>
              </a:rPr>
              <a:t>to</a:t>
            </a:r>
            <a:r>
              <a:rPr sz="2000" spc="-15" dirty="0">
                <a:solidFill>
                  <a:srgbClr val="1F1F1F"/>
                </a:solidFill>
                <a:latin typeface="+mj-lt"/>
                <a:cs typeface="Times New Roman"/>
              </a:rPr>
              <a:t> </a:t>
            </a:r>
            <a:r>
              <a:rPr sz="2000" dirty="0">
                <a:solidFill>
                  <a:srgbClr val="1F1F1F"/>
                </a:solidFill>
                <a:latin typeface="+mj-lt"/>
                <a:cs typeface="Times New Roman"/>
              </a:rPr>
              <a:t>the</a:t>
            </a:r>
            <a:r>
              <a:rPr sz="2000" spc="-20" dirty="0">
                <a:solidFill>
                  <a:srgbClr val="1F1F1F"/>
                </a:solidFill>
                <a:latin typeface="+mj-lt"/>
                <a:cs typeface="Times New Roman"/>
              </a:rPr>
              <a:t> </a:t>
            </a:r>
            <a:r>
              <a:rPr sz="2000" dirty="0">
                <a:solidFill>
                  <a:srgbClr val="1F1F1F"/>
                </a:solidFill>
                <a:latin typeface="+mj-lt"/>
                <a:cs typeface="Times New Roman"/>
              </a:rPr>
              <a:t>users</a:t>
            </a:r>
            <a:r>
              <a:rPr sz="2000" spc="-15" dirty="0">
                <a:solidFill>
                  <a:srgbClr val="1F1F1F"/>
                </a:solidFill>
                <a:latin typeface="+mj-lt"/>
                <a:cs typeface="Times New Roman"/>
              </a:rPr>
              <a:t> </a:t>
            </a:r>
            <a:r>
              <a:rPr sz="2000" spc="-10" dirty="0">
                <a:solidFill>
                  <a:srgbClr val="1F1F1F"/>
                </a:solidFill>
                <a:latin typeface="+mj-lt"/>
                <a:cs typeface="Times New Roman"/>
              </a:rPr>
              <a:t>without </a:t>
            </a:r>
            <a:r>
              <a:rPr sz="2000" dirty="0">
                <a:solidFill>
                  <a:srgbClr val="1F1F1F"/>
                </a:solidFill>
                <a:latin typeface="+mj-lt"/>
                <a:cs typeface="Times New Roman"/>
              </a:rPr>
              <a:t>touching</a:t>
            </a:r>
            <a:r>
              <a:rPr sz="2000" spc="-15" dirty="0">
                <a:solidFill>
                  <a:srgbClr val="1F1F1F"/>
                </a:solidFill>
                <a:latin typeface="+mj-lt"/>
                <a:cs typeface="Times New Roman"/>
              </a:rPr>
              <a:t> </a:t>
            </a:r>
            <a:r>
              <a:rPr sz="2000" dirty="0">
                <a:solidFill>
                  <a:srgbClr val="1F1F1F"/>
                </a:solidFill>
                <a:latin typeface="+mj-lt"/>
                <a:cs typeface="Times New Roman"/>
              </a:rPr>
              <a:t>your</a:t>
            </a:r>
            <a:r>
              <a:rPr sz="2000" spc="-20" dirty="0">
                <a:solidFill>
                  <a:srgbClr val="1F1F1F"/>
                </a:solidFill>
                <a:latin typeface="+mj-lt"/>
                <a:cs typeface="Times New Roman"/>
              </a:rPr>
              <a:t> </a:t>
            </a:r>
            <a:r>
              <a:rPr sz="2000" dirty="0">
                <a:solidFill>
                  <a:srgbClr val="1F1F1F"/>
                </a:solidFill>
                <a:latin typeface="+mj-lt"/>
                <a:cs typeface="Times New Roman"/>
              </a:rPr>
              <a:t>mobile</a:t>
            </a:r>
            <a:r>
              <a:rPr sz="2000" spc="-15" dirty="0">
                <a:solidFill>
                  <a:srgbClr val="1F1F1F"/>
                </a:solidFill>
                <a:latin typeface="+mj-lt"/>
                <a:cs typeface="Times New Roman"/>
              </a:rPr>
              <a:t> </a:t>
            </a:r>
            <a:r>
              <a:rPr sz="2000" spc="-10" dirty="0">
                <a:solidFill>
                  <a:srgbClr val="1F1F1F"/>
                </a:solidFill>
                <a:latin typeface="+mj-lt"/>
                <a:cs typeface="Times New Roman"/>
              </a:rPr>
              <a:t>phone.</a:t>
            </a:r>
            <a:endParaRPr sz="2000" dirty="0">
              <a:latin typeface="+mj-lt"/>
              <a:cs typeface="Times New Roman"/>
            </a:endParaRPr>
          </a:p>
          <a:p>
            <a:pPr marL="100965" indent="-97155">
              <a:lnSpc>
                <a:spcPct val="100000"/>
              </a:lnSpc>
              <a:buSzPct val="95000"/>
              <a:buFont typeface="Arial"/>
              <a:buChar char="•"/>
              <a:tabLst>
                <a:tab pos="100965" algn="l"/>
              </a:tabLst>
            </a:pPr>
            <a:r>
              <a:rPr sz="2000" dirty="0">
                <a:solidFill>
                  <a:srgbClr val="1F1F1F"/>
                </a:solidFill>
                <a:latin typeface="+mj-lt"/>
                <a:cs typeface="Times New Roman"/>
              </a:rPr>
              <a:t>GPS</a:t>
            </a:r>
            <a:r>
              <a:rPr sz="2000" spc="-15" dirty="0">
                <a:solidFill>
                  <a:srgbClr val="1F1F1F"/>
                </a:solidFill>
                <a:latin typeface="+mj-lt"/>
                <a:cs typeface="Times New Roman"/>
              </a:rPr>
              <a:t> </a:t>
            </a:r>
            <a:r>
              <a:rPr sz="2000" spc="-10" dirty="0">
                <a:solidFill>
                  <a:srgbClr val="1F1F1F"/>
                </a:solidFill>
                <a:latin typeface="+mj-lt"/>
                <a:cs typeface="Times New Roman"/>
              </a:rPr>
              <a:t>Support.</a:t>
            </a:r>
            <a:endParaRPr sz="2000" dirty="0">
              <a:latin typeface="+mj-lt"/>
              <a:cs typeface="Times New Roman"/>
            </a:endParaRPr>
          </a:p>
          <a:p>
            <a:pPr marL="100965" indent="-97155">
              <a:lnSpc>
                <a:spcPct val="100000"/>
              </a:lnSpc>
              <a:buSzPct val="95000"/>
              <a:buFont typeface="Arial"/>
              <a:buChar char="•"/>
              <a:tabLst>
                <a:tab pos="100965" algn="l"/>
              </a:tabLst>
            </a:pPr>
            <a:r>
              <a:rPr sz="2000" dirty="0">
                <a:solidFill>
                  <a:srgbClr val="1F1F1F"/>
                </a:solidFill>
                <a:latin typeface="+mj-lt"/>
                <a:cs typeface="Times New Roman"/>
              </a:rPr>
              <a:t>Offline</a:t>
            </a:r>
            <a:r>
              <a:rPr sz="2000" spc="-30" dirty="0">
                <a:solidFill>
                  <a:srgbClr val="1F1F1F"/>
                </a:solidFill>
                <a:latin typeface="+mj-lt"/>
                <a:cs typeface="Times New Roman"/>
              </a:rPr>
              <a:t> </a:t>
            </a:r>
            <a:r>
              <a:rPr sz="2000" dirty="0">
                <a:solidFill>
                  <a:srgbClr val="1F1F1F"/>
                </a:solidFill>
                <a:latin typeface="+mj-lt"/>
                <a:cs typeface="Times New Roman"/>
              </a:rPr>
              <a:t>music</a:t>
            </a:r>
            <a:r>
              <a:rPr sz="2000" spc="-30" dirty="0">
                <a:solidFill>
                  <a:srgbClr val="1F1F1F"/>
                </a:solidFill>
                <a:latin typeface="+mj-lt"/>
                <a:cs typeface="Times New Roman"/>
              </a:rPr>
              <a:t> </a:t>
            </a:r>
            <a:r>
              <a:rPr sz="2000" spc="-10" dirty="0">
                <a:solidFill>
                  <a:srgbClr val="1F1F1F"/>
                </a:solidFill>
                <a:latin typeface="+mj-lt"/>
                <a:cs typeface="Times New Roman"/>
              </a:rPr>
              <a:t>support.</a:t>
            </a:r>
            <a:endParaRPr sz="2000" dirty="0">
              <a:latin typeface="+mj-lt"/>
              <a:cs typeface="Times New Roman"/>
            </a:endParaRPr>
          </a:p>
          <a:p>
            <a:pPr marL="100965" marR="132080" indent="-97790">
              <a:lnSpc>
                <a:spcPct val="100000"/>
              </a:lnSpc>
              <a:buSzPct val="95000"/>
              <a:buFont typeface="Arial"/>
              <a:buChar char="•"/>
              <a:tabLst>
                <a:tab pos="100965" algn="l"/>
              </a:tabLst>
            </a:pPr>
            <a:r>
              <a:rPr sz="2000" dirty="0">
                <a:solidFill>
                  <a:srgbClr val="1F1F1F"/>
                </a:solidFill>
                <a:latin typeface="+mj-lt"/>
                <a:cs typeface="Times New Roman"/>
              </a:rPr>
              <a:t>UI</a:t>
            </a:r>
            <a:r>
              <a:rPr sz="2000" spc="-30" dirty="0">
                <a:solidFill>
                  <a:srgbClr val="1F1F1F"/>
                </a:solidFill>
                <a:latin typeface="+mj-lt"/>
                <a:cs typeface="Times New Roman"/>
              </a:rPr>
              <a:t> </a:t>
            </a:r>
            <a:r>
              <a:rPr sz="2000" dirty="0">
                <a:solidFill>
                  <a:srgbClr val="1F1F1F"/>
                </a:solidFill>
                <a:latin typeface="+mj-lt"/>
                <a:cs typeface="Times New Roman"/>
              </a:rPr>
              <a:t>updates</a:t>
            </a:r>
            <a:r>
              <a:rPr sz="2000" spc="-30" dirty="0">
                <a:solidFill>
                  <a:srgbClr val="1F1F1F"/>
                </a:solidFill>
                <a:latin typeface="+mj-lt"/>
                <a:cs typeface="Times New Roman"/>
              </a:rPr>
              <a:t> </a:t>
            </a:r>
            <a:r>
              <a:rPr sz="2000" dirty="0">
                <a:solidFill>
                  <a:srgbClr val="1F1F1F"/>
                </a:solidFill>
                <a:latin typeface="+mj-lt"/>
                <a:cs typeface="Times New Roman"/>
              </a:rPr>
              <a:t>for</a:t>
            </a:r>
            <a:r>
              <a:rPr sz="2000" spc="-30" dirty="0">
                <a:solidFill>
                  <a:srgbClr val="1F1F1F"/>
                </a:solidFill>
                <a:latin typeface="+mj-lt"/>
                <a:cs typeface="Times New Roman"/>
              </a:rPr>
              <a:t> </a:t>
            </a:r>
            <a:r>
              <a:rPr sz="2000" dirty="0">
                <a:solidFill>
                  <a:srgbClr val="1F1F1F"/>
                </a:solidFill>
                <a:latin typeface="+mj-lt"/>
                <a:cs typeface="Times New Roman"/>
              </a:rPr>
              <a:t>google</a:t>
            </a:r>
            <a:r>
              <a:rPr sz="2000" spc="-30" dirty="0">
                <a:solidFill>
                  <a:srgbClr val="1F1F1F"/>
                </a:solidFill>
                <a:latin typeface="+mj-lt"/>
                <a:cs typeface="Times New Roman"/>
              </a:rPr>
              <a:t> </a:t>
            </a:r>
            <a:r>
              <a:rPr sz="2000" dirty="0">
                <a:solidFill>
                  <a:srgbClr val="1F1F1F"/>
                </a:solidFill>
                <a:latin typeface="+mj-lt"/>
                <a:cs typeface="Times New Roman"/>
              </a:rPr>
              <a:t>map</a:t>
            </a:r>
            <a:r>
              <a:rPr sz="2000" spc="-30" dirty="0">
                <a:solidFill>
                  <a:srgbClr val="1F1F1F"/>
                </a:solidFill>
                <a:latin typeface="+mj-lt"/>
                <a:cs typeface="Times New Roman"/>
              </a:rPr>
              <a:t> </a:t>
            </a:r>
            <a:r>
              <a:rPr sz="2000" dirty="0">
                <a:solidFill>
                  <a:srgbClr val="1F1F1F"/>
                </a:solidFill>
                <a:latin typeface="+mj-lt"/>
                <a:cs typeface="Times New Roman"/>
              </a:rPr>
              <a:t>navigation</a:t>
            </a:r>
            <a:r>
              <a:rPr sz="2000" spc="-30" dirty="0">
                <a:solidFill>
                  <a:srgbClr val="1F1F1F"/>
                </a:solidFill>
                <a:latin typeface="+mj-lt"/>
                <a:cs typeface="Times New Roman"/>
              </a:rPr>
              <a:t> </a:t>
            </a:r>
            <a:r>
              <a:rPr sz="2000" spc="-25" dirty="0">
                <a:solidFill>
                  <a:srgbClr val="1F1F1F"/>
                </a:solidFill>
                <a:latin typeface="+mj-lt"/>
                <a:cs typeface="Times New Roman"/>
              </a:rPr>
              <a:t>and </a:t>
            </a:r>
            <a:r>
              <a:rPr sz="2000" spc="-10" dirty="0">
                <a:solidFill>
                  <a:srgbClr val="1F1F1F"/>
                </a:solidFill>
                <a:latin typeface="+mj-lt"/>
                <a:cs typeface="Times New Roman"/>
              </a:rPr>
              <a:t>alarm.</a:t>
            </a:r>
            <a:endParaRPr sz="2000" dirty="0">
              <a:latin typeface="+mj-lt"/>
              <a:cs typeface="Times New Roman"/>
            </a:endParaRPr>
          </a:p>
          <a:p>
            <a:pPr marL="100965" marR="704215" indent="-97790">
              <a:lnSpc>
                <a:spcPct val="100000"/>
              </a:lnSpc>
              <a:buSzPct val="95000"/>
              <a:buFont typeface="Arial"/>
              <a:buChar char="•"/>
              <a:tabLst>
                <a:tab pos="100965" algn="l"/>
              </a:tabLst>
            </a:pPr>
            <a:r>
              <a:rPr sz="2000" dirty="0">
                <a:solidFill>
                  <a:srgbClr val="1F1F1F"/>
                </a:solidFill>
                <a:latin typeface="+mj-lt"/>
                <a:cs typeface="Times New Roman"/>
              </a:rPr>
              <a:t>Introduction</a:t>
            </a:r>
            <a:r>
              <a:rPr sz="2000" spc="-20" dirty="0">
                <a:solidFill>
                  <a:srgbClr val="1F1F1F"/>
                </a:solidFill>
                <a:latin typeface="+mj-lt"/>
                <a:cs typeface="Times New Roman"/>
              </a:rPr>
              <a:t> </a:t>
            </a:r>
            <a:r>
              <a:rPr sz="2000" dirty="0">
                <a:solidFill>
                  <a:srgbClr val="1F1F1F"/>
                </a:solidFill>
                <a:latin typeface="+mj-lt"/>
                <a:cs typeface="Times New Roman"/>
              </a:rPr>
              <a:t>of</a:t>
            </a:r>
            <a:r>
              <a:rPr sz="2000" spc="-15" dirty="0">
                <a:solidFill>
                  <a:srgbClr val="1F1F1F"/>
                </a:solidFill>
                <a:latin typeface="+mj-lt"/>
                <a:cs typeface="Times New Roman"/>
              </a:rPr>
              <a:t> </a:t>
            </a:r>
            <a:r>
              <a:rPr sz="2000" dirty="0">
                <a:solidFill>
                  <a:srgbClr val="1F1F1F"/>
                </a:solidFill>
                <a:latin typeface="+mj-lt"/>
                <a:cs typeface="Times New Roman"/>
              </a:rPr>
              <a:t>‘Emoji’</a:t>
            </a:r>
            <a:r>
              <a:rPr sz="2000" spc="-10" dirty="0">
                <a:solidFill>
                  <a:srgbClr val="1F1F1F"/>
                </a:solidFill>
                <a:latin typeface="+mj-lt"/>
                <a:cs typeface="Times New Roman"/>
              </a:rPr>
              <a:t> </a:t>
            </a:r>
            <a:r>
              <a:rPr sz="2000" dirty="0">
                <a:solidFill>
                  <a:srgbClr val="1F1F1F"/>
                </a:solidFill>
                <a:latin typeface="+mj-lt"/>
                <a:cs typeface="Times New Roman"/>
              </a:rPr>
              <a:t>to</a:t>
            </a:r>
            <a:r>
              <a:rPr sz="2000" spc="-15" dirty="0">
                <a:solidFill>
                  <a:srgbClr val="1F1F1F"/>
                </a:solidFill>
                <a:latin typeface="+mj-lt"/>
                <a:cs typeface="Times New Roman"/>
              </a:rPr>
              <a:t> </a:t>
            </a:r>
            <a:r>
              <a:rPr sz="2000" dirty="0">
                <a:solidFill>
                  <a:srgbClr val="1F1F1F"/>
                </a:solidFill>
                <a:latin typeface="+mj-lt"/>
                <a:cs typeface="Times New Roman"/>
              </a:rPr>
              <a:t>the</a:t>
            </a:r>
            <a:r>
              <a:rPr sz="2000" spc="-15" dirty="0">
                <a:solidFill>
                  <a:srgbClr val="1F1F1F"/>
                </a:solidFill>
                <a:latin typeface="+mj-lt"/>
                <a:cs typeface="Times New Roman"/>
              </a:rPr>
              <a:t> </a:t>
            </a:r>
            <a:r>
              <a:rPr sz="2000" spc="-10" dirty="0">
                <a:solidFill>
                  <a:srgbClr val="1F1F1F"/>
                </a:solidFill>
                <a:latin typeface="+mj-lt"/>
                <a:cs typeface="Times New Roman"/>
              </a:rPr>
              <a:t>google keyboard.</a:t>
            </a:r>
            <a:endParaRPr sz="2000" dirty="0">
              <a:latin typeface="+mj-lt"/>
              <a:cs typeface="Times New Roman"/>
            </a:endParaRPr>
          </a:p>
        </p:txBody>
      </p:sp>
    </p:spTree>
    <p:extLst>
      <p:ext uri="{BB962C8B-B14F-4D97-AF65-F5344CB8AC3E}">
        <p14:creationId xmlns:p14="http://schemas.microsoft.com/office/powerpoint/2010/main" val="8033110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1052" y="387565"/>
            <a:ext cx="9710531" cy="1372171"/>
          </a:xfrm>
          <a:prstGeom prst="rect">
            <a:avLst/>
          </a:prstGeom>
        </p:spPr>
        <p:txBody>
          <a:bodyPr vert="horz" wrap="square" lIns="0" tIns="12700" rIns="0" bIns="0" rtlCol="0">
            <a:spAutoFit/>
          </a:bodyPr>
          <a:lstStyle/>
          <a:p>
            <a:pPr>
              <a:lnSpc>
                <a:spcPts val="5265"/>
              </a:lnSpc>
              <a:spcBef>
                <a:spcPts val="100"/>
              </a:spcBef>
            </a:pPr>
            <a:r>
              <a:rPr dirty="0"/>
              <a:t>Android</a:t>
            </a:r>
            <a:r>
              <a:rPr spc="-40" dirty="0"/>
              <a:t> </a:t>
            </a:r>
            <a:r>
              <a:rPr dirty="0"/>
              <a:t>versions</a:t>
            </a:r>
            <a:r>
              <a:rPr spc="-40" dirty="0"/>
              <a:t> </a:t>
            </a:r>
            <a:r>
              <a:rPr dirty="0"/>
              <a:t>5.0</a:t>
            </a:r>
            <a:r>
              <a:rPr spc="-40" dirty="0"/>
              <a:t> </a:t>
            </a:r>
            <a:r>
              <a:rPr dirty="0"/>
              <a:t>and</a:t>
            </a:r>
            <a:r>
              <a:rPr spc="-40" dirty="0"/>
              <a:t> </a:t>
            </a:r>
            <a:r>
              <a:rPr dirty="0"/>
              <a:t>5.1:</a:t>
            </a:r>
            <a:r>
              <a:rPr spc="-35" dirty="0"/>
              <a:t> </a:t>
            </a:r>
            <a:r>
              <a:rPr spc="-10" dirty="0" smtClean="0"/>
              <a:t>Lollipop</a:t>
            </a:r>
            <a:r>
              <a:rPr lang="en-US" spc="-10" dirty="0" smtClean="0"/>
              <a:t> </a:t>
            </a:r>
            <a:r>
              <a:rPr dirty="0" smtClean="0"/>
              <a:t>November</a:t>
            </a:r>
            <a:r>
              <a:rPr spc="-30" dirty="0" smtClean="0"/>
              <a:t> </a:t>
            </a:r>
            <a:r>
              <a:rPr dirty="0"/>
              <a:t>12,</a:t>
            </a:r>
            <a:r>
              <a:rPr spc="-25" dirty="0"/>
              <a:t> </a:t>
            </a:r>
            <a:r>
              <a:rPr spc="-20" dirty="0"/>
              <a:t>2014</a:t>
            </a:r>
          </a:p>
        </p:txBody>
      </p:sp>
      <p:pic>
        <p:nvPicPr>
          <p:cNvPr id="3" name="object 3"/>
          <p:cNvPicPr/>
          <p:nvPr/>
        </p:nvPicPr>
        <p:blipFill>
          <a:blip r:embed="rId2" cstate="print"/>
          <a:stretch>
            <a:fillRect/>
          </a:stretch>
        </p:blipFill>
        <p:spPr>
          <a:xfrm>
            <a:off x="1600201" y="2071321"/>
            <a:ext cx="5846397" cy="3504531"/>
          </a:xfrm>
          <a:prstGeom prst="rect">
            <a:avLst/>
          </a:prstGeom>
        </p:spPr>
      </p:pic>
      <p:sp>
        <p:nvSpPr>
          <p:cNvPr id="4" name="object 4"/>
          <p:cNvSpPr txBox="1"/>
          <p:nvPr/>
        </p:nvSpPr>
        <p:spPr>
          <a:xfrm>
            <a:off x="7852008" y="2379530"/>
            <a:ext cx="3825875" cy="2475037"/>
          </a:xfrm>
          <a:prstGeom prst="rect">
            <a:avLst/>
          </a:prstGeom>
        </p:spPr>
        <p:txBody>
          <a:bodyPr vert="horz" wrap="square" lIns="0" tIns="12700" rIns="0" bIns="0" rtlCol="0">
            <a:spAutoFit/>
          </a:bodyPr>
          <a:lstStyle/>
          <a:p>
            <a:pPr marL="100965">
              <a:lnSpc>
                <a:spcPct val="100000"/>
              </a:lnSpc>
              <a:spcBef>
                <a:spcPts val="100"/>
              </a:spcBef>
            </a:pPr>
            <a:r>
              <a:rPr sz="2000" b="1" spc="-10" dirty="0">
                <a:latin typeface="+mj-lt"/>
                <a:cs typeface="Times New Roman"/>
              </a:rPr>
              <a:t>Features:</a:t>
            </a:r>
            <a:endParaRPr sz="2000" dirty="0">
              <a:latin typeface="+mj-lt"/>
              <a:cs typeface="Times New Roman"/>
            </a:endParaRPr>
          </a:p>
          <a:p>
            <a:pPr marL="100965" indent="-97155">
              <a:lnSpc>
                <a:spcPct val="100000"/>
              </a:lnSpc>
              <a:buSzPct val="95000"/>
              <a:buFont typeface="Arial"/>
              <a:buChar char="•"/>
              <a:tabLst>
                <a:tab pos="100965" algn="l"/>
              </a:tabLst>
            </a:pPr>
            <a:r>
              <a:rPr sz="2000" dirty="0">
                <a:solidFill>
                  <a:srgbClr val="1F1F1F"/>
                </a:solidFill>
                <a:latin typeface="+mj-lt"/>
                <a:cs typeface="Times New Roman"/>
              </a:rPr>
              <a:t>Support</a:t>
            </a:r>
            <a:r>
              <a:rPr sz="2000" spc="-30" dirty="0">
                <a:solidFill>
                  <a:srgbClr val="1F1F1F"/>
                </a:solidFill>
                <a:latin typeface="+mj-lt"/>
                <a:cs typeface="Times New Roman"/>
              </a:rPr>
              <a:t> </a:t>
            </a:r>
            <a:r>
              <a:rPr sz="2000" dirty="0">
                <a:solidFill>
                  <a:srgbClr val="1F1F1F"/>
                </a:solidFill>
                <a:latin typeface="+mj-lt"/>
                <a:cs typeface="Times New Roman"/>
              </a:rPr>
              <a:t>ART(</a:t>
            </a:r>
            <a:r>
              <a:rPr sz="2000" spc="-25" dirty="0">
                <a:solidFill>
                  <a:srgbClr val="1F1F1F"/>
                </a:solidFill>
                <a:latin typeface="+mj-lt"/>
                <a:cs typeface="Times New Roman"/>
              </a:rPr>
              <a:t> </a:t>
            </a:r>
            <a:r>
              <a:rPr sz="2000" dirty="0">
                <a:solidFill>
                  <a:srgbClr val="1F1F1F"/>
                </a:solidFill>
                <a:latin typeface="+mj-lt"/>
                <a:cs typeface="Times New Roman"/>
              </a:rPr>
              <a:t>Android</a:t>
            </a:r>
            <a:r>
              <a:rPr sz="2000" spc="-30" dirty="0">
                <a:solidFill>
                  <a:srgbClr val="1F1F1F"/>
                </a:solidFill>
                <a:latin typeface="+mj-lt"/>
                <a:cs typeface="Times New Roman"/>
              </a:rPr>
              <a:t> </a:t>
            </a:r>
            <a:r>
              <a:rPr sz="2000" spc="-10" dirty="0">
                <a:solidFill>
                  <a:srgbClr val="1F1F1F"/>
                </a:solidFill>
                <a:latin typeface="+mj-lt"/>
                <a:cs typeface="Times New Roman"/>
              </a:rPr>
              <a:t>Runtime).</a:t>
            </a:r>
            <a:endParaRPr sz="2000" dirty="0">
              <a:latin typeface="+mj-lt"/>
              <a:cs typeface="Times New Roman"/>
            </a:endParaRPr>
          </a:p>
          <a:p>
            <a:pPr marL="100965" indent="-97155">
              <a:lnSpc>
                <a:spcPct val="100000"/>
              </a:lnSpc>
              <a:buSzPct val="95000"/>
              <a:buFont typeface="Arial"/>
              <a:buChar char="•"/>
              <a:tabLst>
                <a:tab pos="100965" algn="l"/>
              </a:tabLst>
            </a:pPr>
            <a:r>
              <a:rPr sz="2000" dirty="0">
                <a:solidFill>
                  <a:srgbClr val="1F1F1F"/>
                </a:solidFill>
                <a:latin typeface="+mj-lt"/>
                <a:cs typeface="Times New Roman"/>
              </a:rPr>
              <a:t>Improvement</a:t>
            </a:r>
            <a:r>
              <a:rPr sz="2000" spc="-5" dirty="0">
                <a:solidFill>
                  <a:srgbClr val="1F1F1F"/>
                </a:solidFill>
                <a:latin typeface="+mj-lt"/>
                <a:cs typeface="Times New Roman"/>
              </a:rPr>
              <a:t> </a:t>
            </a:r>
            <a:r>
              <a:rPr sz="2000" dirty="0">
                <a:solidFill>
                  <a:srgbClr val="1F1F1F"/>
                </a:solidFill>
                <a:latin typeface="+mj-lt"/>
                <a:cs typeface="Times New Roman"/>
              </a:rPr>
              <a:t>in</a:t>
            </a:r>
            <a:r>
              <a:rPr sz="2000" spc="-5" dirty="0">
                <a:solidFill>
                  <a:srgbClr val="1F1F1F"/>
                </a:solidFill>
                <a:latin typeface="+mj-lt"/>
                <a:cs typeface="Times New Roman"/>
              </a:rPr>
              <a:t> </a:t>
            </a:r>
            <a:r>
              <a:rPr sz="2000" spc="-25" dirty="0">
                <a:solidFill>
                  <a:srgbClr val="1F1F1F"/>
                </a:solidFill>
                <a:latin typeface="+mj-lt"/>
                <a:cs typeface="Times New Roman"/>
              </a:rPr>
              <a:t>UI.</a:t>
            </a:r>
            <a:endParaRPr sz="2000" dirty="0">
              <a:latin typeface="+mj-lt"/>
              <a:cs typeface="Times New Roman"/>
            </a:endParaRPr>
          </a:p>
          <a:p>
            <a:pPr marL="100965" indent="-97155">
              <a:lnSpc>
                <a:spcPct val="100000"/>
              </a:lnSpc>
              <a:buSzPct val="95000"/>
              <a:buFont typeface="Arial"/>
              <a:buChar char="•"/>
              <a:tabLst>
                <a:tab pos="100965" algn="l"/>
              </a:tabLst>
            </a:pPr>
            <a:r>
              <a:rPr sz="2000" dirty="0">
                <a:solidFill>
                  <a:srgbClr val="1F1F1F"/>
                </a:solidFill>
                <a:latin typeface="+mj-lt"/>
                <a:cs typeface="Times New Roman"/>
              </a:rPr>
              <a:t>New</a:t>
            </a:r>
            <a:r>
              <a:rPr sz="2000" spc="-50" dirty="0">
                <a:solidFill>
                  <a:srgbClr val="1F1F1F"/>
                </a:solidFill>
                <a:latin typeface="+mj-lt"/>
                <a:cs typeface="Times New Roman"/>
              </a:rPr>
              <a:t> </a:t>
            </a:r>
            <a:r>
              <a:rPr sz="2000" dirty="0">
                <a:solidFill>
                  <a:srgbClr val="1F1F1F"/>
                </a:solidFill>
                <a:latin typeface="+mj-lt"/>
                <a:cs typeface="Times New Roman"/>
              </a:rPr>
              <a:t>material</a:t>
            </a:r>
            <a:r>
              <a:rPr sz="2000" spc="-45" dirty="0">
                <a:solidFill>
                  <a:srgbClr val="1F1F1F"/>
                </a:solidFill>
                <a:latin typeface="+mj-lt"/>
                <a:cs typeface="Times New Roman"/>
              </a:rPr>
              <a:t> </a:t>
            </a:r>
            <a:r>
              <a:rPr sz="2000" spc="-10" dirty="0">
                <a:solidFill>
                  <a:srgbClr val="1F1F1F"/>
                </a:solidFill>
                <a:latin typeface="+mj-lt"/>
                <a:cs typeface="Times New Roman"/>
              </a:rPr>
              <a:t>design.</a:t>
            </a:r>
            <a:endParaRPr sz="2000" dirty="0">
              <a:latin typeface="+mj-lt"/>
              <a:cs typeface="Times New Roman"/>
            </a:endParaRPr>
          </a:p>
          <a:p>
            <a:pPr marL="100965" indent="-97155">
              <a:lnSpc>
                <a:spcPct val="100000"/>
              </a:lnSpc>
              <a:buSzPct val="95000"/>
              <a:buFont typeface="Arial"/>
              <a:buChar char="•"/>
              <a:tabLst>
                <a:tab pos="100965" algn="l"/>
              </a:tabLst>
            </a:pPr>
            <a:r>
              <a:rPr sz="2000" dirty="0">
                <a:solidFill>
                  <a:srgbClr val="1F1F1F"/>
                </a:solidFill>
                <a:latin typeface="+mj-lt"/>
                <a:cs typeface="Times New Roman"/>
              </a:rPr>
              <a:t>Notifications</a:t>
            </a:r>
            <a:r>
              <a:rPr sz="2000" spc="-40" dirty="0">
                <a:solidFill>
                  <a:srgbClr val="1F1F1F"/>
                </a:solidFill>
                <a:latin typeface="+mj-lt"/>
                <a:cs typeface="Times New Roman"/>
              </a:rPr>
              <a:t> </a:t>
            </a:r>
            <a:r>
              <a:rPr sz="2000" dirty="0">
                <a:solidFill>
                  <a:srgbClr val="1F1F1F"/>
                </a:solidFill>
                <a:latin typeface="+mj-lt"/>
                <a:cs typeface="Times New Roman"/>
              </a:rPr>
              <a:t>on</a:t>
            </a:r>
            <a:r>
              <a:rPr sz="2000" spc="-40" dirty="0">
                <a:solidFill>
                  <a:srgbClr val="1F1F1F"/>
                </a:solidFill>
                <a:latin typeface="+mj-lt"/>
                <a:cs typeface="Times New Roman"/>
              </a:rPr>
              <a:t> </a:t>
            </a:r>
            <a:r>
              <a:rPr sz="2000" dirty="0">
                <a:solidFill>
                  <a:srgbClr val="1F1F1F"/>
                </a:solidFill>
                <a:latin typeface="+mj-lt"/>
                <a:cs typeface="Times New Roman"/>
              </a:rPr>
              <a:t>the</a:t>
            </a:r>
            <a:r>
              <a:rPr sz="2000" spc="-35" dirty="0">
                <a:solidFill>
                  <a:srgbClr val="1F1F1F"/>
                </a:solidFill>
                <a:latin typeface="+mj-lt"/>
                <a:cs typeface="Times New Roman"/>
              </a:rPr>
              <a:t> </a:t>
            </a:r>
            <a:r>
              <a:rPr sz="2000" dirty="0">
                <a:solidFill>
                  <a:srgbClr val="1F1F1F"/>
                </a:solidFill>
                <a:latin typeface="+mj-lt"/>
                <a:cs typeface="Times New Roman"/>
              </a:rPr>
              <a:t>Lock</a:t>
            </a:r>
            <a:r>
              <a:rPr sz="2000" spc="-40" dirty="0">
                <a:solidFill>
                  <a:srgbClr val="1F1F1F"/>
                </a:solidFill>
                <a:latin typeface="+mj-lt"/>
                <a:cs typeface="Times New Roman"/>
              </a:rPr>
              <a:t> </a:t>
            </a:r>
            <a:r>
              <a:rPr sz="2000" spc="-10" dirty="0">
                <a:solidFill>
                  <a:srgbClr val="1F1F1F"/>
                </a:solidFill>
                <a:latin typeface="+mj-lt"/>
                <a:cs typeface="Times New Roman"/>
              </a:rPr>
              <a:t>screen.</a:t>
            </a:r>
            <a:endParaRPr sz="2000" dirty="0">
              <a:latin typeface="+mj-lt"/>
              <a:cs typeface="Times New Roman"/>
            </a:endParaRPr>
          </a:p>
          <a:p>
            <a:pPr marL="100965" indent="-97155">
              <a:lnSpc>
                <a:spcPct val="100000"/>
              </a:lnSpc>
              <a:buSzPct val="95000"/>
              <a:buFont typeface="Arial"/>
              <a:buChar char="•"/>
              <a:tabLst>
                <a:tab pos="100965" algn="l"/>
              </a:tabLst>
            </a:pPr>
            <a:r>
              <a:rPr sz="2000" spc="-10" dirty="0">
                <a:solidFill>
                  <a:srgbClr val="1F1F1F"/>
                </a:solidFill>
                <a:latin typeface="+mj-lt"/>
                <a:cs typeface="Times New Roman"/>
              </a:rPr>
              <a:t>Revamped</a:t>
            </a:r>
            <a:r>
              <a:rPr sz="2000" spc="-55" dirty="0">
                <a:solidFill>
                  <a:srgbClr val="1F1F1F"/>
                </a:solidFill>
                <a:latin typeface="+mj-lt"/>
                <a:cs typeface="Times New Roman"/>
              </a:rPr>
              <a:t> </a:t>
            </a:r>
            <a:r>
              <a:rPr sz="2000" dirty="0">
                <a:solidFill>
                  <a:srgbClr val="1F1F1F"/>
                </a:solidFill>
                <a:latin typeface="+mj-lt"/>
                <a:cs typeface="Times New Roman"/>
              </a:rPr>
              <a:t>navigation</a:t>
            </a:r>
            <a:r>
              <a:rPr sz="2000" spc="-50" dirty="0">
                <a:solidFill>
                  <a:srgbClr val="1F1F1F"/>
                </a:solidFill>
                <a:latin typeface="+mj-lt"/>
                <a:cs typeface="Times New Roman"/>
              </a:rPr>
              <a:t> </a:t>
            </a:r>
            <a:r>
              <a:rPr sz="2000" spc="-20" dirty="0">
                <a:solidFill>
                  <a:srgbClr val="1F1F1F"/>
                </a:solidFill>
                <a:latin typeface="+mj-lt"/>
                <a:cs typeface="Times New Roman"/>
              </a:rPr>
              <a:t>bar.</a:t>
            </a:r>
            <a:endParaRPr sz="2000" dirty="0">
              <a:latin typeface="+mj-lt"/>
              <a:cs typeface="Times New Roman"/>
            </a:endParaRPr>
          </a:p>
          <a:p>
            <a:pPr marL="100965" indent="-97155">
              <a:lnSpc>
                <a:spcPct val="100000"/>
              </a:lnSpc>
              <a:buSzPct val="95000"/>
              <a:buFont typeface="Arial"/>
              <a:buChar char="•"/>
              <a:tabLst>
                <a:tab pos="100965" algn="l"/>
              </a:tabLst>
            </a:pPr>
            <a:r>
              <a:rPr sz="2000" dirty="0">
                <a:solidFill>
                  <a:srgbClr val="1F1F1F"/>
                </a:solidFill>
                <a:latin typeface="+mj-lt"/>
                <a:cs typeface="Times New Roman"/>
              </a:rPr>
              <a:t>Multiple</a:t>
            </a:r>
            <a:r>
              <a:rPr sz="2000" spc="-35" dirty="0">
                <a:solidFill>
                  <a:srgbClr val="1F1F1F"/>
                </a:solidFill>
                <a:latin typeface="+mj-lt"/>
                <a:cs typeface="Times New Roman"/>
              </a:rPr>
              <a:t> </a:t>
            </a:r>
            <a:r>
              <a:rPr sz="2000" dirty="0">
                <a:solidFill>
                  <a:srgbClr val="1F1F1F"/>
                </a:solidFill>
                <a:latin typeface="+mj-lt"/>
                <a:cs typeface="Times New Roman"/>
              </a:rPr>
              <a:t>sim</a:t>
            </a:r>
            <a:r>
              <a:rPr sz="2000" spc="-15" dirty="0">
                <a:solidFill>
                  <a:srgbClr val="1F1F1F"/>
                </a:solidFill>
                <a:latin typeface="+mj-lt"/>
                <a:cs typeface="Times New Roman"/>
              </a:rPr>
              <a:t> </a:t>
            </a:r>
            <a:r>
              <a:rPr sz="2000" dirty="0">
                <a:solidFill>
                  <a:srgbClr val="1F1F1F"/>
                </a:solidFill>
                <a:latin typeface="+mj-lt"/>
                <a:cs typeface="Times New Roman"/>
              </a:rPr>
              <a:t>card</a:t>
            </a:r>
            <a:r>
              <a:rPr sz="2000" spc="-20" dirty="0">
                <a:solidFill>
                  <a:srgbClr val="1F1F1F"/>
                </a:solidFill>
                <a:latin typeface="+mj-lt"/>
                <a:cs typeface="Times New Roman"/>
              </a:rPr>
              <a:t> </a:t>
            </a:r>
            <a:r>
              <a:rPr sz="2000" spc="-10" dirty="0">
                <a:solidFill>
                  <a:srgbClr val="1F1F1F"/>
                </a:solidFill>
                <a:latin typeface="+mj-lt"/>
                <a:cs typeface="Times New Roman"/>
              </a:rPr>
              <a:t>support.</a:t>
            </a:r>
            <a:endParaRPr sz="2000" dirty="0">
              <a:latin typeface="+mj-lt"/>
              <a:cs typeface="Times New Roman"/>
            </a:endParaRPr>
          </a:p>
          <a:p>
            <a:pPr marL="100965" indent="-97155">
              <a:lnSpc>
                <a:spcPct val="100000"/>
              </a:lnSpc>
              <a:buSzPct val="95000"/>
              <a:buFont typeface="Arial"/>
              <a:buChar char="•"/>
              <a:tabLst>
                <a:tab pos="100965" algn="l"/>
              </a:tabLst>
            </a:pPr>
            <a:r>
              <a:rPr sz="2000" dirty="0">
                <a:solidFill>
                  <a:srgbClr val="1F1F1F"/>
                </a:solidFill>
                <a:latin typeface="+mj-lt"/>
                <a:cs typeface="Times New Roman"/>
              </a:rPr>
              <a:t>High</a:t>
            </a:r>
            <a:r>
              <a:rPr sz="2000" spc="-35" dirty="0">
                <a:solidFill>
                  <a:srgbClr val="1F1F1F"/>
                </a:solidFill>
                <a:latin typeface="+mj-lt"/>
                <a:cs typeface="Times New Roman"/>
              </a:rPr>
              <a:t> </a:t>
            </a:r>
            <a:r>
              <a:rPr sz="2000" dirty="0">
                <a:solidFill>
                  <a:srgbClr val="1F1F1F"/>
                </a:solidFill>
                <a:latin typeface="+mj-lt"/>
                <a:cs typeface="Times New Roman"/>
              </a:rPr>
              <a:t>definition</a:t>
            </a:r>
            <a:r>
              <a:rPr sz="2000" spc="-30" dirty="0">
                <a:solidFill>
                  <a:srgbClr val="1F1F1F"/>
                </a:solidFill>
                <a:latin typeface="+mj-lt"/>
                <a:cs typeface="Times New Roman"/>
              </a:rPr>
              <a:t> </a:t>
            </a:r>
            <a:r>
              <a:rPr sz="2000" dirty="0">
                <a:solidFill>
                  <a:srgbClr val="1F1F1F"/>
                </a:solidFill>
                <a:latin typeface="+mj-lt"/>
                <a:cs typeface="Times New Roman"/>
              </a:rPr>
              <a:t>voice</a:t>
            </a:r>
            <a:r>
              <a:rPr sz="2000" spc="-30" dirty="0">
                <a:solidFill>
                  <a:srgbClr val="1F1F1F"/>
                </a:solidFill>
                <a:latin typeface="+mj-lt"/>
                <a:cs typeface="Times New Roman"/>
              </a:rPr>
              <a:t> </a:t>
            </a:r>
            <a:r>
              <a:rPr sz="2000" spc="-10" dirty="0">
                <a:solidFill>
                  <a:srgbClr val="1F1F1F"/>
                </a:solidFill>
                <a:latin typeface="+mj-lt"/>
                <a:cs typeface="Times New Roman"/>
              </a:rPr>
              <a:t>call.</a:t>
            </a:r>
            <a:endParaRPr sz="2000" dirty="0">
              <a:latin typeface="+mj-lt"/>
              <a:cs typeface="Times New Roman"/>
            </a:endParaRPr>
          </a:p>
        </p:txBody>
      </p:sp>
    </p:spTree>
    <p:extLst>
      <p:ext uri="{BB962C8B-B14F-4D97-AF65-F5344CB8AC3E}">
        <p14:creationId xmlns:p14="http://schemas.microsoft.com/office/powerpoint/2010/main" val="6260272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1579" y="804519"/>
            <a:ext cx="9603275" cy="505267"/>
          </a:xfrm>
          <a:prstGeom prst="rect">
            <a:avLst/>
          </a:prstGeom>
        </p:spPr>
        <p:txBody>
          <a:bodyPr vert="horz" wrap="square" lIns="0" tIns="12700" rIns="0" bIns="0" rtlCol="0">
            <a:spAutoFit/>
          </a:bodyPr>
          <a:lstStyle/>
          <a:p>
            <a:pPr marL="60325">
              <a:lnSpc>
                <a:spcPct val="100000"/>
              </a:lnSpc>
              <a:spcBef>
                <a:spcPts val="100"/>
              </a:spcBef>
            </a:pPr>
            <a:r>
              <a:rPr dirty="0"/>
              <a:t>Android</a:t>
            </a:r>
            <a:r>
              <a:rPr spc="-30" dirty="0"/>
              <a:t> </a:t>
            </a:r>
            <a:r>
              <a:rPr dirty="0"/>
              <a:t>version</a:t>
            </a:r>
            <a:r>
              <a:rPr spc="-30" dirty="0"/>
              <a:t> </a:t>
            </a:r>
            <a:r>
              <a:rPr dirty="0"/>
              <a:t>6.0:</a:t>
            </a:r>
            <a:r>
              <a:rPr spc="-30" dirty="0"/>
              <a:t> </a:t>
            </a:r>
            <a:r>
              <a:rPr spc="-10" dirty="0"/>
              <a:t>Marshmallow</a:t>
            </a:r>
          </a:p>
        </p:txBody>
      </p:sp>
      <p:pic>
        <p:nvPicPr>
          <p:cNvPr id="3" name="object 3"/>
          <p:cNvPicPr/>
          <p:nvPr/>
        </p:nvPicPr>
        <p:blipFill>
          <a:blip r:embed="rId2" cstate="print"/>
          <a:stretch>
            <a:fillRect/>
          </a:stretch>
        </p:blipFill>
        <p:spPr>
          <a:xfrm>
            <a:off x="1451579" y="2056476"/>
            <a:ext cx="6646627" cy="4008883"/>
          </a:xfrm>
          <a:prstGeom prst="rect">
            <a:avLst/>
          </a:prstGeom>
        </p:spPr>
      </p:pic>
      <p:sp>
        <p:nvSpPr>
          <p:cNvPr id="4" name="object 4"/>
          <p:cNvSpPr txBox="1"/>
          <p:nvPr/>
        </p:nvSpPr>
        <p:spPr>
          <a:xfrm>
            <a:off x="8176789" y="2056476"/>
            <a:ext cx="3408045" cy="3398366"/>
          </a:xfrm>
          <a:prstGeom prst="rect">
            <a:avLst/>
          </a:prstGeom>
        </p:spPr>
        <p:txBody>
          <a:bodyPr vert="horz" wrap="square" lIns="0" tIns="12700" rIns="0" bIns="0" rtlCol="0">
            <a:spAutoFit/>
          </a:bodyPr>
          <a:lstStyle/>
          <a:p>
            <a:pPr marL="100965">
              <a:lnSpc>
                <a:spcPct val="100000"/>
              </a:lnSpc>
              <a:spcBef>
                <a:spcPts val="100"/>
              </a:spcBef>
            </a:pPr>
            <a:r>
              <a:rPr sz="2000" b="1" spc="-10" dirty="0">
                <a:latin typeface="+mj-lt"/>
                <a:cs typeface="Times New Roman"/>
              </a:rPr>
              <a:t>Features:</a:t>
            </a:r>
            <a:endParaRPr sz="2000" dirty="0">
              <a:latin typeface="+mj-lt"/>
              <a:cs typeface="Times New Roman"/>
            </a:endParaRPr>
          </a:p>
          <a:p>
            <a:pPr marL="100965" marR="123825" indent="-97790">
              <a:lnSpc>
                <a:spcPct val="100000"/>
              </a:lnSpc>
              <a:buSzPct val="95000"/>
              <a:buFont typeface="Arial"/>
              <a:buChar char="•"/>
              <a:tabLst>
                <a:tab pos="100965" algn="l"/>
              </a:tabLst>
            </a:pPr>
            <a:r>
              <a:rPr sz="2000" dirty="0">
                <a:solidFill>
                  <a:srgbClr val="1F1F1F"/>
                </a:solidFill>
                <a:latin typeface="+mj-lt"/>
                <a:cs typeface="Times New Roman"/>
              </a:rPr>
              <a:t>Fingerprint</a:t>
            </a:r>
            <a:r>
              <a:rPr sz="2000" spc="-35" dirty="0">
                <a:solidFill>
                  <a:srgbClr val="1F1F1F"/>
                </a:solidFill>
                <a:latin typeface="+mj-lt"/>
                <a:cs typeface="Times New Roman"/>
              </a:rPr>
              <a:t> </a:t>
            </a:r>
            <a:r>
              <a:rPr sz="2000" dirty="0">
                <a:solidFill>
                  <a:srgbClr val="1F1F1F"/>
                </a:solidFill>
                <a:latin typeface="+mj-lt"/>
                <a:cs typeface="Times New Roman"/>
              </a:rPr>
              <a:t>authentication</a:t>
            </a:r>
            <a:r>
              <a:rPr sz="2000" spc="-35" dirty="0">
                <a:solidFill>
                  <a:srgbClr val="1F1F1F"/>
                </a:solidFill>
                <a:latin typeface="+mj-lt"/>
                <a:cs typeface="Times New Roman"/>
              </a:rPr>
              <a:t> </a:t>
            </a:r>
            <a:r>
              <a:rPr sz="2000" spc="-25" dirty="0">
                <a:solidFill>
                  <a:srgbClr val="1F1F1F"/>
                </a:solidFill>
                <a:latin typeface="+mj-lt"/>
                <a:cs typeface="Times New Roman"/>
              </a:rPr>
              <a:t>to </a:t>
            </a:r>
            <a:r>
              <a:rPr sz="2000" dirty="0">
                <a:solidFill>
                  <a:srgbClr val="1F1F1F"/>
                </a:solidFill>
                <a:latin typeface="+mj-lt"/>
                <a:cs typeface="Times New Roman"/>
              </a:rPr>
              <a:t>unlock</a:t>
            </a:r>
            <a:r>
              <a:rPr sz="2000" spc="-25" dirty="0">
                <a:solidFill>
                  <a:srgbClr val="1F1F1F"/>
                </a:solidFill>
                <a:latin typeface="+mj-lt"/>
                <a:cs typeface="Times New Roman"/>
              </a:rPr>
              <a:t> </a:t>
            </a:r>
            <a:r>
              <a:rPr sz="2000" dirty="0">
                <a:solidFill>
                  <a:srgbClr val="1F1F1F"/>
                </a:solidFill>
                <a:latin typeface="+mj-lt"/>
                <a:cs typeface="Times New Roman"/>
              </a:rPr>
              <a:t>the</a:t>
            </a:r>
            <a:r>
              <a:rPr sz="2000" spc="-20" dirty="0">
                <a:solidFill>
                  <a:srgbClr val="1F1F1F"/>
                </a:solidFill>
                <a:latin typeface="+mj-lt"/>
                <a:cs typeface="Times New Roman"/>
              </a:rPr>
              <a:t> </a:t>
            </a:r>
            <a:r>
              <a:rPr sz="2000" spc="-10" dirty="0">
                <a:solidFill>
                  <a:srgbClr val="1F1F1F"/>
                </a:solidFill>
                <a:latin typeface="+mj-lt"/>
                <a:cs typeface="Times New Roman"/>
              </a:rPr>
              <a:t>screen.</a:t>
            </a:r>
            <a:endParaRPr sz="2000" dirty="0">
              <a:latin typeface="+mj-lt"/>
              <a:cs typeface="Times New Roman"/>
            </a:endParaRPr>
          </a:p>
          <a:p>
            <a:pPr marL="100965" indent="-97155">
              <a:lnSpc>
                <a:spcPct val="100000"/>
              </a:lnSpc>
              <a:buSzPct val="95000"/>
              <a:buFont typeface="Arial"/>
              <a:buChar char="•"/>
              <a:tabLst>
                <a:tab pos="100965" algn="l"/>
              </a:tabLst>
            </a:pPr>
            <a:r>
              <a:rPr sz="2000" dirty="0">
                <a:solidFill>
                  <a:srgbClr val="1F1F1F"/>
                </a:solidFill>
                <a:latin typeface="+mj-lt"/>
                <a:cs typeface="Times New Roman"/>
              </a:rPr>
              <a:t>USB</a:t>
            </a:r>
            <a:r>
              <a:rPr sz="2000" spc="-50" dirty="0">
                <a:solidFill>
                  <a:srgbClr val="1F1F1F"/>
                </a:solidFill>
                <a:latin typeface="+mj-lt"/>
                <a:cs typeface="Times New Roman"/>
              </a:rPr>
              <a:t> </a:t>
            </a:r>
            <a:r>
              <a:rPr sz="2000" dirty="0">
                <a:solidFill>
                  <a:srgbClr val="1F1F1F"/>
                </a:solidFill>
                <a:latin typeface="+mj-lt"/>
                <a:cs typeface="Times New Roman"/>
              </a:rPr>
              <a:t>Type</a:t>
            </a:r>
            <a:r>
              <a:rPr sz="2000" spc="-45" dirty="0">
                <a:solidFill>
                  <a:srgbClr val="1F1F1F"/>
                </a:solidFill>
                <a:latin typeface="+mj-lt"/>
                <a:cs typeface="Times New Roman"/>
              </a:rPr>
              <a:t> </a:t>
            </a:r>
            <a:r>
              <a:rPr sz="2000" dirty="0">
                <a:solidFill>
                  <a:srgbClr val="1F1F1F"/>
                </a:solidFill>
                <a:latin typeface="+mj-lt"/>
                <a:cs typeface="Times New Roman"/>
              </a:rPr>
              <a:t>C</a:t>
            </a:r>
            <a:r>
              <a:rPr sz="2000" spc="-45" dirty="0">
                <a:solidFill>
                  <a:srgbClr val="1F1F1F"/>
                </a:solidFill>
                <a:latin typeface="+mj-lt"/>
                <a:cs typeface="Times New Roman"/>
              </a:rPr>
              <a:t> </a:t>
            </a:r>
            <a:r>
              <a:rPr sz="2000" spc="-10" dirty="0">
                <a:solidFill>
                  <a:srgbClr val="1F1F1F"/>
                </a:solidFill>
                <a:latin typeface="+mj-lt"/>
                <a:cs typeface="Times New Roman"/>
              </a:rPr>
              <a:t>support.</a:t>
            </a:r>
            <a:endParaRPr sz="2000" dirty="0">
              <a:latin typeface="+mj-lt"/>
              <a:cs typeface="Times New Roman"/>
            </a:endParaRPr>
          </a:p>
          <a:p>
            <a:pPr marL="100965" marR="371475" indent="-97790" algn="just">
              <a:lnSpc>
                <a:spcPct val="100000"/>
              </a:lnSpc>
              <a:buSzPct val="95000"/>
              <a:buFont typeface="Arial"/>
              <a:buChar char="•"/>
              <a:tabLst>
                <a:tab pos="100965" algn="l"/>
              </a:tabLst>
            </a:pPr>
            <a:r>
              <a:rPr sz="2000" spc="-10" dirty="0">
                <a:solidFill>
                  <a:srgbClr val="1F1F1F"/>
                </a:solidFill>
                <a:latin typeface="+mj-lt"/>
                <a:cs typeface="Times New Roman"/>
              </a:rPr>
              <a:t>Multi-</a:t>
            </a:r>
            <a:r>
              <a:rPr sz="2000" dirty="0">
                <a:solidFill>
                  <a:srgbClr val="1F1F1F"/>
                </a:solidFill>
                <a:latin typeface="+mj-lt"/>
                <a:cs typeface="Times New Roman"/>
              </a:rPr>
              <a:t>window </a:t>
            </a:r>
            <a:r>
              <a:rPr sz="2000" spc="-10" dirty="0">
                <a:solidFill>
                  <a:srgbClr val="1F1F1F"/>
                </a:solidFill>
                <a:latin typeface="+mj-lt"/>
                <a:cs typeface="Times New Roman"/>
              </a:rPr>
              <a:t>experiments </a:t>
            </a:r>
            <a:r>
              <a:rPr sz="2000" dirty="0">
                <a:solidFill>
                  <a:srgbClr val="1F1F1F"/>
                </a:solidFill>
                <a:latin typeface="+mj-lt"/>
                <a:cs typeface="Times New Roman"/>
              </a:rPr>
              <a:t>(user</a:t>
            </a:r>
            <a:r>
              <a:rPr sz="2000" spc="-25" dirty="0">
                <a:solidFill>
                  <a:srgbClr val="1F1F1F"/>
                </a:solidFill>
                <a:latin typeface="+mj-lt"/>
                <a:cs typeface="Times New Roman"/>
              </a:rPr>
              <a:t> </a:t>
            </a:r>
            <a:r>
              <a:rPr sz="2000" dirty="0">
                <a:solidFill>
                  <a:srgbClr val="1F1F1F"/>
                </a:solidFill>
                <a:latin typeface="+mj-lt"/>
                <a:cs typeface="Times New Roman"/>
              </a:rPr>
              <a:t>can</a:t>
            </a:r>
            <a:r>
              <a:rPr sz="2000" spc="-25" dirty="0">
                <a:solidFill>
                  <a:srgbClr val="1F1F1F"/>
                </a:solidFill>
                <a:latin typeface="+mj-lt"/>
                <a:cs typeface="Times New Roman"/>
              </a:rPr>
              <a:t> </a:t>
            </a:r>
            <a:r>
              <a:rPr sz="2000" dirty="0">
                <a:solidFill>
                  <a:srgbClr val="1F1F1F"/>
                </a:solidFill>
                <a:latin typeface="+mj-lt"/>
                <a:cs typeface="Times New Roman"/>
              </a:rPr>
              <a:t>use</a:t>
            </a:r>
            <a:r>
              <a:rPr sz="2000" spc="-20" dirty="0">
                <a:solidFill>
                  <a:srgbClr val="1F1F1F"/>
                </a:solidFill>
                <a:latin typeface="+mj-lt"/>
                <a:cs typeface="Times New Roman"/>
              </a:rPr>
              <a:t> </a:t>
            </a:r>
            <a:r>
              <a:rPr sz="2000" dirty="0">
                <a:solidFill>
                  <a:srgbClr val="1F1F1F"/>
                </a:solidFill>
                <a:latin typeface="+mj-lt"/>
                <a:cs typeface="Times New Roman"/>
              </a:rPr>
              <a:t>two</a:t>
            </a:r>
            <a:r>
              <a:rPr sz="2000" spc="-20" dirty="0">
                <a:solidFill>
                  <a:srgbClr val="1F1F1F"/>
                </a:solidFill>
                <a:latin typeface="+mj-lt"/>
                <a:cs typeface="Times New Roman"/>
              </a:rPr>
              <a:t> </a:t>
            </a:r>
            <a:r>
              <a:rPr sz="2000" spc="-10" dirty="0">
                <a:solidFill>
                  <a:srgbClr val="1F1F1F"/>
                </a:solidFill>
                <a:latin typeface="+mj-lt"/>
                <a:cs typeface="Times New Roman"/>
              </a:rPr>
              <a:t>different </a:t>
            </a:r>
            <a:r>
              <a:rPr sz="2000" dirty="0">
                <a:solidFill>
                  <a:srgbClr val="1F1F1F"/>
                </a:solidFill>
                <a:latin typeface="+mj-lt"/>
                <a:cs typeface="Times New Roman"/>
              </a:rPr>
              <a:t>apps</a:t>
            </a:r>
            <a:r>
              <a:rPr sz="2000" spc="-15" dirty="0">
                <a:solidFill>
                  <a:srgbClr val="1F1F1F"/>
                </a:solidFill>
                <a:latin typeface="+mj-lt"/>
                <a:cs typeface="Times New Roman"/>
              </a:rPr>
              <a:t> </a:t>
            </a:r>
            <a:r>
              <a:rPr sz="2000" dirty="0">
                <a:solidFill>
                  <a:srgbClr val="1F1F1F"/>
                </a:solidFill>
                <a:latin typeface="+mj-lt"/>
                <a:cs typeface="Times New Roman"/>
              </a:rPr>
              <a:t>in</a:t>
            </a:r>
            <a:r>
              <a:rPr sz="2000" spc="-15" dirty="0">
                <a:solidFill>
                  <a:srgbClr val="1F1F1F"/>
                </a:solidFill>
                <a:latin typeface="+mj-lt"/>
                <a:cs typeface="Times New Roman"/>
              </a:rPr>
              <a:t> </a:t>
            </a:r>
            <a:r>
              <a:rPr sz="2000" dirty="0">
                <a:solidFill>
                  <a:srgbClr val="1F1F1F"/>
                </a:solidFill>
                <a:latin typeface="+mj-lt"/>
                <a:cs typeface="Times New Roman"/>
              </a:rPr>
              <a:t>one</a:t>
            </a:r>
            <a:r>
              <a:rPr sz="2000" spc="-15" dirty="0">
                <a:solidFill>
                  <a:srgbClr val="1F1F1F"/>
                </a:solidFill>
                <a:latin typeface="+mj-lt"/>
                <a:cs typeface="Times New Roman"/>
              </a:rPr>
              <a:t> </a:t>
            </a:r>
            <a:r>
              <a:rPr sz="2000" spc="-10" dirty="0">
                <a:solidFill>
                  <a:srgbClr val="1F1F1F"/>
                </a:solidFill>
                <a:latin typeface="+mj-lt"/>
                <a:cs typeface="Times New Roman"/>
              </a:rPr>
              <a:t>screen).</a:t>
            </a:r>
            <a:endParaRPr sz="2000" dirty="0">
              <a:latin typeface="+mj-lt"/>
              <a:cs typeface="Times New Roman"/>
            </a:endParaRPr>
          </a:p>
          <a:p>
            <a:pPr marL="100965" indent="-97155" algn="just">
              <a:lnSpc>
                <a:spcPct val="100000"/>
              </a:lnSpc>
              <a:buSzPct val="95000"/>
              <a:buFont typeface="Arial"/>
              <a:buChar char="•"/>
              <a:tabLst>
                <a:tab pos="100965" algn="l"/>
              </a:tabLst>
            </a:pPr>
            <a:r>
              <a:rPr sz="2000" dirty="0">
                <a:solidFill>
                  <a:srgbClr val="1F1F1F"/>
                </a:solidFill>
                <a:latin typeface="+mj-lt"/>
                <a:cs typeface="Times New Roman"/>
              </a:rPr>
              <a:t>Save</a:t>
            </a:r>
            <a:r>
              <a:rPr sz="2000" spc="-5" dirty="0">
                <a:solidFill>
                  <a:srgbClr val="1F1F1F"/>
                </a:solidFill>
                <a:latin typeface="+mj-lt"/>
                <a:cs typeface="Times New Roman"/>
              </a:rPr>
              <a:t> </a:t>
            </a:r>
            <a:r>
              <a:rPr sz="2000" spc="-10" dirty="0">
                <a:solidFill>
                  <a:srgbClr val="1F1F1F"/>
                </a:solidFill>
                <a:latin typeface="+mj-lt"/>
                <a:cs typeface="Times New Roman"/>
              </a:rPr>
              <a:t>battery-</a:t>
            </a:r>
            <a:r>
              <a:rPr sz="2000" dirty="0">
                <a:solidFill>
                  <a:srgbClr val="1F1F1F"/>
                </a:solidFill>
                <a:latin typeface="+mj-lt"/>
                <a:cs typeface="Times New Roman"/>
              </a:rPr>
              <a:t>’Sleep</a:t>
            </a:r>
            <a:r>
              <a:rPr sz="2000" spc="-5" dirty="0">
                <a:solidFill>
                  <a:srgbClr val="1F1F1F"/>
                </a:solidFill>
                <a:latin typeface="+mj-lt"/>
                <a:cs typeface="Times New Roman"/>
              </a:rPr>
              <a:t> </a:t>
            </a:r>
            <a:r>
              <a:rPr sz="2000" spc="-10" dirty="0">
                <a:solidFill>
                  <a:srgbClr val="1F1F1F"/>
                </a:solidFill>
                <a:latin typeface="+mj-lt"/>
                <a:cs typeface="Times New Roman"/>
              </a:rPr>
              <a:t>Mode’.</a:t>
            </a:r>
            <a:endParaRPr sz="2000" dirty="0">
              <a:latin typeface="+mj-lt"/>
              <a:cs typeface="Times New Roman"/>
            </a:endParaRPr>
          </a:p>
          <a:p>
            <a:pPr marL="100965" indent="-97155" algn="just">
              <a:lnSpc>
                <a:spcPct val="100000"/>
              </a:lnSpc>
              <a:buSzPct val="95000"/>
              <a:buFont typeface="Arial"/>
              <a:buChar char="•"/>
              <a:tabLst>
                <a:tab pos="100965" algn="l"/>
              </a:tabLst>
            </a:pPr>
            <a:r>
              <a:rPr sz="2000" dirty="0">
                <a:solidFill>
                  <a:srgbClr val="1F1F1F"/>
                </a:solidFill>
                <a:latin typeface="+mj-lt"/>
                <a:cs typeface="Times New Roman"/>
              </a:rPr>
              <a:t>App</a:t>
            </a:r>
            <a:r>
              <a:rPr sz="2000" spc="-55" dirty="0">
                <a:solidFill>
                  <a:srgbClr val="1F1F1F"/>
                </a:solidFill>
                <a:latin typeface="+mj-lt"/>
                <a:cs typeface="Times New Roman"/>
              </a:rPr>
              <a:t> </a:t>
            </a:r>
            <a:r>
              <a:rPr sz="2000" spc="-10" dirty="0">
                <a:solidFill>
                  <a:srgbClr val="1F1F1F"/>
                </a:solidFill>
                <a:latin typeface="+mj-lt"/>
                <a:cs typeface="Times New Roman"/>
              </a:rPr>
              <a:t>permission</a:t>
            </a:r>
            <a:endParaRPr sz="2000" dirty="0">
              <a:latin typeface="+mj-lt"/>
              <a:cs typeface="Times New Roman"/>
            </a:endParaRPr>
          </a:p>
          <a:p>
            <a:pPr marL="100965" marR="5080" algn="just">
              <a:lnSpc>
                <a:spcPct val="100000"/>
              </a:lnSpc>
            </a:pPr>
            <a:r>
              <a:rPr sz="2000" spc="-10" dirty="0">
                <a:solidFill>
                  <a:srgbClr val="1F1F1F"/>
                </a:solidFill>
                <a:latin typeface="+mj-lt"/>
                <a:cs typeface="Times New Roman"/>
              </a:rPr>
              <a:t>model-</a:t>
            </a:r>
            <a:r>
              <a:rPr sz="2000" dirty="0">
                <a:solidFill>
                  <a:srgbClr val="1F1F1F"/>
                </a:solidFill>
                <a:latin typeface="+mj-lt"/>
                <a:cs typeface="Times New Roman"/>
              </a:rPr>
              <a:t>OPT(send</a:t>
            </a:r>
            <a:r>
              <a:rPr sz="2000" spc="-10" dirty="0">
                <a:solidFill>
                  <a:srgbClr val="1F1F1F"/>
                </a:solidFill>
                <a:latin typeface="+mj-lt"/>
                <a:cs typeface="Times New Roman"/>
              </a:rPr>
              <a:t> </a:t>
            </a:r>
            <a:r>
              <a:rPr sz="2000" dirty="0">
                <a:solidFill>
                  <a:srgbClr val="1F1F1F"/>
                </a:solidFill>
                <a:latin typeface="+mj-lt"/>
                <a:cs typeface="Times New Roman"/>
              </a:rPr>
              <a:t>a request </a:t>
            </a:r>
            <a:r>
              <a:rPr sz="2000" spc="-25" dirty="0">
                <a:solidFill>
                  <a:srgbClr val="1F1F1F"/>
                </a:solidFill>
                <a:latin typeface="+mj-lt"/>
                <a:cs typeface="Times New Roman"/>
              </a:rPr>
              <a:t>for </a:t>
            </a:r>
            <a:r>
              <a:rPr sz="2000" spc="-10" dirty="0">
                <a:solidFill>
                  <a:srgbClr val="1F1F1F"/>
                </a:solidFill>
                <a:latin typeface="+mj-lt"/>
                <a:cs typeface="Times New Roman"/>
              </a:rPr>
              <a:t>permission).</a:t>
            </a:r>
            <a:endParaRPr sz="2000" dirty="0">
              <a:latin typeface="+mj-lt"/>
              <a:cs typeface="Times New Roman"/>
            </a:endParaRPr>
          </a:p>
        </p:txBody>
      </p:sp>
    </p:spTree>
    <p:extLst>
      <p:ext uri="{BB962C8B-B14F-4D97-AF65-F5344CB8AC3E}">
        <p14:creationId xmlns:p14="http://schemas.microsoft.com/office/powerpoint/2010/main" val="31740888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90870" y="331446"/>
            <a:ext cx="9551504" cy="997709"/>
          </a:xfrm>
          <a:prstGeom prst="rect">
            <a:avLst/>
          </a:prstGeom>
        </p:spPr>
        <p:txBody>
          <a:bodyPr vert="horz" wrap="square" lIns="0" tIns="12700" rIns="0" bIns="0" rtlCol="0">
            <a:spAutoFit/>
          </a:bodyPr>
          <a:lstStyle/>
          <a:p>
            <a:pPr marL="12700">
              <a:lnSpc>
                <a:spcPct val="100000"/>
              </a:lnSpc>
              <a:spcBef>
                <a:spcPts val="100"/>
              </a:spcBef>
            </a:pPr>
            <a:r>
              <a:rPr dirty="0"/>
              <a:t>Android</a:t>
            </a:r>
            <a:r>
              <a:rPr spc="-40" dirty="0"/>
              <a:t> </a:t>
            </a:r>
            <a:r>
              <a:rPr dirty="0"/>
              <a:t>versions</a:t>
            </a:r>
            <a:r>
              <a:rPr spc="-40" dirty="0"/>
              <a:t> </a:t>
            </a:r>
            <a:r>
              <a:rPr dirty="0"/>
              <a:t>7.0</a:t>
            </a:r>
            <a:r>
              <a:rPr spc="-40" dirty="0"/>
              <a:t> </a:t>
            </a:r>
            <a:r>
              <a:rPr dirty="0"/>
              <a:t>and</a:t>
            </a:r>
            <a:r>
              <a:rPr spc="-40" dirty="0"/>
              <a:t> </a:t>
            </a:r>
            <a:r>
              <a:rPr dirty="0"/>
              <a:t>7.1:</a:t>
            </a:r>
            <a:r>
              <a:rPr spc="-35" dirty="0"/>
              <a:t> </a:t>
            </a:r>
            <a:r>
              <a:rPr spc="-10" dirty="0" smtClean="0"/>
              <a:t>Nougat</a:t>
            </a:r>
            <a:r>
              <a:rPr lang="en-US" spc="-10" dirty="0" smtClean="0"/>
              <a:t> March 2016</a:t>
            </a:r>
            <a:endParaRPr spc="-10" dirty="0"/>
          </a:p>
        </p:txBody>
      </p:sp>
      <p:pic>
        <p:nvPicPr>
          <p:cNvPr id="4" name="object 4"/>
          <p:cNvPicPr/>
          <p:nvPr/>
        </p:nvPicPr>
        <p:blipFill>
          <a:blip r:embed="rId2" cstate="print"/>
          <a:stretch>
            <a:fillRect/>
          </a:stretch>
        </p:blipFill>
        <p:spPr>
          <a:xfrm>
            <a:off x="1490870" y="2040433"/>
            <a:ext cx="5488110" cy="3913106"/>
          </a:xfrm>
          <a:prstGeom prst="rect">
            <a:avLst/>
          </a:prstGeom>
        </p:spPr>
      </p:pic>
      <p:sp>
        <p:nvSpPr>
          <p:cNvPr id="5" name="object 5"/>
          <p:cNvSpPr txBox="1"/>
          <p:nvPr/>
        </p:nvSpPr>
        <p:spPr>
          <a:xfrm>
            <a:off x="8061536" y="2316601"/>
            <a:ext cx="3732529" cy="3090590"/>
          </a:xfrm>
          <a:prstGeom prst="rect">
            <a:avLst/>
          </a:prstGeom>
        </p:spPr>
        <p:txBody>
          <a:bodyPr vert="horz" wrap="square" lIns="0" tIns="12700" rIns="0" bIns="0" rtlCol="0">
            <a:spAutoFit/>
          </a:bodyPr>
          <a:lstStyle/>
          <a:p>
            <a:pPr marL="100965">
              <a:lnSpc>
                <a:spcPct val="100000"/>
              </a:lnSpc>
              <a:spcBef>
                <a:spcPts val="100"/>
              </a:spcBef>
            </a:pPr>
            <a:r>
              <a:rPr sz="2000" b="1" spc="-10" dirty="0">
                <a:latin typeface="+mj-lt"/>
                <a:cs typeface="Times New Roman"/>
              </a:rPr>
              <a:t>Features:</a:t>
            </a:r>
            <a:endParaRPr sz="2000" b="1" dirty="0">
              <a:latin typeface="+mj-lt"/>
              <a:cs typeface="Times New Roman"/>
            </a:endParaRPr>
          </a:p>
          <a:p>
            <a:pPr marL="100965" indent="-97155">
              <a:lnSpc>
                <a:spcPct val="100000"/>
              </a:lnSpc>
              <a:buSzPct val="95000"/>
              <a:buFont typeface="Arial"/>
              <a:buChar char="•"/>
              <a:tabLst>
                <a:tab pos="100965" algn="l"/>
              </a:tabLst>
            </a:pPr>
            <a:r>
              <a:rPr sz="2000" dirty="0">
                <a:solidFill>
                  <a:srgbClr val="1F1F1F"/>
                </a:solidFill>
                <a:latin typeface="+mj-lt"/>
                <a:cs typeface="Times New Roman"/>
              </a:rPr>
              <a:t>Provide</a:t>
            </a:r>
            <a:r>
              <a:rPr sz="2000" spc="-35" dirty="0">
                <a:solidFill>
                  <a:srgbClr val="1F1F1F"/>
                </a:solidFill>
                <a:latin typeface="+mj-lt"/>
                <a:cs typeface="Times New Roman"/>
              </a:rPr>
              <a:t> </a:t>
            </a:r>
            <a:r>
              <a:rPr sz="2000" spc="-10" dirty="0">
                <a:solidFill>
                  <a:srgbClr val="1F1F1F"/>
                </a:solidFill>
                <a:latin typeface="+mj-lt"/>
                <a:cs typeface="Times New Roman"/>
              </a:rPr>
              <a:t>multitasking.</a:t>
            </a:r>
            <a:endParaRPr sz="2000" dirty="0">
              <a:latin typeface="+mj-lt"/>
              <a:cs typeface="Times New Roman"/>
            </a:endParaRPr>
          </a:p>
          <a:p>
            <a:pPr marL="100965" marR="5080" indent="-97790">
              <a:lnSpc>
                <a:spcPct val="100000"/>
              </a:lnSpc>
              <a:buSzPct val="95000"/>
              <a:buFont typeface="Arial"/>
              <a:buChar char="•"/>
              <a:tabLst>
                <a:tab pos="100965" algn="l"/>
              </a:tabLst>
            </a:pPr>
            <a:r>
              <a:rPr sz="2000" dirty="0">
                <a:solidFill>
                  <a:srgbClr val="1F1F1F"/>
                </a:solidFill>
                <a:latin typeface="+mj-lt"/>
                <a:cs typeface="Times New Roman"/>
              </a:rPr>
              <a:t>Inline</a:t>
            </a:r>
            <a:r>
              <a:rPr sz="2000" spc="-20" dirty="0">
                <a:solidFill>
                  <a:srgbClr val="1F1F1F"/>
                </a:solidFill>
                <a:latin typeface="+mj-lt"/>
                <a:cs typeface="Times New Roman"/>
              </a:rPr>
              <a:t> </a:t>
            </a:r>
            <a:r>
              <a:rPr sz="2000" dirty="0">
                <a:solidFill>
                  <a:srgbClr val="1F1F1F"/>
                </a:solidFill>
                <a:latin typeface="+mj-lt"/>
                <a:cs typeface="Times New Roman"/>
              </a:rPr>
              <a:t>reply</a:t>
            </a:r>
            <a:r>
              <a:rPr sz="2000" spc="-15" dirty="0">
                <a:solidFill>
                  <a:srgbClr val="1F1F1F"/>
                </a:solidFill>
                <a:latin typeface="+mj-lt"/>
                <a:cs typeface="Times New Roman"/>
              </a:rPr>
              <a:t> </a:t>
            </a:r>
            <a:r>
              <a:rPr sz="2000" dirty="0">
                <a:solidFill>
                  <a:srgbClr val="1F1F1F"/>
                </a:solidFill>
                <a:latin typeface="+mj-lt"/>
                <a:cs typeface="Times New Roman"/>
              </a:rPr>
              <a:t>to</a:t>
            </a:r>
            <a:r>
              <a:rPr sz="2000" spc="-20" dirty="0">
                <a:solidFill>
                  <a:srgbClr val="1F1F1F"/>
                </a:solidFill>
                <a:latin typeface="+mj-lt"/>
                <a:cs typeface="Times New Roman"/>
              </a:rPr>
              <a:t> </a:t>
            </a:r>
            <a:r>
              <a:rPr sz="2000" dirty="0">
                <a:solidFill>
                  <a:srgbClr val="1F1F1F"/>
                </a:solidFill>
                <a:latin typeface="+mj-lt"/>
                <a:cs typeface="Times New Roman"/>
              </a:rPr>
              <a:t>messages</a:t>
            </a:r>
            <a:r>
              <a:rPr sz="2000" spc="-15" dirty="0">
                <a:solidFill>
                  <a:srgbClr val="1F1F1F"/>
                </a:solidFill>
                <a:latin typeface="+mj-lt"/>
                <a:cs typeface="Times New Roman"/>
              </a:rPr>
              <a:t> </a:t>
            </a:r>
            <a:r>
              <a:rPr sz="2000" spc="-25" dirty="0">
                <a:solidFill>
                  <a:srgbClr val="1F1F1F"/>
                </a:solidFill>
                <a:latin typeface="+mj-lt"/>
                <a:cs typeface="Times New Roman"/>
              </a:rPr>
              <a:t>and </a:t>
            </a:r>
            <a:r>
              <a:rPr sz="2000" dirty="0">
                <a:solidFill>
                  <a:srgbClr val="1F1F1F"/>
                </a:solidFill>
                <a:latin typeface="+mj-lt"/>
                <a:cs typeface="Times New Roman"/>
              </a:rPr>
              <a:t>notifications</a:t>
            </a:r>
            <a:r>
              <a:rPr sz="2000" spc="-25" dirty="0">
                <a:solidFill>
                  <a:srgbClr val="1F1F1F"/>
                </a:solidFill>
                <a:latin typeface="+mj-lt"/>
                <a:cs typeface="Times New Roman"/>
              </a:rPr>
              <a:t> </a:t>
            </a:r>
            <a:r>
              <a:rPr sz="2000" dirty="0">
                <a:solidFill>
                  <a:srgbClr val="1F1F1F"/>
                </a:solidFill>
                <a:latin typeface="+mj-lt"/>
                <a:cs typeface="Times New Roman"/>
              </a:rPr>
              <a:t>so</a:t>
            </a:r>
            <a:r>
              <a:rPr sz="2000" spc="-15" dirty="0">
                <a:solidFill>
                  <a:srgbClr val="1F1F1F"/>
                </a:solidFill>
                <a:latin typeface="+mj-lt"/>
                <a:cs typeface="Times New Roman"/>
              </a:rPr>
              <a:t> </a:t>
            </a:r>
            <a:r>
              <a:rPr sz="2000" dirty="0">
                <a:solidFill>
                  <a:srgbClr val="1F1F1F"/>
                </a:solidFill>
                <a:latin typeface="+mj-lt"/>
                <a:cs typeface="Times New Roman"/>
              </a:rPr>
              <a:t>you</a:t>
            </a:r>
            <a:r>
              <a:rPr sz="2000" spc="-25" dirty="0">
                <a:solidFill>
                  <a:srgbClr val="1F1F1F"/>
                </a:solidFill>
                <a:latin typeface="+mj-lt"/>
                <a:cs typeface="Times New Roman"/>
              </a:rPr>
              <a:t> </a:t>
            </a:r>
            <a:r>
              <a:rPr sz="2000" dirty="0">
                <a:solidFill>
                  <a:srgbClr val="1F1F1F"/>
                </a:solidFill>
                <a:latin typeface="+mj-lt"/>
                <a:cs typeface="Times New Roman"/>
              </a:rPr>
              <a:t>won’t</a:t>
            </a:r>
            <a:r>
              <a:rPr sz="2000" spc="-15" dirty="0">
                <a:solidFill>
                  <a:srgbClr val="1F1F1F"/>
                </a:solidFill>
                <a:latin typeface="+mj-lt"/>
                <a:cs typeface="Times New Roman"/>
              </a:rPr>
              <a:t> </a:t>
            </a:r>
            <a:r>
              <a:rPr sz="2000" dirty="0">
                <a:solidFill>
                  <a:srgbClr val="1F1F1F"/>
                </a:solidFill>
                <a:latin typeface="+mj-lt"/>
                <a:cs typeface="Times New Roman"/>
              </a:rPr>
              <a:t>have</a:t>
            </a:r>
            <a:r>
              <a:rPr sz="2000" spc="-20" dirty="0">
                <a:solidFill>
                  <a:srgbClr val="1F1F1F"/>
                </a:solidFill>
                <a:latin typeface="+mj-lt"/>
                <a:cs typeface="Times New Roman"/>
              </a:rPr>
              <a:t> </a:t>
            </a:r>
            <a:r>
              <a:rPr sz="2000" spc="-25" dirty="0">
                <a:solidFill>
                  <a:srgbClr val="1F1F1F"/>
                </a:solidFill>
                <a:latin typeface="+mj-lt"/>
                <a:cs typeface="Times New Roman"/>
              </a:rPr>
              <a:t>to </a:t>
            </a:r>
            <a:r>
              <a:rPr sz="2000" dirty="0">
                <a:solidFill>
                  <a:srgbClr val="1F1F1F"/>
                </a:solidFill>
                <a:latin typeface="+mj-lt"/>
                <a:cs typeface="Times New Roman"/>
              </a:rPr>
              <a:t>open</a:t>
            </a:r>
            <a:r>
              <a:rPr sz="2000" spc="-45" dirty="0">
                <a:solidFill>
                  <a:srgbClr val="1F1F1F"/>
                </a:solidFill>
                <a:latin typeface="+mj-lt"/>
                <a:cs typeface="Times New Roman"/>
              </a:rPr>
              <a:t> </a:t>
            </a:r>
            <a:r>
              <a:rPr sz="2000" dirty="0">
                <a:solidFill>
                  <a:srgbClr val="1F1F1F"/>
                </a:solidFill>
                <a:latin typeface="+mj-lt"/>
                <a:cs typeface="Times New Roman"/>
              </a:rPr>
              <a:t>up</a:t>
            </a:r>
            <a:r>
              <a:rPr sz="2000" spc="-40" dirty="0">
                <a:solidFill>
                  <a:srgbClr val="1F1F1F"/>
                </a:solidFill>
                <a:latin typeface="+mj-lt"/>
                <a:cs typeface="Times New Roman"/>
              </a:rPr>
              <a:t> </a:t>
            </a:r>
            <a:r>
              <a:rPr sz="2000" dirty="0">
                <a:solidFill>
                  <a:srgbClr val="1F1F1F"/>
                </a:solidFill>
                <a:latin typeface="+mj-lt"/>
                <a:cs typeface="Times New Roman"/>
              </a:rPr>
              <a:t>your</a:t>
            </a:r>
            <a:r>
              <a:rPr sz="2000" spc="-35" dirty="0">
                <a:solidFill>
                  <a:srgbClr val="1F1F1F"/>
                </a:solidFill>
                <a:latin typeface="+mj-lt"/>
                <a:cs typeface="Times New Roman"/>
              </a:rPr>
              <a:t> </a:t>
            </a:r>
            <a:r>
              <a:rPr sz="2000" spc="-10" dirty="0">
                <a:solidFill>
                  <a:srgbClr val="1F1F1F"/>
                </a:solidFill>
                <a:latin typeface="+mj-lt"/>
                <a:cs typeface="Times New Roman"/>
              </a:rPr>
              <a:t>Messenger </a:t>
            </a:r>
            <a:r>
              <a:rPr sz="2000" dirty="0">
                <a:solidFill>
                  <a:srgbClr val="1F1F1F"/>
                </a:solidFill>
                <a:latin typeface="+mj-lt"/>
                <a:cs typeface="Times New Roman"/>
              </a:rPr>
              <a:t>application</a:t>
            </a:r>
            <a:r>
              <a:rPr sz="2000" spc="-35" dirty="0">
                <a:solidFill>
                  <a:srgbClr val="1F1F1F"/>
                </a:solidFill>
                <a:latin typeface="+mj-lt"/>
                <a:cs typeface="Times New Roman"/>
              </a:rPr>
              <a:t> </a:t>
            </a:r>
            <a:r>
              <a:rPr sz="2000" dirty="0">
                <a:solidFill>
                  <a:srgbClr val="1F1F1F"/>
                </a:solidFill>
                <a:latin typeface="+mj-lt"/>
                <a:cs typeface="Times New Roman"/>
              </a:rPr>
              <a:t>for</a:t>
            </a:r>
            <a:r>
              <a:rPr sz="2000" spc="-30" dirty="0">
                <a:solidFill>
                  <a:srgbClr val="1F1F1F"/>
                </a:solidFill>
                <a:latin typeface="+mj-lt"/>
                <a:cs typeface="Times New Roman"/>
              </a:rPr>
              <a:t> </a:t>
            </a:r>
            <a:r>
              <a:rPr sz="2000" dirty="0">
                <a:solidFill>
                  <a:srgbClr val="1F1F1F"/>
                </a:solidFill>
                <a:latin typeface="+mj-lt"/>
                <a:cs typeface="Times New Roman"/>
              </a:rPr>
              <a:t>quick</a:t>
            </a:r>
            <a:r>
              <a:rPr sz="2000" spc="-30" dirty="0">
                <a:solidFill>
                  <a:srgbClr val="1F1F1F"/>
                </a:solidFill>
                <a:latin typeface="+mj-lt"/>
                <a:cs typeface="Times New Roman"/>
              </a:rPr>
              <a:t> </a:t>
            </a:r>
            <a:r>
              <a:rPr sz="2000" spc="-10" dirty="0">
                <a:solidFill>
                  <a:srgbClr val="1F1F1F"/>
                </a:solidFill>
                <a:latin typeface="+mj-lt"/>
                <a:cs typeface="Times New Roman"/>
              </a:rPr>
              <a:t>replies.</a:t>
            </a:r>
            <a:endParaRPr sz="2000" dirty="0">
              <a:latin typeface="+mj-lt"/>
              <a:cs typeface="Times New Roman"/>
            </a:endParaRPr>
          </a:p>
          <a:p>
            <a:pPr marL="100965" indent="-97155">
              <a:lnSpc>
                <a:spcPct val="100000"/>
              </a:lnSpc>
              <a:buSzPct val="95000"/>
              <a:buFont typeface="Arial"/>
              <a:buChar char="•"/>
              <a:tabLst>
                <a:tab pos="100965" algn="l"/>
              </a:tabLst>
            </a:pPr>
            <a:r>
              <a:rPr sz="2000" dirty="0">
                <a:solidFill>
                  <a:srgbClr val="1F1F1F"/>
                </a:solidFill>
                <a:latin typeface="+mj-lt"/>
                <a:cs typeface="Times New Roman"/>
              </a:rPr>
              <a:t>Providing </a:t>
            </a:r>
            <a:r>
              <a:rPr sz="2000" spc="-10" dirty="0">
                <a:solidFill>
                  <a:srgbClr val="1F1F1F"/>
                </a:solidFill>
                <a:latin typeface="+mj-lt"/>
                <a:cs typeface="Times New Roman"/>
              </a:rPr>
              <a:t>multi-</a:t>
            </a:r>
            <a:r>
              <a:rPr sz="2000" dirty="0">
                <a:solidFill>
                  <a:srgbClr val="1F1F1F"/>
                </a:solidFill>
                <a:latin typeface="+mj-lt"/>
                <a:cs typeface="Times New Roman"/>
              </a:rPr>
              <a:t>window </a:t>
            </a:r>
            <a:r>
              <a:rPr sz="2000" spc="-10" dirty="0">
                <a:solidFill>
                  <a:srgbClr val="1F1F1F"/>
                </a:solidFill>
                <a:latin typeface="+mj-lt"/>
                <a:cs typeface="Times New Roman"/>
              </a:rPr>
              <a:t>mode.</a:t>
            </a:r>
            <a:endParaRPr sz="2000" dirty="0">
              <a:latin typeface="+mj-lt"/>
              <a:cs typeface="Times New Roman"/>
            </a:endParaRPr>
          </a:p>
          <a:p>
            <a:pPr marL="100965" marR="916305" indent="-97790">
              <a:lnSpc>
                <a:spcPct val="100000"/>
              </a:lnSpc>
              <a:buSzPct val="95000"/>
              <a:buFont typeface="Arial"/>
              <a:buChar char="•"/>
              <a:tabLst>
                <a:tab pos="100965" algn="l"/>
              </a:tabLst>
            </a:pPr>
            <a:r>
              <a:rPr sz="2000" dirty="0">
                <a:solidFill>
                  <a:srgbClr val="1F1F1F"/>
                </a:solidFill>
                <a:latin typeface="+mj-lt"/>
                <a:cs typeface="Times New Roman"/>
              </a:rPr>
              <a:t>Improvements</a:t>
            </a:r>
            <a:r>
              <a:rPr sz="2000" spc="-45" dirty="0">
                <a:solidFill>
                  <a:srgbClr val="1F1F1F"/>
                </a:solidFill>
                <a:latin typeface="+mj-lt"/>
                <a:cs typeface="Times New Roman"/>
              </a:rPr>
              <a:t> </a:t>
            </a:r>
            <a:r>
              <a:rPr sz="2000" dirty="0">
                <a:solidFill>
                  <a:srgbClr val="1F1F1F"/>
                </a:solidFill>
                <a:latin typeface="+mj-lt"/>
                <a:cs typeface="Times New Roman"/>
              </a:rPr>
              <a:t>in</a:t>
            </a:r>
            <a:r>
              <a:rPr sz="2000" spc="-35" dirty="0">
                <a:solidFill>
                  <a:srgbClr val="1F1F1F"/>
                </a:solidFill>
                <a:latin typeface="+mj-lt"/>
                <a:cs typeface="Times New Roman"/>
              </a:rPr>
              <a:t> </a:t>
            </a:r>
            <a:r>
              <a:rPr sz="2000" spc="-10" dirty="0">
                <a:solidFill>
                  <a:srgbClr val="1F1F1F"/>
                </a:solidFill>
                <a:latin typeface="+mj-lt"/>
                <a:cs typeface="Times New Roman"/>
              </a:rPr>
              <a:t>storage manager.</a:t>
            </a:r>
            <a:endParaRPr sz="2000" dirty="0">
              <a:latin typeface="+mj-lt"/>
              <a:cs typeface="Times New Roman"/>
            </a:endParaRPr>
          </a:p>
          <a:p>
            <a:pPr marL="100965" indent="-97155">
              <a:lnSpc>
                <a:spcPct val="100000"/>
              </a:lnSpc>
              <a:buSzPct val="95000"/>
              <a:buFont typeface="Arial"/>
              <a:buChar char="•"/>
              <a:tabLst>
                <a:tab pos="100965" algn="l"/>
              </a:tabLst>
            </a:pPr>
            <a:r>
              <a:rPr sz="2000" dirty="0">
                <a:solidFill>
                  <a:srgbClr val="1F1F1F"/>
                </a:solidFill>
                <a:latin typeface="+mj-lt"/>
                <a:cs typeface="Times New Roman"/>
              </a:rPr>
              <a:t>Display</a:t>
            </a:r>
            <a:r>
              <a:rPr sz="2000" spc="-15" dirty="0">
                <a:solidFill>
                  <a:srgbClr val="1F1F1F"/>
                </a:solidFill>
                <a:latin typeface="+mj-lt"/>
                <a:cs typeface="Times New Roman"/>
              </a:rPr>
              <a:t> </a:t>
            </a:r>
            <a:r>
              <a:rPr sz="2000" dirty="0">
                <a:solidFill>
                  <a:srgbClr val="1F1F1F"/>
                </a:solidFill>
                <a:latin typeface="+mj-lt"/>
                <a:cs typeface="Times New Roman"/>
              </a:rPr>
              <a:t>touch</a:t>
            </a:r>
            <a:r>
              <a:rPr sz="2000" spc="-10" dirty="0">
                <a:solidFill>
                  <a:srgbClr val="1F1F1F"/>
                </a:solidFill>
                <a:latin typeface="+mj-lt"/>
                <a:cs typeface="Times New Roman"/>
              </a:rPr>
              <a:t> improvement.</a:t>
            </a:r>
            <a:endParaRPr sz="2000" dirty="0">
              <a:latin typeface="+mj-lt"/>
              <a:cs typeface="Times New Roman"/>
            </a:endParaRPr>
          </a:p>
        </p:txBody>
      </p:sp>
    </p:spTree>
    <p:extLst>
      <p:ext uri="{BB962C8B-B14F-4D97-AF65-F5344CB8AC3E}">
        <p14:creationId xmlns:p14="http://schemas.microsoft.com/office/powerpoint/2010/main" val="6804599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11356" y="571057"/>
            <a:ext cx="9571381" cy="506549"/>
          </a:xfrm>
          <a:prstGeom prst="rect">
            <a:avLst/>
          </a:prstGeom>
        </p:spPr>
        <p:txBody>
          <a:bodyPr vert="horz" wrap="square" lIns="0" tIns="13970" rIns="0" bIns="0" rtlCol="0">
            <a:spAutoFit/>
          </a:bodyPr>
          <a:lstStyle/>
          <a:p>
            <a:pPr marL="12700">
              <a:lnSpc>
                <a:spcPct val="100000"/>
              </a:lnSpc>
              <a:spcBef>
                <a:spcPts val="110"/>
              </a:spcBef>
            </a:pPr>
            <a:r>
              <a:rPr dirty="0"/>
              <a:t>Android</a:t>
            </a:r>
            <a:r>
              <a:rPr spc="-25" dirty="0"/>
              <a:t> </a:t>
            </a:r>
            <a:r>
              <a:rPr dirty="0"/>
              <a:t>version</a:t>
            </a:r>
            <a:r>
              <a:rPr spc="-25" dirty="0"/>
              <a:t> </a:t>
            </a:r>
            <a:r>
              <a:rPr dirty="0"/>
              <a:t>8.0</a:t>
            </a:r>
            <a:r>
              <a:rPr spc="-25" dirty="0"/>
              <a:t> </a:t>
            </a:r>
            <a:r>
              <a:rPr dirty="0"/>
              <a:t>and</a:t>
            </a:r>
            <a:r>
              <a:rPr spc="-25" dirty="0"/>
              <a:t> </a:t>
            </a:r>
            <a:r>
              <a:rPr dirty="0"/>
              <a:t>8.1:</a:t>
            </a:r>
            <a:r>
              <a:rPr spc="-20" dirty="0"/>
              <a:t> Oreo</a:t>
            </a:r>
            <a:endParaRPr dirty="0"/>
          </a:p>
        </p:txBody>
      </p:sp>
      <p:pic>
        <p:nvPicPr>
          <p:cNvPr id="3" name="object 3"/>
          <p:cNvPicPr/>
          <p:nvPr/>
        </p:nvPicPr>
        <p:blipFill>
          <a:blip r:embed="rId2" cstate="print"/>
          <a:stretch>
            <a:fillRect/>
          </a:stretch>
        </p:blipFill>
        <p:spPr>
          <a:xfrm>
            <a:off x="1590260" y="1977886"/>
            <a:ext cx="4712875" cy="3992863"/>
          </a:xfrm>
          <a:prstGeom prst="rect">
            <a:avLst/>
          </a:prstGeom>
        </p:spPr>
      </p:pic>
      <p:sp>
        <p:nvSpPr>
          <p:cNvPr id="4" name="object 4"/>
          <p:cNvSpPr txBox="1"/>
          <p:nvPr/>
        </p:nvSpPr>
        <p:spPr>
          <a:xfrm>
            <a:off x="6717544" y="2642419"/>
            <a:ext cx="5594350" cy="2167260"/>
          </a:xfrm>
          <a:prstGeom prst="rect">
            <a:avLst/>
          </a:prstGeom>
        </p:spPr>
        <p:txBody>
          <a:bodyPr vert="horz" wrap="square" lIns="0" tIns="12700" rIns="0" bIns="0" rtlCol="0">
            <a:spAutoFit/>
          </a:bodyPr>
          <a:lstStyle/>
          <a:p>
            <a:pPr marL="100965">
              <a:lnSpc>
                <a:spcPct val="100000"/>
              </a:lnSpc>
              <a:spcBef>
                <a:spcPts val="100"/>
              </a:spcBef>
            </a:pPr>
            <a:r>
              <a:rPr sz="2000" b="1" spc="-10" dirty="0">
                <a:latin typeface="+mj-lt"/>
                <a:cs typeface="Times New Roman"/>
              </a:rPr>
              <a:t>Features:</a:t>
            </a:r>
            <a:endParaRPr sz="2000" dirty="0">
              <a:latin typeface="+mj-lt"/>
              <a:cs typeface="Times New Roman"/>
            </a:endParaRPr>
          </a:p>
          <a:p>
            <a:pPr marL="100965" indent="-97155">
              <a:lnSpc>
                <a:spcPct val="100000"/>
              </a:lnSpc>
              <a:buSzPct val="95000"/>
              <a:buFont typeface="Arial"/>
              <a:buChar char="•"/>
              <a:tabLst>
                <a:tab pos="100965" algn="l"/>
              </a:tabLst>
            </a:pPr>
            <a:r>
              <a:rPr sz="2000" dirty="0">
                <a:solidFill>
                  <a:srgbClr val="1F1F1F"/>
                </a:solidFill>
                <a:latin typeface="+mj-lt"/>
                <a:cs typeface="Times New Roman"/>
              </a:rPr>
              <a:t>Support PIP(Picture-in-</a:t>
            </a:r>
            <a:r>
              <a:rPr sz="2000" spc="-10" dirty="0">
                <a:solidFill>
                  <a:srgbClr val="1F1F1F"/>
                </a:solidFill>
                <a:latin typeface="+mj-lt"/>
                <a:cs typeface="Times New Roman"/>
              </a:rPr>
              <a:t>Picture).</a:t>
            </a:r>
            <a:endParaRPr sz="2000" dirty="0">
              <a:latin typeface="+mj-lt"/>
              <a:cs typeface="Times New Roman"/>
            </a:endParaRPr>
          </a:p>
          <a:p>
            <a:pPr marL="100965" indent="-97155">
              <a:lnSpc>
                <a:spcPct val="100000"/>
              </a:lnSpc>
              <a:buSzPct val="95000"/>
              <a:buFont typeface="Arial"/>
              <a:buChar char="•"/>
              <a:tabLst>
                <a:tab pos="100965" algn="l"/>
              </a:tabLst>
            </a:pPr>
            <a:r>
              <a:rPr sz="2000" dirty="0">
                <a:solidFill>
                  <a:srgbClr val="1F1F1F"/>
                </a:solidFill>
                <a:latin typeface="+mj-lt"/>
                <a:cs typeface="Times New Roman"/>
              </a:rPr>
              <a:t>Multi-display </a:t>
            </a:r>
            <a:r>
              <a:rPr sz="2000" spc="-10" dirty="0">
                <a:solidFill>
                  <a:srgbClr val="1F1F1F"/>
                </a:solidFill>
                <a:latin typeface="+mj-lt"/>
                <a:cs typeface="Times New Roman"/>
              </a:rPr>
              <a:t>support.</a:t>
            </a:r>
            <a:endParaRPr sz="2000" dirty="0">
              <a:latin typeface="+mj-lt"/>
              <a:cs typeface="Times New Roman"/>
            </a:endParaRPr>
          </a:p>
          <a:p>
            <a:pPr marL="100965" indent="-97155">
              <a:lnSpc>
                <a:spcPct val="100000"/>
              </a:lnSpc>
              <a:buSzPct val="95000"/>
              <a:buFont typeface="Arial"/>
              <a:buChar char="•"/>
              <a:tabLst>
                <a:tab pos="100965" algn="l"/>
              </a:tabLst>
            </a:pPr>
            <a:r>
              <a:rPr sz="2000" dirty="0">
                <a:solidFill>
                  <a:srgbClr val="1F1F1F"/>
                </a:solidFill>
                <a:latin typeface="+mj-lt"/>
                <a:cs typeface="Times New Roman"/>
              </a:rPr>
              <a:t>Google</a:t>
            </a:r>
            <a:r>
              <a:rPr sz="2000" spc="-20" dirty="0">
                <a:solidFill>
                  <a:srgbClr val="1F1F1F"/>
                </a:solidFill>
                <a:latin typeface="+mj-lt"/>
                <a:cs typeface="Times New Roman"/>
              </a:rPr>
              <a:t> </a:t>
            </a:r>
            <a:r>
              <a:rPr sz="2000" dirty="0">
                <a:solidFill>
                  <a:srgbClr val="1F1F1F"/>
                </a:solidFill>
                <a:latin typeface="+mj-lt"/>
                <a:cs typeface="Times New Roman"/>
              </a:rPr>
              <a:t>Play</a:t>
            </a:r>
            <a:r>
              <a:rPr sz="2000" spc="-10" dirty="0">
                <a:solidFill>
                  <a:srgbClr val="1F1F1F"/>
                </a:solidFill>
                <a:latin typeface="+mj-lt"/>
                <a:cs typeface="Times New Roman"/>
              </a:rPr>
              <a:t> support.</a:t>
            </a:r>
            <a:endParaRPr sz="2000" dirty="0">
              <a:latin typeface="+mj-lt"/>
              <a:cs typeface="Times New Roman"/>
            </a:endParaRPr>
          </a:p>
          <a:p>
            <a:pPr marL="100965" indent="-97155">
              <a:lnSpc>
                <a:spcPct val="100000"/>
              </a:lnSpc>
              <a:buSzPct val="95000"/>
              <a:buFont typeface="Arial"/>
              <a:buChar char="•"/>
              <a:tabLst>
                <a:tab pos="100965" algn="l"/>
              </a:tabLst>
            </a:pPr>
            <a:r>
              <a:rPr sz="2000" dirty="0">
                <a:solidFill>
                  <a:srgbClr val="1F1F1F"/>
                </a:solidFill>
                <a:latin typeface="+mj-lt"/>
                <a:cs typeface="Times New Roman"/>
              </a:rPr>
              <a:t>Adaptive</a:t>
            </a:r>
            <a:r>
              <a:rPr sz="2000" spc="-40" dirty="0">
                <a:solidFill>
                  <a:srgbClr val="1F1F1F"/>
                </a:solidFill>
                <a:latin typeface="+mj-lt"/>
                <a:cs typeface="Times New Roman"/>
              </a:rPr>
              <a:t> </a:t>
            </a:r>
            <a:r>
              <a:rPr sz="2000" spc="-10" dirty="0">
                <a:solidFill>
                  <a:srgbClr val="1F1F1F"/>
                </a:solidFill>
                <a:latin typeface="+mj-lt"/>
                <a:cs typeface="Times New Roman"/>
              </a:rPr>
              <a:t>icons.</a:t>
            </a:r>
            <a:endParaRPr sz="2000" dirty="0">
              <a:latin typeface="+mj-lt"/>
              <a:cs typeface="Times New Roman"/>
            </a:endParaRPr>
          </a:p>
          <a:p>
            <a:pPr marL="100965" marR="5080" indent="-97790">
              <a:lnSpc>
                <a:spcPct val="100000"/>
              </a:lnSpc>
              <a:buSzPct val="95000"/>
              <a:buFont typeface="Arial"/>
              <a:buChar char="•"/>
              <a:tabLst>
                <a:tab pos="100965" algn="l"/>
              </a:tabLst>
            </a:pPr>
            <a:r>
              <a:rPr sz="2000" spc="-10" dirty="0">
                <a:solidFill>
                  <a:srgbClr val="1F1F1F"/>
                </a:solidFill>
                <a:latin typeface="+mj-lt"/>
                <a:cs typeface="Times New Roman"/>
              </a:rPr>
              <a:t>Revamped</a:t>
            </a:r>
            <a:r>
              <a:rPr sz="2000" spc="-40" dirty="0">
                <a:solidFill>
                  <a:srgbClr val="1F1F1F"/>
                </a:solidFill>
                <a:latin typeface="+mj-lt"/>
                <a:cs typeface="Times New Roman"/>
              </a:rPr>
              <a:t> </a:t>
            </a:r>
            <a:r>
              <a:rPr sz="2000" dirty="0">
                <a:solidFill>
                  <a:srgbClr val="1F1F1F"/>
                </a:solidFill>
                <a:latin typeface="+mj-lt"/>
                <a:cs typeface="Times New Roman"/>
              </a:rPr>
              <a:t>notification</a:t>
            </a:r>
            <a:r>
              <a:rPr sz="2000" spc="-40" dirty="0">
                <a:solidFill>
                  <a:srgbClr val="1F1F1F"/>
                </a:solidFill>
                <a:latin typeface="+mj-lt"/>
                <a:cs typeface="Times New Roman"/>
              </a:rPr>
              <a:t> </a:t>
            </a:r>
            <a:r>
              <a:rPr sz="2000" dirty="0">
                <a:solidFill>
                  <a:srgbClr val="1F1F1F"/>
                </a:solidFill>
                <a:latin typeface="+mj-lt"/>
                <a:cs typeface="Times New Roman"/>
              </a:rPr>
              <a:t>section(Users</a:t>
            </a:r>
            <a:r>
              <a:rPr sz="2000" spc="-40" dirty="0">
                <a:solidFill>
                  <a:srgbClr val="1F1F1F"/>
                </a:solidFill>
                <a:latin typeface="+mj-lt"/>
                <a:cs typeface="Times New Roman"/>
              </a:rPr>
              <a:t> </a:t>
            </a:r>
            <a:r>
              <a:rPr sz="2000" dirty="0">
                <a:solidFill>
                  <a:srgbClr val="1F1F1F"/>
                </a:solidFill>
                <a:latin typeface="+mj-lt"/>
                <a:cs typeface="Times New Roman"/>
              </a:rPr>
              <a:t>can</a:t>
            </a:r>
            <a:r>
              <a:rPr sz="2000" spc="-40" dirty="0">
                <a:solidFill>
                  <a:srgbClr val="1F1F1F"/>
                </a:solidFill>
                <a:latin typeface="+mj-lt"/>
                <a:cs typeface="Times New Roman"/>
              </a:rPr>
              <a:t> </a:t>
            </a:r>
            <a:r>
              <a:rPr sz="2000" dirty="0">
                <a:solidFill>
                  <a:srgbClr val="1F1F1F"/>
                </a:solidFill>
                <a:latin typeface="+mj-lt"/>
                <a:cs typeface="Times New Roman"/>
              </a:rPr>
              <a:t>set</a:t>
            </a:r>
            <a:r>
              <a:rPr sz="2000" spc="-35" dirty="0">
                <a:solidFill>
                  <a:srgbClr val="1F1F1F"/>
                </a:solidFill>
                <a:latin typeface="+mj-lt"/>
                <a:cs typeface="Times New Roman"/>
              </a:rPr>
              <a:t> </a:t>
            </a:r>
            <a:r>
              <a:rPr sz="2000" spc="-10" dirty="0">
                <a:solidFill>
                  <a:srgbClr val="1F1F1F"/>
                </a:solidFill>
                <a:latin typeface="+mj-lt"/>
                <a:cs typeface="Times New Roman"/>
              </a:rPr>
              <a:t>which </a:t>
            </a:r>
            <a:r>
              <a:rPr sz="2000" dirty="0">
                <a:solidFill>
                  <a:srgbClr val="1F1F1F"/>
                </a:solidFill>
                <a:latin typeface="+mj-lt"/>
                <a:cs typeface="Times New Roman"/>
              </a:rPr>
              <a:t>notifications</a:t>
            </a:r>
            <a:r>
              <a:rPr sz="2000" spc="-35" dirty="0">
                <a:solidFill>
                  <a:srgbClr val="1F1F1F"/>
                </a:solidFill>
                <a:latin typeface="+mj-lt"/>
                <a:cs typeface="Times New Roman"/>
              </a:rPr>
              <a:t> </a:t>
            </a:r>
            <a:r>
              <a:rPr sz="2000" dirty="0">
                <a:solidFill>
                  <a:srgbClr val="1F1F1F"/>
                </a:solidFill>
                <a:latin typeface="+mj-lt"/>
                <a:cs typeface="Times New Roman"/>
              </a:rPr>
              <a:t>you</a:t>
            </a:r>
            <a:r>
              <a:rPr sz="2000" spc="-35" dirty="0">
                <a:solidFill>
                  <a:srgbClr val="1F1F1F"/>
                </a:solidFill>
                <a:latin typeface="+mj-lt"/>
                <a:cs typeface="Times New Roman"/>
              </a:rPr>
              <a:t> </a:t>
            </a:r>
            <a:r>
              <a:rPr sz="2000" dirty="0">
                <a:solidFill>
                  <a:srgbClr val="1F1F1F"/>
                </a:solidFill>
                <a:latin typeface="+mj-lt"/>
                <a:cs typeface="Times New Roman"/>
              </a:rPr>
              <a:t>want</a:t>
            </a:r>
            <a:r>
              <a:rPr sz="2000" spc="-25" dirty="0">
                <a:solidFill>
                  <a:srgbClr val="1F1F1F"/>
                </a:solidFill>
                <a:latin typeface="+mj-lt"/>
                <a:cs typeface="Times New Roman"/>
              </a:rPr>
              <a:t> </a:t>
            </a:r>
            <a:r>
              <a:rPr sz="2000" dirty="0">
                <a:solidFill>
                  <a:srgbClr val="1F1F1F"/>
                </a:solidFill>
                <a:latin typeface="+mj-lt"/>
                <a:cs typeface="Times New Roman"/>
              </a:rPr>
              <a:t>to</a:t>
            </a:r>
            <a:r>
              <a:rPr sz="2000" spc="-30" dirty="0">
                <a:solidFill>
                  <a:srgbClr val="1F1F1F"/>
                </a:solidFill>
                <a:latin typeface="+mj-lt"/>
                <a:cs typeface="Times New Roman"/>
              </a:rPr>
              <a:t> </a:t>
            </a:r>
            <a:r>
              <a:rPr sz="2000" spc="-10" dirty="0">
                <a:solidFill>
                  <a:srgbClr val="1F1F1F"/>
                </a:solidFill>
                <a:latin typeface="+mj-lt"/>
                <a:cs typeface="Times New Roman"/>
              </a:rPr>
              <a:t>show).</a:t>
            </a:r>
            <a:endParaRPr sz="2000" dirty="0">
              <a:latin typeface="+mj-lt"/>
              <a:cs typeface="Times New Roman"/>
            </a:endParaRPr>
          </a:p>
        </p:txBody>
      </p:sp>
    </p:spTree>
    <p:extLst>
      <p:ext uri="{BB962C8B-B14F-4D97-AF65-F5344CB8AC3E}">
        <p14:creationId xmlns:p14="http://schemas.microsoft.com/office/powerpoint/2010/main" val="16984920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84544" y="308355"/>
            <a:ext cx="9826795" cy="709167"/>
          </a:xfrm>
          <a:prstGeom prst="rect">
            <a:avLst/>
          </a:prstGeom>
        </p:spPr>
        <p:txBody>
          <a:bodyPr vert="horz" wrap="square" lIns="0" tIns="29209" rIns="0" bIns="0" rtlCol="0">
            <a:spAutoFit/>
          </a:bodyPr>
          <a:lstStyle/>
          <a:p>
            <a:pPr marL="1054100" marR="5080" indent="-1042035">
              <a:lnSpc>
                <a:spcPts val="5250"/>
              </a:lnSpc>
              <a:spcBef>
                <a:spcPts val="229"/>
              </a:spcBef>
            </a:pPr>
            <a:r>
              <a:rPr dirty="0"/>
              <a:t>Android</a:t>
            </a:r>
            <a:r>
              <a:rPr spc="-40" dirty="0"/>
              <a:t> </a:t>
            </a:r>
            <a:r>
              <a:rPr dirty="0"/>
              <a:t>version</a:t>
            </a:r>
            <a:r>
              <a:rPr spc="-25" dirty="0"/>
              <a:t> </a:t>
            </a:r>
            <a:r>
              <a:rPr dirty="0"/>
              <a:t>9:</a:t>
            </a:r>
            <a:r>
              <a:rPr spc="-25" dirty="0"/>
              <a:t> Pie </a:t>
            </a:r>
            <a:r>
              <a:rPr dirty="0"/>
              <a:t>August</a:t>
            </a:r>
            <a:r>
              <a:rPr spc="-30" dirty="0"/>
              <a:t> </a:t>
            </a:r>
            <a:r>
              <a:rPr spc="-10" dirty="0"/>
              <a:t>2018.</a:t>
            </a:r>
          </a:p>
        </p:txBody>
      </p:sp>
      <p:pic>
        <p:nvPicPr>
          <p:cNvPr id="3" name="object 3"/>
          <p:cNvPicPr/>
          <p:nvPr/>
        </p:nvPicPr>
        <p:blipFill>
          <a:blip r:embed="rId2" cstate="print"/>
          <a:stretch>
            <a:fillRect/>
          </a:stretch>
        </p:blipFill>
        <p:spPr>
          <a:xfrm>
            <a:off x="1384544" y="2180952"/>
            <a:ext cx="5095874" cy="3419474"/>
          </a:xfrm>
          <a:prstGeom prst="rect">
            <a:avLst/>
          </a:prstGeom>
        </p:spPr>
      </p:pic>
      <p:sp>
        <p:nvSpPr>
          <p:cNvPr id="4" name="object 4"/>
          <p:cNvSpPr txBox="1"/>
          <p:nvPr/>
        </p:nvSpPr>
        <p:spPr>
          <a:xfrm>
            <a:off x="6718146" y="1936755"/>
            <a:ext cx="4300220" cy="4629472"/>
          </a:xfrm>
          <a:prstGeom prst="rect">
            <a:avLst/>
          </a:prstGeom>
        </p:spPr>
        <p:txBody>
          <a:bodyPr vert="horz" wrap="square" lIns="0" tIns="12700" rIns="0" bIns="0" rtlCol="0">
            <a:spAutoFit/>
          </a:bodyPr>
          <a:lstStyle/>
          <a:p>
            <a:pPr marL="100965">
              <a:lnSpc>
                <a:spcPct val="100000"/>
              </a:lnSpc>
              <a:spcBef>
                <a:spcPts val="100"/>
              </a:spcBef>
            </a:pPr>
            <a:r>
              <a:rPr sz="2000" b="1" spc="-10" dirty="0">
                <a:latin typeface="+mj-lt"/>
                <a:cs typeface="Times New Roman"/>
              </a:rPr>
              <a:t>Features:</a:t>
            </a:r>
            <a:endParaRPr sz="2000" dirty="0">
              <a:latin typeface="+mj-lt"/>
              <a:cs typeface="Times New Roman"/>
            </a:endParaRPr>
          </a:p>
          <a:p>
            <a:pPr marL="100965" indent="-97155">
              <a:lnSpc>
                <a:spcPct val="100000"/>
              </a:lnSpc>
              <a:buSzPct val="95000"/>
              <a:buFont typeface="Arial"/>
              <a:buChar char="•"/>
              <a:tabLst>
                <a:tab pos="100965" algn="l"/>
              </a:tabLst>
            </a:pPr>
            <a:r>
              <a:rPr sz="2000" dirty="0">
                <a:solidFill>
                  <a:srgbClr val="1F1F1F"/>
                </a:solidFill>
                <a:latin typeface="+mj-lt"/>
                <a:cs typeface="Times New Roman"/>
              </a:rPr>
              <a:t>New</a:t>
            </a:r>
            <a:r>
              <a:rPr sz="2000" spc="-45" dirty="0">
                <a:solidFill>
                  <a:srgbClr val="1F1F1F"/>
                </a:solidFill>
                <a:latin typeface="+mj-lt"/>
                <a:cs typeface="Times New Roman"/>
              </a:rPr>
              <a:t> </a:t>
            </a:r>
            <a:r>
              <a:rPr sz="2000" dirty="0">
                <a:solidFill>
                  <a:srgbClr val="1F1F1F"/>
                </a:solidFill>
                <a:latin typeface="+mj-lt"/>
                <a:cs typeface="Times New Roman"/>
              </a:rPr>
              <a:t>Gesture</a:t>
            </a:r>
            <a:r>
              <a:rPr sz="2000" spc="-45" dirty="0">
                <a:solidFill>
                  <a:srgbClr val="1F1F1F"/>
                </a:solidFill>
                <a:latin typeface="+mj-lt"/>
                <a:cs typeface="Times New Roman"/>
              </a:rPr>
              <a:t> </a:t>
            </a:r>
            <a:r>
              <a:rPr sz="2000" spc="-10" dirty="0">
                <a:solidFill>
                  <a:srgbClr val="1F1F1F"/>
                </a:solidFill>
                <a:latin typeface="+mj-lt"/>
                <a:cs typeface="Times New Roman"/>
              </a:rPr>
              <a:t>Navigation.</a:t>
            </a:r>
            <a:endParaRPr sz="2000" dirty="0">
              <a:latin typeface="+mj-lt"/>
              <a:cs typeface="Times New Roman"/>
            </a:endParaRPr>
          </a:p>
          <a:p>
            <a:pPr marL="100965" indent="-97155">
              <a:lnSpc>
                <a:spcPct val="100000"/>
              </a:lnSpc>
              <a:buSzPct val="95000"/>
              <a:buFont typeface="Arial"/>
              <a:buChar char="•"/>
              <a:tabLst>
                <a:tab pos="100965" algn="l"/>
              </a:tabLst>
            </a:pPr>
            <a:r>
              <a:rPr sz="2000" dirty="0">
                <a:solidFill>
                  <a:srgbClr val="1F1F1F"/>
                </a:solidFill>
                <a:latin typeface="+mj-lt"/>
                <a:cs typeface="Times New Roman"/>
              </a:rPr>
              <a:t>Artificial</a:t>
            </a:r>
            <a:r>
              <a:rPr sz="2000" spc="-40" dirty="0">
                <a:solidFill>
                  <a:srgbClr val="1F1F1F"/>
                </a:solidFill>
                <a:latin typeface="+mj-lt"/>
                <a:cs typeface="Times New Roman"/>
              </a:rPr>
              <a:t> </a:t>
            </a:r>
            <a:r>
              <a:rPr sz="2000" dirty="0">
                <a:solidFill>
                  <a:srgbClr val="1F1F1F"/>
                </a:solidFill>
                <a:latin typeface="+mj-lt"/>
                <a:cs typeface="Times New Roman"/>
              </a:rPr>
              <a:t>intelligence</a:t>
            </a:r>
            <a:r>
              <a:rPr sz="2000" spc="-40" dirty="0">
                <a:solidFill>
                  <a:srgbClr val="1F1F1F"/>
                </a:solidFill>
                <a:latin typeface="+mj-lt"/>
                <a:cs typeface="Times New Roman"/>
              </a:rPr>
              <a:t> </a:t>
            </a:r>
            <a:r>
              <a:rPr sz="2000" dirty="0">
                <a:solidFill>
                  <a:srgbClr val="1F1F1F"/>
                </a:solidFill>
                <a:latin typeface="+mj-lt"/>
                <a:cs typeface="Times New Roman"/>
              </a:rPr>
              <a:t>(AI)</a:t>
            </a:r>
            <a:r>
              <a:rPr sz="2000" spc="-30" dirty="0">
                <a:solidFill>
                  <a:srgbClr val="1F1F1F"/>
                </a:solidFill>
                <a:latin typeface="+mj-lt"/>
                <a:cs typeface="Times New Roman"/>
              </a:rPr>
              <a:t> </a:t>
            </a:r>
            <a:r>
              <a:rPr sz="2000" spc="-10" dirty="0">
                <a:solidFill>
                  <a:srgbClr val="1F1F1F"/>
                </a:solidFill>
                <a:latin typeface="+mj-lt"/>
                <a:cs typeface="Times New Roman"/>
              </a:rPr>
              <a:t>Compatible.</a:t>
            </a:r>
            <a:endParaRPr sz="2000" dirty="0">
              <a:latin typeface="+mj-lt"/>
              <a:cs typeface="Times New Roman"/>
            </a:endParaRPr>
          </a:p>
          <a:p>
            <a:pPr marL="100965" indent="-97155">
              <a:lnSpc>
                <a:spcPct val="100000"/>
              </a:lnSpc>
              <a:buSzPct val="95000"/>
              <a:buFont typeface="Arial"/>
              <a:buChar char="•"/>
              <a:tabLst>
                <a:tab pos="100965" algn="l"/>
              </a:tabLst>
            </a:pPr>
            <a:r>
              <a:rPr sz="2000" dirty="0">
                <a:solidFill>
                  <a:srgbClr val="1F1F1F"/>
                </a:solidFill>
                <a:latin typeface="+mj-lt"/>
                <a:cs typeface="Times New Roman"/>
              </a:rPr>
              <a:t>Adaptive</a:t>
            </a:r>
            <a:r>
              <a:rPr sz="2000" spc="-35" dirty="0">
                <a:solidFill>
                  <a:srgbClr val="1F1F1F"/>
                </a:solidFill>
                <a:latin typeface="+mj-lt"/>
                <a:cs typeface="Times New Roman"/>
              </a:rPr>
              <a:t> </a:t>
            </a:r>
            <a:r>
              <a:rPr sz="2000" dirty="0">
                <a:solidFill>
                  <a:srgbClr val="1F1F1F"/>
                </a:solidFill>
                <a:latin typeface="+mj-lt"/>
                <a:cs typeface="Times New Roman"/>
              </a:rPr>
              <a:t>Battery</a:t>
            </a:r>
            <a:r>
              <a:rPr sz="2000" spc="-25" dirty="0">
                <a:solidFill>
                  <a:srgbClr val="1F1F1F"/>
                </a:solidFill>
                <a:latin typeface="+mj-lt"/>
                <a:cs typeface="Times New Roman"/>
              </a:rPr>
              <a:t> </a:t>
            </a:r>
            <a:r>
              <a:rPr sz="2000" dirty="0">
                <a:solidFill>
                  <a:srgbClr val="1F1F1F"/>
                </a:solidFill>
                <a:latin typeface="+mj-lt"/>
                <a:cs typeface="Times New Roman"/>
              </a:rPr>
              <a:t>and</a:t>
            </a:r>
            <a:r>
              <a:rPr sz="2000" spc="-30" dirty="0">
                <a:solidFill>
                  <a:srgbClr val="1F1F1F"/>
                </a:solidFill>
                <a:latin typeface="+mj-lt"/>
                <a:cs typeface="Times New Roman"/>
              </a:rPr>
              <a:t> </a:t>
            </a:r>
            <a:r>
              <a:rPr sz="2000" spc="-10" dirty="0">
                <a:solidFill>
                  <a:srgbClr val="1F1F1F"/>
                </a:solidFill>
                <a:latin typeface="+mj-lt"/>
                <a:cs typeface="Times New Roman"/>
              </a:rPr>
              <a:t>Brightness.</a:t>
            </a:r>
            <a:endParaRPr sz="2000" dirty="0">
              <a:latin typeface="+mj-lt"/>
              <a:cs typeface="Times New Roman"/>
            </a:endParaRPr>
          </a:p>
          <a:p>
            <a:pPr marL="100965" indent="-97155">
              <a:lnSpc>
                <a:spcPct val="100000"/>
              </a:lnSpc>
              <a:buSzPct val="95000"/>
              <a:buFont typeface="Arial"/>
              <a:buChar char="•"/>
              <a:tabLst>
                <a:tab pos="100965" algn="l"/>
              </a:tabLst>
            </a:pPr>
            <a:r>
              <a:rPr sz="2000" dirty="0">
                <a:solidFill>
                  <a:srgbClr val="1F1F1F"/>
                </a:solidFill>
                <a:latin typeface="+mj-lt"/>
                <a:cs typeface="Times New Roman"/>
              </a:rPr>
              <a:t>App</a:t>
            </a:r>
            <a:r>
              <a:rPr sz="2000" spc="-55" dirty="0">
                <a:solidFill>
                  <a:srgbClr val="1F1F1F"/>
                </a:solidFill>
                <a:latin typeface="+mj-lt"/>
                <a:cs typeface="Times New Roman"/>
              </a:rPr>
              <a:t> </a:t>
            </a:r>
            <a:r>
              <a:rPr sz="2000" spc="-10" dirty="0">
                <a:solidFill>
                  <a:srgbClr val="1F1F1F"/>
                </a:solidFill>
                <a:latin typeface="+mj-lt"/>
                <a:cs typeface="Times New Roman"/>
              </a:rPr>
              <a:t>Actions.</a:t>
            </a:r>
            <a:endParaRPr sz="2000" dirty="0">
              <a:latin typeface="+mj-lt"/>
              <a:cs typeface="Times New Roman"/>
            </a:endParaRPr>
          </a:p>
          <a:p>
            <a:pPr marL="100965" indent="-97155">
              <a:lnSpc>
                <a:spcPct val="100000"/>
              </a:lnSpc>
              <a:buSzPct val="95000"/>
              <a:buFont typeface="Arial"/>
              <a:buChar char="•"/>
              <a:tabLst>
                <a:tab pos="100965" algn="l"/>
              </a:tabLst>
            </a:pPr>
            <a:r>
              <a:rPr sz="2000" dirty="0">
                <a:solidFill>
                  <a:srgbClr val="1F1F1F"/>
                </a:solidFill>
                <a:latin typeface="+mj-lt"/>
                <a:cs typeface="Times New Roman"/>
              </a:rPr>
              <a:t>New</a:t>
            </a:r>
            <a:r>
              <a:rPr sz="2000" spc="-30" dirty="0">
                <a:solidFill>
                  <a:srgbClr val="1F1F1F"/>
                </a:solidFill>
                <a:latin typeface="+mj-lt"/>
                <a:cs typeface="Times New Roman"/>
              </a:rPr>
              <a:t> </a:t>
            </a:r>
            <a:r>
              <a:rPr sz="2000" dirty="0">
                <a:solidFill>
                  <a:srgbClr val="1F1F1F"/>
                </a:solidFill>
                <a:latin typeface="+mj-lt"/>
                <a:cs typeface="Times New Roman"/>
              </a:rPr>
              <a:t>Screenshot</a:t>
            </a:r>
            <a:r>
              <a:rPr sz="2000" spc="-25" dirty="0">
                <a:solidFill>
                  <a:srgbClr val="1F1F1F"/>
                </a:solidFill>
                <a:latin typeface="+mj-lt"/>
                <a:cs typeface="Times New Roman"/>
              </a:rPr>
              <a:t> </a:t>
            </a:r>
            <a:r>
              <a:rPr sz="2000" spc="-10" dirty="0">
                <a:solidFill>
                  <a:srgbClr val="1F1F1F"/>
                </a:solidFill>
                <a:latin typeface="+mj-lt"/>
                <a:cs typeface="Times New Roman"/>
              </a:rPr>
              <a:t>Shortcuts.</a:t>
            </a:r>
            <a:endParaRPr sz="2000" dirty="0">
              <a:latin typeface="+mj-lt"/>
              <a:cs typeface="Times New Roman"/>
            </a:endParaRPr>
          </a:p>
          <a:p>
            <a:pPr marL="100965" indent="-97155">
              <a:lnSpc>
                <a:spcPct val="100000"/>
              </a:lnSpc>
              <a:buSzPct val="95000"/>
              <a:buFont typeface="Arial"/>
              <a:buChar char="•"/>
              <a:tabLst>
                <a:tab pos="100965" algn="l"/>
              </a:tabLst>
            </a:pPr>
            <a:r>
              <a:rPr sz="2000" dirty="0">
                <a:solidFill>
                  <a:srgbClr val="1F1F1F"/>
                </a:solidFill>
                <a:latin typeface="+mj-lt"/>
                <a:cs typeface="Times New Roman"/>
              </a:rPr>
              <a:t>Easier</a:t>
            </a:r>
            <a:r>
              <a:rPr sz="2000" spc="-30" dirty="0">
                <a:solidFill>
                  <a:srgbClr val="1F1F1F"/>
                </a:solidFill>
                <a:latin typeface="+mj-lt"/>
                <a:cs typeface="Times New Roman"/>
              </a:rPr>
              <a:t> </a:t>
            </a:r>
            <a:r>
              <a:rPr sz="2000" dirty="0">
                <a:solidFill>
                  <a:srgbClr val="1F1F1F"/>
                </a:solidFill>
                <a:latin typeface="+mj-lt"/>
                <a:cs typeface="Times New Roman"/>
              </a:rPr>
              <a:t>Screen</a:t>
            </a:r>
            <a:r>
              <a:rPr sz="2000" spc="-30" dirty="0">
                <a:solidFill>
                  <a:srgbClr val="1F1F1F"/>
                </a:solidFill>
                <a:latin typeface="+mj-lt"/>
                <a:cs typeface="Times New Roman"/>
              </a:rPr>
              <a:t> </a:t>
            </a:r>
            <a:r>
              <a:rPr sz="2000" spc="-10" dirty="0">
                <a:solidFill>
                  <a:srgbClr val="1F1F1F"/>
                </a:solidFill>
                <a:latin typeface="+mj-lt"/>
                <a:cs typeface="Times New Roman"/>
              </a:rPr>
              <a:t>Rotation.</a:t>
            </a:r>
            <a:endParaRPr sz="2000" dirty="0">
              <a:latin typeface="+mj-lt"/>
              <a:cs typeface="Times New Roman"/>
            </a:endParaRPr>
          </a:p>
          <a:p>
            <a:pPr marL="100965" indent="-97155">
              <a:lnSpc>
                <a:spcPct val="100000"/>
              </a:lnSpc>
              <a:buSzPct val="95000"/>
              <a:buFont typeface="Arial"/>
              <a:buChar char="•"/>
              <a:tabLst>
                <a:tab pos="100965" algn="l"/>
              </a:tabLst>
            </a:pPr>
            <a:r>
              <a:rPr sz="2000" dirty="0">
                <a:solidFill>
                  <a:srgbClr val="1F1F1F"/>
                </a:solidFill>
                <a:latin typeface="+mj-lt"/>
                <a:cs typeface="Times New Roman"/>
              </a:rPr>
              <a:t>Volume</a:t>
            </a:r>
            <a:r>
              <a:rPr sz="2000" spc="-55" dirty="0">
                <a:solidFill>
                  <a:srgbClr val="1F1F1F"/>
                </a:solidFill>
                <a:latin typeface="+mj-lt"/>
                <a:cs typeface="Times New Roman"/>
              </a:rPr>
              <a:t> </a:t>
            </a:r>
            <a:r>
              <a:rPr sz="2000" dirty="0">
                <a:solidFill>
                  <a:srgbClr val="1F1F1F"/>
                </a:solidFill>
                <a:latin typeface="+mj-lt"/>
                <a:cs typeface="Times New Roman"/>
              </a:rPr>
              <a:t>and</a:t>
            </a:r>
            <a:r>
              <a:rPr sz="2000" spc="-50" dirty="0">
                <a:solidFill>
                  <a:srgbClr val="1F1F1F"/>
                </a:solidFill>
                <a:latin typeface="+mj-lt"/>
                <a:cs typeface="Times New Roman"/>
              </a:rPr>
              <a:t> </a:t>
            </a:r>
            <a:r>
              <a:rPr sz="2000" dirty="0">
                <a:solidFill>
                  <a:srgbClr val="1F1F1F"/>
                </a:solidFill>
                <a:latin typeface="+mj-lt"/>
                <a:cs typeface="Times New Roman"/>
              </a:rPr>
              <a:t>Sound</a:t>
            </a:r>
            <a:r>
              <a:rPr sz="2000" spc="-55" dirty="0">
                <a:solidFill>
                  <a:srgbClr val="1F1F1F"/>
                </a:solidFill>
                <a:latin typeface="+mj-lt"/>
                <a:cs typeface="Times New Roman"/>
              </a:rPr>
              <a:t> </a:t>
            </a:r>
            <a:r>
              <a:rPr sz="2000" spc="-10" dirty="0">
                <a:solidFill>
                  <a:srgbClr val="1F1F1F"/>
                </a:solidFill>
                <a:latin typeface="+mj-lt"/>
                <a:cs typeface="Times New Roman"/>
              </a:rPr>
              <a:t>Improvement.</a:t>
            </a:r>
            <a:endParaRPr sz="2000" dirty="0">
              <a:latin typeface="+mj-lt"/>
              <a:cs typeface="Times New Roman"/>
            </a:endParaRPr>
          </a:p>
          <a:p>
            <a:pPr marL="100965" indent="-97155">
              <a:lnSpc>
                <a:spcPct val="100000"/>
              </a:lnSpc>
              <a:buSzPct val="95000"/>
              <a:buFont typeface="Arial"/>
              <a:buChar char="•"/>
              <a:tabLst>
                <a:tab pos="100965" algn="l"/>
              </a:tabLst>
            </a:pPr>
            <a:r>
              <a:rPr sz="2000" dirty="0">
                <a:solidFill>
                  <a:srgbClr val="1F1F1F"/>
                </a:solidFill>
                <a:latin typeface="+mj-lt"/>
                <a:cs typeface="Times New Roman"/>
              </a:rPr>
              <a:t>Selectable</a:t>
            </a:r>
            <a:r>
              <a:rPr sz="2000" spc="-60" dirty="0">
                <a:solidFill>
                  <a:srgbClr val="1F1F1F"/>
                </a:solidFill>
                <a:latin typeface="+mj-lt"/>
                <a:cs typeface="Times New Roman"/>
              </a:rPr>
              <a:t> </a:t>
            </a:r>
            <a:r>
              <a:rPr sz="2000" dirty="0">
                <a:solidFill>
                  <a:srgbClr val="1F1F1F"/>
                </a:solidFill>
                <a:latin typeface="+mj-lt"/>
                <a:cs typeface="Times New Roman"/>
              </a:rPr>
              <a:t>Dark</a:t>
            </a:r>
            <a:r>
              <a:rPr sz="2000" spc="-55" dirty="0">
                <a:solidFill>
                  <a:srgbClr val="1F1F1F"/>
                </a:solidFill>
                <a:latin typeface="+mj-lt"/>
                <a:cs typeface="Times New Roman"/>
              </a:rPr>
              <a:t> </a:t>
            </a:r>
            <a:r>
              <a:rPr sz="2000" spc="-10" dirty="0">
                <a:solidFill>
                  <a:srgbClr val="1F1F1F"/>
                </a:solidFill>
                <a:latin typeface="+mj-lt"/>
                <a:cs typeface="Times New Roman"/>
              </a:rPr>
              <a:t>Mode.</a:t>
            </a:r>
            <a:endParaRPr sz="2000" dirty="0">
              <a:latin typeface="+mj-lt"/>
              <a:cs typeface="Times New Roman"/>
            </a:endParaRPr>
          </a:p>
          <a:p>
            <a:pPr marL="100965" indent="-97155">
              <a:lnSpc>
                <a:spcPct val="100000"/>
              </a:lnSpc>
              <a:buSzPct val="95000"/>
              <a:buFont typeface="Arial"/>
              <a:buChar char="•"/>
              <a:tabLst>
                <a:tab pos="100965" algn="l"/>
              </a:tabLst>
            </a:pPr>
            <a:r>
              <a:rPr sz="2000" spc="-10" dirty="0">
                <a:solidFill>
                  <a:srgbClr val="1F1F1F"/>
                </a:solidFill>
                <a:latin typeface="+mj-lt"/>
                <a:cs typeface="Times New Roman"/>
              </a:rPr>
              <a:t>Slices.</a:t>
            </a:r>
            <a:endParaRPr sz="2000" dirty="0">
              <a:latin typeface="+mj-lt"/>
              <a:cs typeface="Times New Roman"/>
            </a:endParaRPr>
          </a:p>
          <a:p>
            <a:pPr marL="100965" indent="-97155">
              <a:lnSpc>
                <a:spcPct val="100000"/>
              </a:lnSpc>
              <a:buSzPct val="95000"/>
              <a:buFont typeface="Arial"/>
              <a:buChar char="•"/>
              <a:tabLst>
                <a:tab pos="100965" algn="l"/>
              </a:tabLst>
            </a:pPr>
            <a:r>
              <a:rPr sz="2000" dirty="0">
                <a:solidFill>
                  <a:srgbClr val="1F1F1F"/>
                </a:solidFill>
                <a:latin typeface="+mj-lt"/>
                <a:cs typeface="Times New Roman"/>
              </a:rPr>
              <a:t>Improved</a:t>
            </a:r>
            <a:r>
              <a:rPr sz="2000" spc="-25" dirty="0">
                <a:solidFill>
                  <a:srgbClr val="1F1F1F"/>
                </a:solidFill>
                <a:latin typeface="+mj-lt"/>
                <a:cs typeface="Times New Roman"/>
              </a:rPr>
              <a:t> </a:t>
            </a:r>
            <a:r>
              <a:rPr sz="2000" dirty="0">
                <a:solidFill>
                  <a:srgbClr val="1F1F1F"/>
                </a:solidFill>
                <a:latin typeface="+mj-lt"/>
                <a:cs typeface="Times New Roman"/>
              </a:rPr>
              <a:t>Security</a:t>
            </a:r>
            <a:r>
              <a:rPr sz="2000" spc="-15" dirty="0">
                <a:solidFill>
                  <a:srgbClr val="1F1F1F"/>
                </a:solidFill>
                <a:latin typeface="+mj-lt"/>
                <a:cs typeface="Times New Roman"/>
              </a:rPr>
              <a:t> </a:t>
            </a:r>
            <a:r>
              <a:rPr sz="2000" spc="-10" dirty="0">
                <a:solidFill>
                  <a:srgbClr val="1F1F1F"/>
                </a:solidFill>
                <a:latin typeface="+mj-lt"/>
                <a:cs typeface="Times New Roman"/>
              </a:rPr>
              <a:t>Features.</a:t>
            </a:r>
            <a:endParaRPr sz="2000" dirty="0">
              <a:latin typeface="+mj-lt"/>
              <a:cs typeface="Times New Roman"/>
            </a:endParaRPr>
          </a:p>
          <a:p>
            <a:pPr marL="100965" indent="-97155">
              <a:lnSpc>
                <a:spcPct val="100000"/>
              </a:lnSpc>
              <a:buSzPct val="95000"/>
              <a:buFont typeface="Arial"/>
              <a:buChar char="•"/>
              <a:tabLst>
                <a:tab pos="100965" algn="l"/>
              </a:tabLst>
            </a:pPr>
            <a:r>
              <a:rPr sz="2000" dirty="0">
                <a:solidFill>
                  <a:srgbClr val="1F1F1F"/>
                </a:solidFill>
                <a:latin typeface="+mj-lt"/>
                <a:cs typeface="Times New Roman"/>
              </a:rPr>
              <a:t>Digital</a:t>
            </a:r>
            <a:r>
              <a:rPr sz="2000" spc="-35" dirty="0">
                <a:solidFill>
                  <a:srgbClr val="1F1F1F"/>
                </a:solidFill>
                <a:latin typeface="+mj-lt"/>
                <a:cs typeface="Times New Roman"/>
              </a:rPr>
              <a:t> </a:t>
            </a:r>
            <a:r>
              <a:rPr sz="2000" spc="-10" dirty="0">
                <a:solidFill>
                  <a:srgbClr val="1F1F1F"/>
                </a:solidFill>
                <a:latin typeface="+mj-lt"/>
                <a:cs typeface="Times New Roman"/>
              </a:rPr>
              <a:t>Wellbeing.</a:t>
            </a:r>
            <a:endParaRPr sz="2000" dirty="0">
              <a:latin typeface="+mj-lt"/>
              <a:cs typeface="Times New Roman"/>
            </a:endParaRPr>
          </a:p>
          <a:p>
            <a:pPr marL="100965" indent="-97155">
              <a:lnSpc>
                <a:spcPct val="100000"/>
              </a:lnSpc>
              <a:buSzPct val="95000"/>
              <a:buFont typeface="Arial"/>
              <a:buChar char="•"/>
              <a:tabLst>
                <a:tab pos="100965" algn="l"/>
              </a:tabLst>
            </a:pPr>
            <a:r>
              <a:rPr sz="2000" dirty="0">
                <a:solidFill>
                  <a:srgbClr val="1F1F1F"/>
                </a:solidFill>
                <a:latin typeface="+mj-lt"/>
                <a:cs typeface="Times New Roman"/>
              </a:rPr>
              <a:t>New</a:t>
            </a:r>
            <a:r>
              <a:rPr sz="2000" spc="-30" dirty="0">
                <a:solidFill>
                  <a:srgbClr val="1F1F1F"/>
                </a:solidFill>
                <a:latin typeface="+mj-lt"/>
                <a:cs typeface="Times New Roman"/>
              </a:rPr>
              <a:t> </a:t>
            </a:r>
            <a:r>
              <a:rPr sz="2000" dirty="0">
                <a:solidFill>
                  <a:srgbClr val="1F1F1F"/>
                </a:solidFill>
                <a:latin typeface="+mj-lt"/>
                <a:cs typeface="Times New Roman"/>
              </a:rPr>
              <a:t>Accessibility</a:t>
            </a:r>
            <a:r>
              <a:rPr sz="2000" spc="-25" dirty="0">
                <a:solidFill>
                  <a:srgbClr val="1F1F1F"/>
                </a:solidFill>
                <a:latin typeface="+mj-lt"/>
                <a:cs typeface="Times New Roman"/>
              </a:rPr>
              <a:t> </a:t>
            </a:r>
            <a:r>
              <a:rPr sz="2000" spc="-10" dirty="0">
                <a:solidFill>
                  <a:srgbClr val="1F1F1F"/>
                </a:solidFill>
                <a:latin typeface="+mj-lt"/>
                <a:cs typeface="Times New Roman"/>
              </a:rPr>
              <a:t>Menu.</a:t>
            </a:r>
            <a:endParaRPr sz="2000" dirty="0">
              <a:latin typeface="+mj-lt"/>
              <a:cs typeface="Times New Roman"/>
            </a:endParaRPr>
          </a:p>
          <a:p>
            <a:pPr marL="100965" indent="-97155">
              <a:lnSpc>
                <a:spcPct val="100000"/>
              </a:lnSpc>
              <a:buSzPct val="95000"/>
              <a:buFont typeface="Arial"/>
              <a:buChar char="•"/>
              <a:tabLst>
                <a:tab pos="100965" algn="l"/>
              </a:tabLst>
            </a:pPr>
            <a:r>
              <a:rPr sz="2000" dirty="0">
                <a:solidFill>
                  <a:srgbClr val="1F1F1F"/>
                </a:solidFill>
                <a:latin typeface="+mj-lt"/>
                <a:cs typeface="Times New Roman"/>
              </a:rPr>
              <a:t>Easier</a:t>
            </a:r>
            <a:r>
              <a:rPr sz="2000" spc="-20" dirty="0">
                <a:solidFill>
                  <a:srgbClr val="1F1F1F"/>
                </a:solidFill>
                <a:latin typeface="+mj-lt"/>
                <a:cs typeface="Times New Roman"/>
              </a:rPr>
              <a:t> </a:t>
            </a:r>
            <a:r>
              <a:rPr sz="2000" dirty="0">
                <a:solidFill>
                  <a:srgbClr val="1F1F1F"/>
                </a:solidFill>
                <a:latin typeface="+mj-lt"/>
                <a:cs typeface="Times New Roman"/>
              </a:rPr>
              <a:t>Text</a:t>
            </a:r>
            <a:r>
              <a:rPr sz="2000" spc="-10" dirty="0">
                <a:solidFill>
                  <a:srgbClr val="1F1F1F"/>
                </a:solidFill>
                <a:latin typeface="+mj-lt"/>
                <a:cs typeface="Times New Roman"/>
              </a:rPr>
              <a:t> Selection.</a:t>
            </a:r>
            <a:endParaRPr sz="2000" dirty="0">
              <a:latin typeface="+mj-lt"/>
              <a:cs typeface="Times New Roman"/>
            </a:endParaRPr>
          </a:p>
          <a:p>
            <a:pPr marL="100965" indent="-97155">
              <a:lnSpc>
                <a:spcPct val="100000"/>
              </a:lnSpc>
              <a:buSzPct val="95000"/>
              <a:buFont typeface="Arial"/>
              <a:buChar char="•"/>
              <a:tabLst>
                <a:tab pos="100965" algn="l"/>
              </a:tabLst>
            </a:pPr>
            <a:r>
              <a:rPr sz="2000" dirty="0">
                <a:solidFill>
                  <a:srgbClr val="1F1F1F"/>
                </a:solidFill>
                <a:latin typeface="+mj-lt"/>
                <a:cs typeface="Times New Roman"/>
              </a:rPr>
              <a:t>More</a:t>
            </a:r>
            <a:r>
              <a:rPr sz="2000" spc="-40" dirty="0">
                <a:solidFill>
                  <a:srgbClr val="1F1F1F"/>
                </a:solidFill>
                <a:latin typeface="+mj-lt"/>
                <a:cs typeface="Times New Roman"/>
              </a:rPr>
              <a:t> </a:t>
            </a:r>
            <a:r>
              <a:rPr sz="2000" dirty="0">
                <a:solidFill>
                  <a:srgbClr val="1F1F1F"/>
                </a:solidFill>
                <a:latin typeface="+mj-lt"/>
                <a:cs typeface="Times New Roman"/>
              </a:rPr>
              <a:t>Notification</a:t>
            </a:r>
            <a:r>
              <a:rPr sz="2000" spc="-40" dirty="0">
                <a:solidFill>
                  <a:srgbClr val="1F1F1F"/>
                </a:solidFill>
                <a:latin typeface="+mj-lt"/>
                <a:cs typeface="Times New Roman"/>
              </a:rPr>
              <a:t> </a:t>
            </a:r>
            <a:r>
              <a:rPr sz="2000" spc="-10" dirty="0">
                <a:solidFill>
                  <a:srgbClr val="1F1F1F"/>
                </a:solidFill>
                <a:latin typeface="+mj-lt"/>
                <a:cs typeface="Times New Roman"/>
              </a:rPr>
              <a:t>Information.</a:t>
            </a:r>
            <a:endParaRPr sz="2000" dirty="0">
              <a:latin typeface="+mj-lt"/>
              <a:cs typeface="Times New Roman"/>
            </a:endParaRPr>
          </a:p>
        </p:txBody>
      </p:sp>
    </p:spTree>
    <p:extLst>
      <p:ext uri="{BB962C8B-B14F-4D97-AF65-F5344CB8AC3E}">
        <p14:creationId xmlns:p14="http://schemas.microsoft.com/office/powerpoint/2010/main" val="6028127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1053" y="289881"/>
            <a:ext cx="9591260" cy="1316770"/>
          </a:xfrm>
          <a:prstGeom prst="rect">
            <a:avLst/>
          </a:prstGeom>
        </p:spPr>
        <p:txBody>
          <a:bodyPr vert="horz" wrap="square" lIns="0" tIns="29209" rIns="0" bIns="0" rtlCol="0">
            <a:spAutoFit/>
          </a:bodyPr>
          <a:lstStyle/>
          <a:p>
            <a:pPr marR="5080">
              <a:lnSpc>
                <a:spcPts val="5250"/>
              </a:lnSpc>
              <a:spcBef>
                <a:spcPts val="229"/>
              </a:spcBef>
            </a:pPr>
            <a:r>
              <a:rPr dirty="0"/>
              <a:t>Android</a:t>
            </a:r>
            <a:r>
              <a:rPr spc="-30" dirty="0"/>
              <a:t> </a:t>
            </a:r>
            <a:r>
              <a:rPr dirty="0"/>
              <a:t>version</a:t>
            </a:r>
            <a:r>
              <a:rPr spc="-30" dirty="0"/>
              <a:t> </a:t>
            </a:r>
            <a:r>
              <a:rPr dirty="0"/>
              <a:t>10:</a:t>
            </a:r>
            <a:r>
              <a:rPr spc="-30" dirty="0"/>
              <a:t> </a:t>
            </a:r>
            <a:r>
              <a:rPr dirty="0"/>
              <a:t>Android</a:t>
            </a:r>
            <a:r>
              <a:rPr spc="-30" dirty="0"/>
              <a:t> </a:t>
            </a:r>
            <a:r>
              <a:rPr spc="-50" dirty="0"/>
              <a:t>Q </a:t>
            </a:r>
            <a:r>
              <a:rPr dirty="0"/>
              <a:t>September</a:t>
            </a:r>
            <a:r>
              <a:rPr spc="-30" dirty="0"/>
              <a:t> </a:t>
            </a:r>
            <a:r>
              <a:rPr dirty="0" smtClean="0"/>
              <a:t>3,</a:t>
            </a:r>
            <a:r>
              <a:rPr lang="en-US" dirty="0" smtClean="0"/>
              <a:t> 2019</a:t>
            </a:r>
            <a:endParaRPr spc="-20" dirty="0"/>
          </a:p>
        </p:txBody>
      </p:sp>
      <p:pic>
        <p:nvPicPr>
          <p:cNvPr id="3" name="object 3"/>
          <p:cNvPicPr/>
          <p:nvPr/>
        </p:nvPicPr>
        <p:blipFill>
          <a:blip r:embed="rId2" cstate="print"/>
          <a:stretch>
            <a:fillRect/>
          </a:stretch>
        </p:blipFill>
        <p:spPr>
          <a:xfrm>
            <a:off x="1659834" y="2151579"/>
            <a:ext cx="3982579" cy="3641838"/>
          </a:xfrm>
          <a:prstGeom prst="rect">
            <a:avLst/>
          </a:prstGeom>
        </p:spPr>
      </p:pic>
      <p:sp>
        <p:nvSpPr>
          <p:cNvPr id="4" name="object 4"/>
          <p:cNvSpPr txBox="1"/>
          <p:nvPr/>
        </p:nvSpPr>
        <p:spPr>
          <a:xfrm>
            <a:off x="5904642" y="2151579"/>
            <a:ext cx="4790440" cy="2782813"/>
          </a:xfrm>
          <a:prstGeom prst="rect">
            <a:avLst/>
          </a:prstGeom>
        </p:spPr>
        <p:txBody>
          <a:bodyPr vert="horz" wrap="square" lIns="0" tIns="12700" rIns="0" bIns="0" rtlCol="0">
            <a:spAutoFit/>
          </a:bodyPr>
          <a:lstStyle/>
          <a:p>
            <a:pPr marL="100965">
              <a:lnSpc>
                <a:spcPct val="100000"/>
              </a:lnSpc>
              <a:spcBef>
                <a:spcPts val="100"/>
              </a:spcBef>
            </a:pPr>
            <a:r>
              <a:rPr sz="2000" b="1" spc="-10" dirty="0">
                <a:latin typeface="+mj-lt"/>
                <a:cs typeface="Times New Roman"/>
              </a:rPr>
              <a:t>Features:</a:t>
            </a:r>
            <a:endParaRPr sz="2000" b="1" dirty="0">
              <a:latin typeface="+mj-lt"/>
              <a:cs typeface="Times New Roman"/>
            </a:endParaRPr>
          </a:p>
          <a:p>
            <a:pPr marL="100965" marR="5080" indent="-97790">
              <a:lnSpc>
                <a:spcPct val="100000"/>
              </a:lnSpc>
              <a:buSzPct val="95000"/>
              <a:buFont typeface="Arial"/>
              <a:buChar char="•"/>
              <a:tabLst>
                <a:tab pos="100965" algn="l"/>
              </a:tabLst>
            </a:pPr>
            <a:r>
              <a:rPr sz="2000" dirty="0">
                <a:solidFill>
                  <a:srgbClr val="1F1F1F"/>
                </a:solidFill>
                <a:latin typeface="+mj-lt"/>
                <a:cs typeface="Times New Roman"/>
              </a:rPr>
              <a:t>Support</a:t>
            </a:r>
            <a:r>
              <a:rPr sz="2000" spc="-15" dirty="0">
                <a:solidFill>
                  <a:srgbClr val="1F1F1F"/>
                </a:solidFill>
                <a:latin typeface="+mj-lt"/>
                <a:cs typeface="Times New Roman"/>
              </a:rPr>
              <a:t> </a:t>
            </a:r>
            <a:r>
              <a:rPr sz="2000" dirty="0">
                <a:solidFill>
                  <a:srgbClr val="1F1F1F"/>
                </a:solidFill>
                <a:latin typeface="+mj-lt"/>
                <a:cs typeface="Times New Roman"/>
              </a:rPr>
              <a:t>for</a:t>
            </a:r>
            <a:r>
              <a:rPr sz="2000" spc="-10" dirty="0">
                <a:solidFill>
                  <a:srgbClr val="1F1F1F"/>
                </a:solidFill>
                <a:latin typeface="+mj-lt"/>
                <a:cs typeface="Times New Roman"/>
              </a:rPr>
              <a:t> </a:t>
            </a:r>
            <a:r>
              <a:rPr sz="2000" dirty="0">
                <a:solidFill>
                  <a:srgbClr val="1F1F1F"/>
                </a:solidFill>
                <a:latin typeface="+mj-lt"/>
                <a:cs typeface="Times New Roman"/>
              </a:rPr>
              <a:t>the</a:t>
            </a:r>
            <a:r>
              <a:rPr sz="2000" spc="-10" dirty="0">
                <a:solidFill>
                  <a:srgbClr val="1F1F1F"/>
                </a:solidFill>
                <a:latin typeface="+mj-lt"/>
                <a:cs typeface="Times New Roman"/>
              </a:rPr>
              <a:t> </a:t>
            </a:r>
            <a:r>
              <a:rPr sz="2000" dirty="0">
                <a:solidFill>
                  <a:srgbClr val="1F1F1F"/>
                </a:solidFill>
                <a:latin typeface="+mj-lt"/>
                <a:cs typeface="Times New Roman"/>
              </a:rPr>
              <a:t>upcoming</a:t>
            </a:r>
            <a:r>
              <a:rPr sz="2000" spc="-5" dirty="0">
                <a:solidFill>
                  <a:srgbClr val="1F1F1F"/>
                </a:solidFill>
                <a:latin typeface="+mj-lt"/>
                <a:cs typeface="Times New Roman"/>
              </a:rPr>
              <a:t> </a:t>
            </a:r>
            <a:r>
              <a:rPr sz="2000" spc="-10" dirty="0">
                <a:solidFill>
                  <a:srgbClr val="1F1F1F"/>
                </a:solidFill>
                <a:latin typeface="+mj-lt"/>
                <a:cs typeface="Times New Roman"/>
              </a:rPr>
              <a:t>foldable </a:t>
            </a:r>
            <a:r>
              <a:rPr sz="2000" dirty="0">
                <a:solidFill>
                  <a:srgbClr val="1F1F1F"/>
                </a:solidFill>
                <a:latin typeface="+mj-lt"/>
                <a:cs typeface="Times New Roman"/>
              </a:rPr>
              <a:t>smartphones</a:t>
            </a:r>
            <a:r>
              <a:rPr sz="2000" spc="-40" dirty="0">
                <a:solidFill>
                  <a:srgbClr val="1F1F1F"/>
                </a:solidFill>
                <a:latin typeface="+mj-lt"/>
                <a:cs typeface="Times New Roman"/>
              </a:rPr>
              <a:t> </a:t>
            </a:r>
            <a:r>
              <a:rPr sz="2000" dirty="0">
                <a:solidFill>
                  <a:srgbClr val="1F1F1F"/>
                </a:solidFill>
                <a:latin typeface="+mj-lt"/>
                <a:cs typeface="Times New Roman"/>
              </a:rPr>
              <a:t>with</a:t>
            </a:r>
            <a:r>
              <a:rPr sz="2000" spc="-35" dirty="0">
                <a:solidFill>
                  <a:srgbClr val="1F1F1F"/>
                </a:solidFill>
                <a:latin typeface="+mj-lt"/>
                <a:cs typeface="Times New Roman"/>
              </a:rPr>
              <a:t> </a:t>
            </a:r>
            <a:r>
              <a:rPr sz="2000" dirty="0">
                <a:solidFill>
                  <a:srgbClr val="1F1F1F"/>
                </a:solidFill>
                <a:latin typeface="+mj-lt"/>
                <a:cs typeface="Times New Roman"/>
              </a:rPr>
              <a:t>flexible</a:t>
            </a:r>
            <a:r>
              <a:rPr sz="2000" spc="-35" dirty="0">
                <a:solidFill>
                  <a:srgbClr val="1F1F1F"/>
                </a:solidFill>
                <a:latin typeface="+mj-lt"/>
                <a:cs typeface="Times New Roman"/>
              </a:rPr>
              <a:t> </a:t>
            </a:r>
            <a:r>
              <a:rPr sz="2000" dirty="0">
                <a:solidFill>
                  <a:srgbClr val="1F1F1F"/>
                </a:solidFill>
                <a:latin typeface="+mj-lt"/>
                <a:cs typeface="Times New Roman"/>
              </a:rPr>
              <a:t>displays</a:t>
            </a:r>
            <a:r>
              <a:rPr sz="2000" spc="-35" dirty="0">
                <a:solidFill>
                  <a:srgbClr val="1F1F1F"/>
                </a:solidFill>
                <a:latin typeface="+mj-lt"/>
                <a:cs typeface="Times New Roman"/>
              </a:rPr>
              <a:t> </a:t>
            </a:r>
            <a:r>
              <a:rPr sz="2000" dirty="0">
                <a:solidFill>
                  <a:srgbClr val="1F1F1F"/>
                </a:solidFill>
                <a:latin typeface="+mj-lt"/>
                <a:cs typeface="Times New Roman"/>
              </a:rPr>
              <a:t>which</a:t>
            </a:r>
            <a:r>
              <a:rPr sz="2000" spc="-35" dirty="0">
                <a:solidFill>
                  <a:srgbClr val="1F1F1F"/>
                </a:solidFill>
                <a:latin typeface="+mj-lt"/>
                <a:cs typeface="Times New Roman"/>
              </a:rPr>
              <a:t> </a:t>
            </a:r>
            <a:r>
              <a:rPr sz="2000" spc="-25" dirty="0">
                <a:solidFill>
                  <a:srgbClr val="1F1F1F"/>
                </a:solidFill>
                <a:latin typeface="+mj-lt"/>
                <a:cs typeface="Times New Roman"/>
              </a:rPr>
              <a:t>is </a:t>
            </a:r>
            <a:r>
              <a:rPr sz="2000" dirty="0">
                <a:solidFill>
                  <a:srgbClr val="1F1F1F"/>
                </a:solidFill>
                <a:latin typeface="+mj-lt"/>
                <a:cs typeface="Times New Roman"/>
              </a:rPr>
              <a:t>an</a:t>
            </a:r>
            <a:r>
              <a:rPr sz="2000" spc="-25" dirty="0">
                <a:solidFill>
                  <a:srgbClr val="1F1F1F"/>
                </a:solidFill>
                <a:latin typeface="+mj-lt"/>
                <a:cs typeface="Times New Roman"/>
              </a:rPr>
              <a:t> </a:t>
            </a:r>
            <a:r>
              <a:rPr sz="2000" dirty="0">
                <a:solidFill>
                  <a:srgbClr val="1F1F1F"/>
                </a:solidFill>
                <a:latin typeface="+mj-lt"/>
                <a:cs typeface="Times New Roman"/>
              </a:rPr>
              <a:t>upcoming</a:t>
            </a:r>
            <a:r>
              <a:rPr sz="2000" spc="-15" dirty="0">
                <a:solidFill>
                  <a:srgbClr val="1F1F1F"/>
                </a:solidFill>
                <a:latin typeface="+mj-lt"/>
                <a:cs typeface="Times New Roman"/>
              </a:rPr>
              <a:t> </a:t>
            </a:r>
            <a:r>
              <a:rPr sz="2000" spc="-10" dirty="0">
                <a:solidFill>
                  <a:srgbClr val="1F1F1F"/>
                </a:solidFill>
                <a:latin typeface="+mj-lt"/>
                <a:cs typeface="Times New Roman"/>
              </a:rPr>
              <a:t>rush.</a:t>
            </a:r>
            <a:endParaRPr sz="2000" dirty="0">
              <a:latin typeface="+mj-lt"/>
              <a:cs typeface="Times New Roman"/>
            </a:endParaRPr>
          </a:p>
          <a:p>
            <a:pPr marL="100965" indent="-97155">
              <a:lnSpc>
                <a:spcPct val="100000"/>
              </a:lnSpc>
              <a:buSzPct val="95000"/>
              <a:buFont typeface="Arial"/>
              <a:buChar char="•"/>
              <a:tabLst>
                <a:tab pos="100965" algn="l"/>
              </a:tabLst>
            </a:pPr>
            <a:r>
              <a:rPr sz="2000" spc="-10" dirty="0">
                <a:solidFill>
                  <a:srgbClr val="1F1F1F"/>
                </a:solidFill>
                <a:latin typeface="+mj-lt"/>
                <a:cs typeface="Times New Roman"/>
              </a:rPr>
              <a:t>System-</a:t>
            </a:r>
            <a:r>
              <a:rPr sz="2000" dirty="0">
                <a:solidFill>
                  <a:srgbClr val="1F1F1F"/>
                </a:solidFill>
                <a:latin typeface="+mj-lt"/>
                <a:cs typeface="Times New Roman"/>
              </a:rPr>
              <a:t>wide</a:t>
            </a:r>
            <a:r>
              <a:rPr sz="2000" spc="-5" dirty="0">
                <a:solidFill>
                  <a:srgbClr val="1F1F1F"/>
                </a:solidFill>
                <a:latin typeface="+mj-lt"/>
                <a:cs typeface="Times New Roman"/>
              </a:rPr>
              <a:t> </a:t>
            </a:r>
            <a:r>
              <a:rPr sz="2000" dirty="0">
                <a:solidFill>
                  <a:srgbClr val="1F1F1F"/>
                </a:solidFill>
                <a:latin typeface="+mj-lt"/>
                <a:cs typeface="Times New Roman"/>
              </a:rPr>
              <a:t>dark </a:t>
            </a:r>
            <a:r>
              <a:rPr sz="2000" spc="-10" dirty="0">
                <a:solidFill>
                  <a:srgbClr val="1F1F1F"/>
                </a:solidFill>
                <a:latin typeface="+mj-lt"/>
                <a:cs typeface="Times New Roman"/>
              </a:rPr>
              <a:t>mode.</a:t>
            </a:r>
            <a:endParaRPr sz="2000" dirty="0">
              <a:latin typeface="+mj-lt"/>
              <a:cs typeface="Times New Roman"/>
            </a:endParaRPr>
          </a:p>
          <a:p>
            <a:pPr marL="100965" indent="-97155">
              <a:lnSpc>
                <a:spcPct val="100000"/>
              </a:lnSpc>
              <a:buSzPct val="95000"/>
              <a:buFont typeface="Arial"/>
              <a:buChar char="•"/>
              <a:tabLst>
                <a:tab pos="100965" algn="l"/>
              </a:tabLst>
            </a:pPr>
            <a:r>
              <a:rPr sz="2000" dirty="0">
                <a:solidFill>
                  <a:srgbClr val="1F1F1F"/>
                </a:solidFill>
                <a:latin typeface="+mj-lt"/>
                <a:cs typeface="Times New Roman"/>
              </a:rPr>
              <a:t>Navigation</a:t>
            </a:r>
            <a:r>
              <a:rPr sz="2000" spc="-45" dirty="0">
                <a:solidFill>
                  <a:srgbClr val="1F1F1F"/>
                </a:solidFill>
                <a:latin typeface="+mj-lt"/>
                <a:cs typeface="Times New Roman"/>
              </a:rPr>
              <a:t> </a:t>
            </a:r>
            <a:r>
              <a:rPr sz="2000" dirty="0">
                <a:solidFill>
                  <a:srgbClr val="1F1F1F"/>
                </a:solidFill>
                <a:latin typeface="+mj-lt"/>
                <a:cs typeface="Times New Roman"/>
              </a:rPr>
              <a:t>control</a:t>
            </a:r>
            <a:r>
              <a:rPr sz="2000" spc="-35" dirty="0">
                <a:solidFill>
                  <a:srgbClr val="1F1F1F"/>
                </a:solidFill>
                <a:latin typeface="+mj-lt"/>
                <a:cs typeface="Times New Roman"/>
              </a:rPr>
              <a:t> </a:t>
            </a:r>
            <a:r>
              <a:rPr sz="2000" dirty="0">
                <a:solidFill>
                  <a:srgbClr val="1F1F1F"/>
                </a:solidFill>
                <a:latin typeface="+mj-lt"/>
                <a:cs typeface="Times New Roman"/>
              </a:rPr>
              <a:t>over</a:t>
            </a:r>
            <a:r>
              <a:rPr sz="2000" spc="-35" dirty="0">
                <a:solidFill>
                  <a:srgbClr val="1F1F1F"/>
                </a:solidFill>
                <a:latin typeface="+mj-lt"/>
                <a:cs typeface="Times New Roman"/>
              </a:rPr>
              <a:t> </a:t>
            </a:r>
            <a:r>
              <a:rPr sz="2000" spc="-10" dirty="0">
                <a:solidFill>
                  <a:srgbClr val="1F1F1F"/>
                </a:solidFill>
                <a:latin typeface="+mj-lt"/>
                <a:cs typeface="Times New Roman"/>
              </a:rPr>
              <a:t>gesture.</a:t>
            </a:r>
            <a:endParaRPr sz="2000" dirty="0">
              <a:latin typeface="+mj-lt"/>
              <a:cs typeface="Times New Roman"/>
            </a:endParaRPr>
          </a:p>
          <a:p>
            <a:pPr marL="100965" indent="-97155">
              <a:lnSpc>
                <a:spcPct val="100000"/>
              </a:lnSpc>
              <a:buSzPct val="95000"/>
              <a:buFont typeface="Arial"/>
              <a:buChar char="•"/>
              <a:tabLst>
                <a:tab pos="100965" algn="l"/>
              </a:tabLst>
            </a:pPr>
            <a:r>
              <a:rPr sz="2000" dirty="0">
                <a:solidFill>
                  <a:srgbClr val="1F1F1F"/>
                </a:solidFill>
                <a:latin typeface="+mj-lt"/>
                <a:cs typeface="Times New Roman"/>
              </a:rPr>
              <a:t>Smart</a:t>
            </a:r>
            <a:r>
              <a:rPr sz="2000" spc="-15" dirty="0">
                <a:solidFill>
                  <a:srgbClr val="1F1F1F"/>
                </a:solidFill>
                <a:latin typeface="+mj-lt"/>
                <a:cs typeface="Times New Roman"/>
              </a:rPr>
              <a:t> </a:t>
            </a:r>
            <a:r>
              <a:rPr sz="2000" dirty="0">
                <a:solidFill>
                  <a:srgbClr val="1F1F1F"/>
                </a:solidFill>
                <a:latin typeface="+mj-lt"/>
                <a:cs typeface="Times New Roman"/>
              </a:rPr>
              <a:t>reply</a:t>
            </a:r>
            <a:r>
              <a:rPr sz="2000" spc="-5" dirty="0">
                <a:solidFill>
                  <a:srgbClr val="1F1F1F"/>
                </a:solidFill>
                <a:latin typeface="+mj-lt"/>
                <a:cs typeface="Times New Roman"/>
              </a:rPr>
              <a:t> </a:t>
            </a:r>
            <a:r>
              <a:rPr sz="2000" dirty="0">
                <a:solidFill>
                  <a:srgbClr val="1F1F1F"/>
                </a:solidFill>
                <a:latin typeface="+mj-lt"/>
                <a:cs typeface="Times New Roman"/>
              </a:rPr>
              <a:t>for</a:t>
            </a:r>
            <a:r>
              <a:rPr sz="2000" spc="-10" dirty="0">
                <a:solidFill>
                  <a:srgbClr val="1F1F1F"/>
                </a:solidFill>
                <a:latin typeface="+mj-lt"/>
                <a:cs typeface="Times New Roman"/>
              </a:rPr>
              <a:t> </a:t>
            </a:r>
            <a:r>
              <a:rPr sz="2000" dirty="0">
                <a:solidFill>
                  <a:srgbClr val="1F1F1F"/>
                </a:solidFill>
                <a:latin typeface="+mj-lt"/>
                <a:cs typeface="Times New Roman"/>
              </a:rPr>
              <a:t>all</a:t>
            </a:r>
            <a:r>
              <a:rPr sz="2000" spc="-10" dirty="0">
                <a:solidFill>
                  <a:srgbClr val="1F1F1F"/>
                </a:solidFill>
                <a:latin typeface="+mj-lt"/>
                <a:cs typeface="Times New Roman"/>
              </a:rPr>
              <a:t> </a:t>
            </a:r>
            <a:r>
              <a:rPr sz="2000" dirty="0">
                <a:solidFill>
                  <a:srgbClr val="1F1F1F"/>
                </a:solidFill>
                <a:latin typeface="+mj-lt"/>
                <a:cs typeface="Times New Roman"/>
              </a:rPr>
              <a:t>messaging </a:t>
            </a:r>
            <a:r>
              <a:rPr sz="2000" spc="-10" dirty="0">
                <a:solidFill>
                  <a:srgbClr val="1F1F1F"/>
                </a:solidFill>
                <a:latin typeface="+mj-lt"/>
                <a:cs typeface="Times New Roman"/>
              </a:rPr>
              <a:t>apps.</a:t>
            </a:r>
            <a:endParaRPr sz="2000" dirty="0">
              <a:latin typeface="+mj-lt"/>
              <a:cs typeface="Times New Roman"/>
            </a:endParaRPr>
          </a:p>
          <a:p>
            <a:pPr marL="100965" indent="-97155">
              <a:lnSpc>
                <a:spcPct val="100000"/>
              </a:lnSpc>
              <a:buSzPct val="95000"/>
              <a:buFont typeface="Arial"/>
              <a:buChar char="•"/>
              <a:tabLst>
                <a:tab pos="100965" algn="l"/>
              </a:tabLst>
            </a:pPr>
            <a:r>
              <a:rPr sz="2000" dirty="0">
                <a:solidFill>
                  <a:srgbClr val="1F1F1F"/>
                </a:solidFill>
                <a:latin typeface="+mj-lt"/>
                <a:cs typeface="Times New Roman"/>
              </a:rPr>
              <a:t>Support</a:t>
            </a:r>
            <a:r>
              <a:rPr sz="2000" spc="-20" dirty="0">
                <a:solidFill>
                  <a:srgbClr val="1F1F1F"/>
                </a:solidFill>
                <a:latin typeface="+mj-lt"/>
                <a:cs typeface="Times New Roman"/>
              </a:rPr>
              <a:t> </a:t>
            </a:r>
            <a:r>
              <a:rPr sz="2000" dirty="0">
                <a:solidFill>
                  <a:srgbClr val="1F1F1F"/>
                </a:solidFill>
                <a:latin typeface="+mj-lt"/>
                <a:cs typeface="Times New Roman"/>
              </a:rPr>
              <a:t>for</a:t>
            </a:r>
            <a:r>
              <a:rPr sz="2000" spc="-15" dirty="0">
                <a:solidFill>
                  <a:srgbClr val="1F1F1F"/>
                </a:solidFill>
                <a:latin typeface="+mj-lt"/>
                <a:cs typeface="Times New Roman"/>
              </a:rPr>
              <a:t> </a:t>
            </a:r>
            <a:r>
              <a:rPr sz="2000" dirty="0">
                <a:solidFill>
                  <a:srgbClr val="1F1F1F"/>
                </a:solidFill>
                <a:latin typeface="+mj-lt"/>
                <a:cs typeface="Times New Roman"/>
              </a:rPr>
              <a:t>Live</a:t>
            </a:r>
            <a:r>
              <a:rPr sz="2000" spc="-10" dirty="0">
                <a:solidFill>
                  <a:srgbClr val="1F1F1F"/>
                </a:solidFill>
                <a:latin typeface="+mj-lt"/>
                <a:cs typeface="Times New Roman"/>
              </a:rPr>
              <a:t> caption.</a:t>
            </a:r>
            <a:endParaRPr sz="2000" dirty="0">
              <a:latin typeface="+mj-lt"/>
              <a:cs typeface="Times New Roman"/>
            </a:endParaRPr>
          </a:p>
          <a:p>
            <a:pPr marL="100965" indent="-97155">
              <a:lnSpc>
                <a:spcPct val="100000"/>
              </a:lnSpc>
              <a:buSzPct val="95000"/>
              <a:buFont typeface="Arial"/>
              <a:buChar char="•"/>
              <a:tabLst>
                <a:tab pos="100965" algn="l"/>
              </a:tabLst>
            </a:pPr>
            <a:r>
              <a:rPr sz="2000" dirty="0">
                <a:solidFill>
                  <a:srgbClr val="1F1F1F"/>
                </a:solidFill>
                <a:latin typeface="+mj-lt"/>
                <a:cs typeface="Times New Roman"/>
              </a:rPr>
              <a:t>Better</a:t>
            </a:r>
            <a:r>
              <a:rPr sz="2000" spc="-45" dirty="0">
                <a:solidFill>
                  <a:srgbClr val="1F1F1F"/>
                </a:solidFill>
                <a:latin typeface="+mj-lt"/>
                <a:cs typeface="Times New Roman"/>
              </a:rPr>
              <a:t> </a:t>
            </a:r>
            <a:r>
              <a:rPr sz="2000" dirty="0">
                <a:solidFill>
                  <a:srgbClr val="1F1F1F"/>
                </a:solidFill>
                <a:latin typeface="+mj-lt"/>
                <a:cs typeface="Times New Roman"/>
              </a:rPr>
              <a:t>notification</a:t>
            </a:r>
            <a:r>
              <a:rPr sz="2000" spc="-45" dirty="0">
                <a:solidFill>
                  <a:srgbClr val="1F1F1F"/>
                </a:solidFill>
                <a:latin typeface="+mj-lt"/>
                <a:cs typeface="Times New Roman"/>
              </a:rPr>
              <a:t> </a:t>
            </a:r>
            <a:r>
              <a:rPr sz="2000" spc="-10" dirty="0">
                <a:solidFill>
                  <a:srgbClr val="1F1F1F"/>
                </a:solidFill>
                <a:latin typeface="+mj-lt"/>
                <a:cs typeface="Times New Roman"/>
              </a:rPr>
              <a:t>control.</a:t>
            </a:r>
            <a:endParaRPr sz="2000" dirty="0">
              <a:latin typeface="+mj-lt"/>
              <a:cs typeface="Times New Roman"/>
            </a:endParaRPr>
          </a:p>
        </p:txBody>
      </p:sp>
    </p:spTree>
    <p:extLst>
      <p:ext uri="{BB962C8B-B14F-4D97-AF65-F5344CB8AC3E}">
        <p14:creationId xmlns:p14="http://schemas.microsoft.com/office/powerpoint/2010/main" val="19205700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1600" y="312973"/>
            <a:ext cx="9670774" cy="1316770"/>
          </a:xfrm>
          <a:prstGeom prst="rect">
            <a:avLst/>
          </a:prstGeom>
        </p:spPr>
        <p:txBody>
          <a:bodyPr vert="horz" wrap="square" lIns="0" tIns="29209" rIns="0" bIns="0" rtlCol="0">
            <a:spAutoFit/>
          </a:bodyPr>
          <a:lstStyle/>
          <a:p>
            <a:pPr marL="60325" marR="5080" indent="-47625">
              <a:lnSpc>
                <a:spcPts val="5250"/>
              </a:lnSpc>
              <a:spcBef>
                <a:spcPts val="229"/>
              </a:spcBef>
            </a:pPr>
            <a:r>
              <a:rPr dirty="0"/>
              <a:t>Android</a:t>
            </a:r>
            <a:r>
              <a:rPr spc="-45" dirty="0"/>
              <a:t> </a:t>
            </a:r>
            <a:r>
              <a:rPr dirty="0"/>
              <a:t>version</a:t>
            </a:r>
            <a:r>
              <a:rPr spc="-30" dirty="0"/>
              <a:t> </a:t>
            </a:r>
            <a:r>
              <a:rPr dirty="0"/>
              <a:t>11</a:t>
            </a:r>
            <a:r>
              <a:rPr spc="-35" dirty="0"/>
              <a:t> </a:t>
            </a:r>
            <a:r>
              <a:rPr dirty="0"/>
              <a:t>(Developer</a:t>
            </a:r>
            <a:r>
              <a:rPr spc="-30" dirty="0"/>
              <a:t> </a:t>
            </a:r>
            <a:r>
              <a:rPr spc="-10" dirty="0" smtClean="0"/>
              <a:t>Preview)</a:t>
            </a:r>
            <a:r>
              <a:rPr lang="en-US" spc="-10" dirty="0" smtClean="0"/>
              <a:t> </a:t>
            </a:r>
            <a:r>
              <a:rPr dirty="0" smtClean="0"/>
              <a:t>preview</a:t>
            </a:r>
            <a:r>
              <a:rPr spc="-65" dirty="0" smtClean="0"/>
              <a:t> </a:t>
            </a:r>
            <a:r>
              <a:rPr dirty="0"/>
              <a:t>on</a:t>
            </a:r>
            <a:r>
              <a:rPr spc="-60" dirty="0"/>
              <a:t> </a:t>
            </a:r>
            <a:r>
              <a:rPr dirty="0"/>
              <a:t>February</a:t>
            </a:r>
            <a:r>
              <a:rPr spc="-60" dirty="0"/>
              <a:t> </a:t>
            </a:r>
            <a:r>
              <a:rPr dirty="0"/>
              <a:t>19</a:t>
            </a:r>
            <a:r>
              <a:rPr spc="-65" dirty="0"/>
              <a:t> </a:t>
            </a:r>
            <a:r>
              <a:rPr dirty="0"/>
              <a:t>of</a:t>
            </a:r>
            <a:r>
              <a:rPr spc="-60" dirty="0"/>
              <a:t> </a:t>
            </a:r>
            <a:r>
              <a:rPr dirty="0"/>
              <a:t>year</a:t>
            </a:r>
            <a:r>
              <a:rPr spc="-60" dirty="0"/>
              <a:t> </a:t>
            </a:r>
            <a:r>
              <a:rPr spc="-10" dirty="0"/>
              <a:t>2021.</a:t>
            </a:r>
          </a:p>
        </p:txBody>
      </p:sp>
      <p:sp>
        <p:nvSpPr>
          <p:cNvPr id="3" name="object 3"/>
          <p:cNvSpPr txBox="1"/>
          <p:nvPr/>
        </p:nvSpPr>
        <p:spPr>
          <a:xfrm>
            <a:off x="912546" y="2080193"/>
            <a:ext cx="10721340" cy="2531462"/>
          </a:xfrm>
          <a:prstGeom prst="rect">
            <a:avLst/>
          </a:prstGeom>
        </p:spPr>
        <p:txBody>
          <a:bodyPr vert="horz" wrap="square" lIns="0" tIns="93980" rIns="0" bIns="0" rtlCol="0">
            <a:spAutoFit/>
          </a:bodyPr>
          <a:lstStyle/>
          <a:p>
            <a:pPr marL="294005" indent="-281305" algn="just">
              <a:lnSpc>
                <a:spcPct val="100000"/>
              </a:lnSpc>
              <a:spcBef>
                <a:spcPts val="740"/>
              </a:spcBef>
              <a:buFont typeface="Arial"/>
              <a:buChar char="•"/>
              <a:tabLst>
                <a:tab pos="294005" algn="l"/>
              </a:tabLst>
            </a:pPr>
            <a:r>
              <a:rPr sz="2000" b="1" dirty="0">
                <a:latin typeface="+mj-lt"/>
                <a:cs typeface="Calibri"/>
              </a:rPr>
              <a:t>Features</a:t>
            </a:r>
            <a:r>
              <a:rPr sz="2000" b="1" spc="-160" dirty="0">
                <a:latin typeface="+mj-lt"/>
                <a:cs typeface="Calibri"/>
              </a:rPr>
              <a:t> </a:t>
            </a:r>
            <a:r>
              <a:rPr sz="2000" b="1" spc="-10" dirty="0">
                <a:latin typeface="+mj-lt"/>
                <a:cs typeface="Calibri"/>
              </a:rPr>
              <a:t>(announced):</a:t>
            </a:r>
            <a:endParaRPr sz="2000" b="1" dirty="0">
              <a:latin typeface="+mj-lt"/>
              <a:cs typeface="Calibri"/>
            </a:endParaRPr>
          </a:p>
          <a:p>
            <a:pPr marL="693420" lvl="1" indent="-304800" algn="just">
              <a:lnSpc>
                <a:spcPct val="100000"/>
              </a:lnSpc>
              <a:spcBef>
                <a:spcPts val="560"/>
              </a:spcBef>
              <a:buFont typeface="Arial"/>
              <a:buChar char="–"/>
              <a:tabLst>
                <a:tab pos="693420" algn="l"/>
              </a:tabLst>
            </a:pPr>
            <a:r>
              <a:rPr sz="2000" dirty="0">
                <a:latin typeface="+mj-lt"/>
                <a:cs typeface="Calibri"/>
              </a:rPr>
              <a:t>New</a:t>
            </a:r>
            <a:r>
              <a:rPr sz="2000" spc="-55" dirty="0">
                <a:latin typeface="+mj-lt"/>
                <a:cs typeface="Calibri"/>
              </a:rPr>
              <a:t> </a:t>
            </a:r>
            <a:r>
              <a:rPr sz="2000" dirty="0">
                <a:latin typeface="+mj-lt"/>
                <a:cs typeface="Calibri"/>
              </a:rPr>
              <a:t>Support</a:t>
            </a:r>
            <a:r>
              <a:rPr sz="2000" spc="-50" dirty="0">
                <a:latin typeface="+mj-lt"/>
                <a:cs typeface="Calibri"/>
              </a:rPr>
              <a:t> </a:t>
            </a:r>
            <a:r>
              <a:rPr sz="2000" dirty="0">
                <a:latin typeface="+mj-lt"/>
                <a:cs typeface="Calibri"/>
              </a:rPr>
              <a:t>for</a:t>
            </a:r>
            <a:r>
              <a:rPr sz="2000" spc="-50" dirty="0">
                <a:latin typeface="+mj-lt"/>
                <a:cs typeface="Calibri"/>
              </a:rPr>
              <a:t> </a:t>
            </a:r>
            <a:r>
              <a:rPr sz="2000" spc="-25" dirty="0">
                <a:latin typeface="+mj-lt"/>
                <a:cs typeface="Calibri"/>
              </a:rPr>
              <a:t>5G.</a:t>
            </a:r>
            <a:endParaRPr sz="2000" dirty="0">
              <a:latin typeface="+mj-lt"/>
              <a:cs typeface="Calibri"/>
            </a:endParaRPr>
          </a:p>
          <a:p>
            <a:pPr marL="693420" marR="5080" lvl="1" indent="-304800" algn="just">
              <a:lnSpc>
                <a:spcPct val="99900"/>
              </a:lnSpc>
              <a:spcBef>
                <a:spcPts val="545"/>
              </a:spcBef>
              <a:buFont typeface="Arial"/>
              <a:buChar char="–"/>
              <a:tabLst>
                <a:tab pos="694690" algn="l"/>
              </a:tabLst>
            </a:pPr>
            <a:r>
              <a:rPr sz="2000" dirty="0">
                <a:latin typeface="+mj-lt"/>
                <a:cs typeface="Calibri"/>
              </a:rPr>
              <a:t>Privacy</a:t>
            </a:r>
            <a:r>
              <a:rPr sz="2000" spc="-65" dirty="0">
                <a:latin typeface="+mj-lt"/>
                <a:cs typeface="Calibri"/>
              </a:rPr>
              <a:t> </a:t>
            </a:r>
            <a:r>
              <a:rPr sz="2000" dirty="0">
                <a:latin typeface="+mj-lt"/>
                <a:cs typeface="Calibri"/>
              </a:rPr>
              <a:t>and</a:t>
            </a:r>
            <a:r>
              <a:rPr sz="2000" spc="-60" dirty="0">
                <a:latin typeface="+mj-lt"/>
                <a:cs typeface="Calibri"/>
              </a:rPr>
              <a:t> </a:t>
            </a:r>
            <a:r>
              <a:rPr sz="2000" dirty="0">
                <a:latin typeface="+mj-lt"/>
                <a:cs typeface="Calibri"/>
              </a:rPr>
              <a:t>Security;</a:t>
            </a:r>
            <a:r>
              <a:rPr sz="2000" spc="-65" dirty="0">
                <a:latin typeface="+mj-lt"/>
                <a:cs typeface="Calibri"/>
              </a:rPr>
              <a:t> </a:t>
            </a:r>
            <a:r>
              <a:rPr sz="2000" dirty="0">
                <a:latin typeface="+mj-lt"/>
                <a:cs typeface="Calibri"/>
              </a:rPr>
              <a:t>A</a:t>
            </a:r>
            <a:r>
              <a:rPr sz="2000" spc="-60" dirty="0">
                <a:latin typeface="+mj-lt"/>
                <a:cs typeface="Calibri"/>
              </a:rPr>
              <a:t> </a:t>
            </a:r>
            <a:r>
              <a:rPr sz="2000" dirty="0">
                <a:latin typeface="+mj-lt"/>
                <a:cs typeface="Calibri"/>
              </a:rPr>
              <a:t>new</a:t>
            </a:r>
            <a:r>
              <a:rPr sz="2000" spc="-65" dirty="0">
                <a:latin typeface="+mj-lt"/>
                <a:cs typeface="Calibri"/>
              </a:rPr>
              <a:t> </a:t>
            </a:r>
            <a:r>
              <a:rPr sz="2000" dirty="0">
                <a:latin typeface="+mj-lt"/>
                <a:cs typeface="Calibri"/>
              </a:rPr>
              <a:t>privacy</a:t>
            </a:r>
            <a:r>
              <a:rPr sz="2000" spc="-60" dirty="0">
                <a:latin typeface="+mj-lt"/>
                <a:cs typeface="Calibri"/>
              </a:rPr>
              <a:t> </a:t>
            </a:r>
            <a:r>
              <a:rPr sz="2000" dirty="0">
                <a:latin typeface="+mj-lt"/>
                <a:cs typeface="Calibri"/>
              </a:rPr>
              <a:t>choice</a:t>
            </a:r>
            <a:r>
              <a:rPr sz="2000" spc="-65" dirty="0">
                <a:latin typeface="+mj-lt"/>
                <a:cs typeface="Calibri"/>
              </a:rPr>
              <a:t> </a:t>
            </a:r>
            <a:r>
              <a:rPr sz="2000" dirty="0">
                <a:latin typeface="+mj-lt"/>
                <a:cs typeface="Calibri"/>
              </a:rPr>
              <a:t>for</a:t>
            </a:r>
            <a:r>
              <a:rPr sz="2000" spc="-60" dirty="0">
                <a:latin typeface="+mj-lt"/>
                <a:cs typeface="Calibri"/>
              </a:rPr>
              <a:t> </a:t>
            </a:r>
            <a:r>
              <a:rPr sz="2000" dirty="0">
                <a:latin typeface="+mj-lt"/>
                <a:cs typeface="Calibri"/>
              </a:rPr>
              <a:t>apps</a:t>
            </a:r>
            <a:r>
              <a:rPr sz="2000" spc="-65" dirty="0">
                <a:latin typeface="+mj-lt"/>
                <a:cs typeface="Calibri"/>
              </a:rPr>
              <a:t> </a:t>
            </a:r>
            <a:r>
              <a:rPr sz="2000" dirty="0">
                <a:latin typeface="+mj-lt"/>
                <a:cs typeface="Calibri"/>
              </a:rPr>
              <a:t>is</a:t>
            </a:r>
            <a:r>
              <a:rPr sz="2000" spc="-60" dirty="0">
                <a:latin typeface="+mj-lt"/>
                <a:cs typeface="Calibri"/>
              </a:rPr>
              <a:t> </a:t>
            </a:r>
            <a:r>
              <a:rPr sz="2000" dirty="0">
                <a:latin typeface="+mj-lt"/>
                <a:cs typeface="Calibri"/>
              </a:rPr>
              <a:t>the</a:t>
            </a:r>
            <a:r>
              <a:rPr sz="2000" spc="-65" dirty="0">
                <a:latin typeface="+mj-lt"/>
                <a:cs typeface="Calibri"/>
              </a:rPr>
              <a:t> </a:t>
            </a:r>
            <a:r>
              <a:rPr sz="2000" dirty="0">
                <a:latin typeface="+mj-lt"/>
                <a:cs typeface="Calibri"/>
              </a:rPr>
              <a:t>“Only</a:t>
            </a:r>
            <a:r>
              <a:rPr sz="2000" spc="-60" dirty="0">
                <a:latin typeface="+mj-lt"/>
                <a:cs typeface="Calibri"/>
              </a:rPr>
              <a:t> </a:t>
            </a:r>
            <a:r>
              <a:rPr sz="2000" spc="-20" dirty="0">
                <a:latin typeface="+mj-lt"/>
                <a:cs typeface="Calibri"/>
              </a:rPr>
              <a:t>This 	</a:t>
            </a:r>
            <a:r>
              <a:rPr sz="2000" dirty="0">
                <a:latin typeface="+mj-lt"/>
                <a:cs typeface="Calibri"/>
              </a:rPr>
              <a:t>Time”</a:t>
            </a:r>
            <a:r>
              <a:rPr sz="2000" spc="-45" dirty="0">
                <a:latin typeface="+mj-lt"/>
                <a:cs typeface="Calibri"/>
              </a:rPr>
              <a:t> </a:t>
            </a:r>
            <a:r>
              <a:rPr sz="2000" dirty="0">
                <a:latin typeface="+mj-lt"/>
                <a:cs typeface="Calibri"/>
              </a:rPr>
              <a:t>option</a:t>
            </a:r>
            <a:r>
              <a:rPr sz="2000" spc="-40" dirty="0">
                <a:latin typeface="+mj-lt"/>
                <a:cs typeface="Calibri"/>
              </a:rPr>
              <a:t> </a:t>
            </a:r>
            <a:r>
              <a:rPr sz="2000" dirty="0">
                <a:latin typeface="+mj-lt"/>
                <a:cs typeface="Calibri"/>
              </a:rPr>
              <a:t>when</a:t>
            </a:r>
            <a:r>
              <a:rPr sz="2000" spc="-45" dirty="0">
                <a:latin typeface="+mj-lt"/>
                <a:cs typeface="Calibri"/>
              </a:rPr>
              <a:t> </a:t>
            </a:r>
            <a:r>
              <a:rPr sz="2000" dirty="0">
                <a:latin typeface="+mj-lt"/>
                <a:cs typeface="Calibri"/>
              </a:rPr>
              <a:t>you’re</a:t>
            </a:r>
            <a:r>
              <a:rPr sz="2000" spc="-40" dirty="0">
                <a:latin typeface="+mj-lt"/>
                <a:cs typeface="Calibri"/>
              </a:rPr>
              <a:t> </a:t>
            </a:r>
            <a:r>
              <a:rPr sz="2000" dirty="0">
                <a:latin typeface="+mj-lt"/>
                <a:cs typeface="Calibri"/>
              </a:rPr>
              <a:t>allowing</a:t>
            </a:r>
            <a:r>
              <a:rPr sz="2000" spc="-45" dirty="0">
                <a:latin typeface="+mj-lt"/>
                <a:cs typeface="Calibri"/>
              </a:rPr>
              <a:t> </a:t>
            </a:r>
            <a:r>
              <a:rPr sz="2000" dirty="0">
                <a:latin typeface="+mj-lt"/>
                <a:cs typeface="Calibri"/>
              </a:rPr>
              <a:t>the</a:t>
            </a:r>
            <a:r>
              <a:rPr sz="2000" spc="-40" dirty="0">
                <a:latin typeface="+mj-lt"/>
                <a:cs typeface="Calibri"/>
              </a:rPr>
              <a:t> </a:t>
            </a:r>
            <a:r>
              <a:rPr sz="2000" dirty="0">
                <a:latin typeface="+mj-lt"/>
                <a:cs typeface="Calibri"/>
              </a:rPr>
              <a:t>app</a:t>
            </a:r>
            <a:r>
              <a:rPr sz="2000" spc="-45" dirty="0">
                <a:latin typeface="+mj-lt"/>
                <a:cs typeface="Calibri"/>
              </a:rPr>
              <a:t> </a:t>
            </a:r>
            <a:r>
              <a:rPr sz="2000" dirty="0">
                <a:latin typeface="+mj-lt"/>
                <a:cs typeface="Calibri"/>
              </a:rPr>
              <a:t>access</a:t>
            </a:r>
            <a:r>
              <a:rPr sz="2000" spc="-40" dirty="0">
                <a:latin typeface="+mj-lt"/>
                <a:cs typeface="Calibri"/>
              </a:rPr>
              <a:t> </a:t>
            </a:r>
            <a:r>
              <a:rPr sz="2000" dirty="0">
                <a:latin typeface="+mj-lt"/>
                <a:cs typeface="Calibri"/>
              </a:rPr>
              <a:t>to</a:t>
            </a:r>
            <a:r>
              <a:rPr sz="2000" spc="-40" dirty="0">
                <a:latin typeface="+mj-lt"/>
                <a:cs typeface="Calibri"/>
              </a:rPr>
              <a:t> </a:t>
            </a:r>
            <a:r>
              <a:rPr sz="2000" dirty="0">
                <a:latin typeface="+mj-lt"/>
                <a:cs typeface="Calibri"/>
              </a:rPr>
              <a:t>your</a:t>
            </a:r>
            <a:r>
              <a:rPr sz="2000" spc="-45" dirty="0">
                <a:latin typeface="+mj-lt"/>
                <a:cs typeface="Calibri"/>
              </a:rPr>
              <a:t> </a:t>
            </a:r>
            <a:r>
              <a:rPr sz="2000" spc="-10" dirty="0">
                <a:latin typeface="+mj-lt"/>
                <a:cs typeface="Calibri"/>
              </a:rPr>
              <a:t>location, 	</a:t>
            </a:r>
            <a:r>
              <a:rPr sz="2000" dirty="0">
                <a:latin typeface="+mj-lt"/>
                <a:cs typeface="Calibri"/>
              </a:rPr>
              <a:t>microphone,</a:t>
            </a:r>
            <a:r>
              <a:rPr sz="2000" spc="-35" dirty="0">
                <a:latin typeface="+mj-lt"/>
                <a:cs typeface="Calibri"/>
              </a:rPr>
              <a:t> </a:t>
            </a:r>
            <a:r>
              <a:rPr sz="2000" dirty="0">
                <a:latin typeface="+mj-lt"/>
                <a:cs typeface="Calibri"/>
              </a:rPr>
              <a:t>or</a:t>
            </a:r>
            <a:r>
              <a:rPr sz="2000" spc="-30" dirty="0">
                <a:latin typeface="+mj-lt"/>
                <a:cs typeface="Calibri"/>
              </a:rPr>
              <a:t> </a:t>
            </a:r>
            <a:r>
              <a:rPr sz="2000" spc="-10" dirty="0">
                <a:latin typeface="+mj-lt"/>
                <a:cs typeface="Calibri"/>
              </a:rPr>
              <a:t>camera.</a:t>
            </a:r>
            <a:endParaRPr sz="2000" dirty="0">
              <a:latin typeface="+mj-lt"/>
              <a:cs typeface="Calibri"/>
            </a:endParaRPr>
          </a:p>
          <a:p>
            <a:pPr marL="693420" lvl="1" indent="-304800" algn="just">
              <a:lnSpc>
                <a:spcPct val="100000"/>
              </a:lnSpc>
              <a:spcBef>
                <a:spcPts val="575"/>
              </a:spcBef>
              <a:buFont typeface="Arial"/>
              <a:buChar char="–"/>
              <a:tabLst>
                <a:tab pos="693420" algn="l"/>
              </a:tabLst>
            </a:pPr>
            <a:r>
              <a:rPr sz="2000" dirty="0">
                <a:latin typeface="+mj-lt"/>
                <a:cs typeface="Calibri"/>
              </a:rPr>
              <a:t>Support</a:t>
            </a:r>
            <a:r>
              <a:rPr sz="2000" spc="-50" dirty="0">
                <a:latin typeface="+mj-lt"/>
                <a:cs typeface="Calibri"/>
              </a:rPr>
              <a:t> </a:t>
            </a:r>
            <a:r>
              <a:rPr sz="2000" dirty="0">
                <a:latin typeface="+mj-lt"/>
                <a:cs typeface="Calibri"/>
              </a:rPr>
              <a:t>new</a:t>
            </a:r>
            <a:r>
              <a:rPr sz="2000" spc="-50" dirty="0">
                <a:latin typeface="+mj-lt"/>
                <a:cs typeface="Calibri"/>
              </a:rPr>
              <a:t> </a:t>
            </a:r>
            <a:r>
              <a:rPr sz="2000" dirty="0">
                <a:latin typeface="+mj-lt"/>
                <a:cs typeface="Calibri"/>
              </a:rPr>
              <a:t>screen</a:t>
            </a:r>
            <a:r>
              <a:rPr sz="2000" spc="-45" dirty="0">
                <a:latin typeface="+mj-lt"/>
                <a:cs typeface="Calibri"/>
              </a:rPr>
              <a:t> </a:t>
            </a:r>
            <a:r>
              <a:rPr sz="2000" dirty="0">
                <a:latin typeface="+mj-lt"/>
                <a:cs typeface="Calibri"/>
              </a:rPr>
              <a:t>types</a:t>
            </a:r>
            <a:r>
              <a:rPr sz="2000" spc="-50" dirty="0">
                <a:latin typeface="+mj-lt"/>
                <a:cs typeface="Calibri"/>
              </a:rPr>
              <a:t> </a:t>
            </a:r>
            <a:r>
              <a:rPr sz="2000" dirty="0">
                <a:latin typeface="+mj-lt"/>
                <a:cs typeface="Calibri"/>
              </a:rPr>
              <a:t>(pinhole</a:t>
            </a:r>
            <a:r>
              <a:rPr sz="2000" spc="-45" dirty="0">
                <a:latin typeface="+mj-lt"/>
                <a:cs typeface="Calibri"/>
              </a:rPr>
              <a:t> </a:t>
            </a:r>
            <a:r>
              <a:rPr sz="2000" dirty="0">
                <a:latin typeface="+mj-lt"/>
                <a:cs typeface="Calibri"/>
              </a:rPr>
              <a:t>and</a:t>
            </a:r>
            <a:r>
              <a:rPr sz="2000" spc="-50" dirty="0">
                <a:latin typeface="+mj-lt"/>
                <a:cs typeface="Calibri"/>
              </a:rPr>
              <a:t> </a:t>
            </a:r>
            <a:r>
              <a:rPr sz="2000" spc="-10" dirty="0">
                <a:latin typeface="+mj-lt"/>
                <a:cs typeface="Calibri"/>
              </a:rPr>
              <a:t>waterfall).</a:t>
            </a:r>
            <a:endParaRPr sz="2000" dirty="0">
              <a:latin typeface="+mj-lt"/>
              <a:cs typeface="Calibri"/>
            </a:endParaRPr>
          </a:p>
          <a:p>
            <a:pPr marL="693420" marR="68580" lvl="1" indent="-304800" algn="just">
              <a:lnSpc>
                <a:spcPct val="99900"/>
              </a:lnSpc>
              <a:spcBef>
                <a:spcPts val="540"/>
              </a:spcBef>
              <a:buFont typeface="Arial"/>
              <a:buChar char="–"/>
              <a:tabLst>
                <a:tab pos="694690" algn="l"/>
              </a:tabLst>
            </a:pPr>
            <a:r>
              <a:rPr sz="2000" dirty="0">
                <a:latin typeface="+mj-lt"/>
                <a:cs typeface="Calibri"/>
              </a:rPr>
              <a:t>Low</a:t>
            </a:r>
            <a:r>
              <a:rPr sz="2000" spc="-50" dirty="0">
                <a:latin typeface="+mj-lt"/>
                <a:cs typeface="Calibri"/>
              </a:rPr>
              <a:t> </a:t>
            </a:r>
            <a:r>
              <a:rPr sz="2000" dirty="0">
                <a:latin typeface="+mj-lt"/>
                <a:cs typeface="Calibri"/>
              </a:rPr>
              <a:t>Latency</a:t>
            </a:r>
            <a:r>
              <a:rPr sz="2000" spc="-50" dirty="0">
                <a:latin typeface="+mj-lt"/>
                <a:cs typeface="Calibri"/>
              </a:rPr>
              <a:t> </a:t>
            </a:r>
            <a:r>
              <a:rPr sz="2000" dirty="0">
                <a:latin typeface="+mj-lt"/>
                <a:cs typeface="Calibri"/>
              </a:rPr>
              <a:t>Options;</a:t>
            </a:r>
            <a:r>
              <a:rPr sz="2000" spc="-50" dirty="0">
                <a:latin typeface="+mj-lt"/>
                <a:cs typeface="Calibri"/>
              </a:rPr>
              <a:t> </a:t>
            </a:r>
            <a:r>
              <a:rPr sz="2000" dirty="0">
                <a:latin typeface="+mj-lt"/>
                <a:cs typeface="Calibri"/>
              </a:rPr>
              <a:t>adds</a:t>
            </a:r>
            <a:r>
              <a:rPr sz="2000" spc="-50" dirty="0">
                <a:latin typeface="+mj-lt"/>
                <a:cs typeface="Calibri"/>
              </a:rPr>
              <a:t> </a:t>
            </a:r>
            <a:r>
              <a:rPr sz="2000" dirty="0">
                <a:latin typeface="+mj-lt"/>
                <a:cs typeface="Calibri"/>
              </a:rPr>
              <a:t>low</a:t>
            </a:r>
            <a:r>
              <a:rPr sz="2000" spc="-50" dirty="0">
                <a:latin typeface="+mj-lt"/>
                <a:cs typeface="Calibri"/>
              </a:rPr>
              <a:t> </a:t>
            </a:r>
            <a:r>
              <a:rPr sz="2000" dirty="0">
                <a:latin typeface="+mj-lt"/>
                <a:cs typeface="Calibri"/>
              </a:rPr>
              <a:t>latency</a:t>
            </a:r>
            <a:r>
              <a:rPr sz="2000" spc="-50" dirty="0">
                <a:latin typeface="+mj-lt"/>
                <a:cs typeface="Calibri"/>
              </a:rPr>
              <a:t> </a:t>
            </a:r>
            <a:r>
              <a:rPr sz="2000" dirty="0">
                <a:latin typeface="+mj-lt"/>
                <a:cs typeface="Calibri"/>
              </a:rPr>
              <a:t>support</a:t>
            </a:r>
            <a:r>
              <a:rPr sz="2000" spc="-50" dirty="0">
                <a:latin typeface="+mj-lt"/>
                <a:cs typeface="Calibri"/>
              </a:rPr>
              <a:t> </a:t>
            </a:r>
            <a:r>
              <a:rPr sz="2000" dirty="0">
                <a:latin typeface="+mj-lt"/>
                <a:cs typeface="Calibri"/>
              </a:rPr>
              <a:t>in</a:t>
            </a:r>
            <a:r>
              <a:rPr sz="2000" spc="-45" dirty="0">
                <a:latin typeface="+mj-lt"/>
                <a:cs typeface="Calibri"/>
              </a:rPr>
              <a:t> </a:t>
            </a:r>
            <a:r>
              <a:rPr sz="2000" dirty="0">
                <a:latin typeface="+mj-lt"/>
                <a:cs typeface="Calibri"/>
              </a:rPr>
              <a:t>new</a:t>
            </a:r>
            <a:r>
              <a:rPr sz="2000" spc="-50" dirty="0">
                <a:latin typeface="+mj-lt"/>
                <a:cs typeface="Calibri"/>
              </a:rPr>
              <a:t> </a:t>
            </a:r>
            <a:r>
              <a:rPr sz="2000" spc="-10" dirty="0">
                <a:latin typeface="+mj-lt"/>
                <a:cs typeface="Calibri"/>
              </a:rPr>
              <a:t>MediaCodec 	</a:t>
            </a:r>
            <a:r>
              <a:rPr sz="2000" dirty="0">
                <a:latin typeface="+mj-lt"/>
                <a:cs typeface="Calibri"/>
              </a:rPr>
              <a:t>APIs</a:t>
            </a:r>
            <a:r>
              <a:rPr sz="2000" spc="-50" dirty="0">
                <a:latin typeface="+mj-lt"/>
                <a:cs typeface="Calibri"/>
              </a:rPr>
              <a:t> </a:t>
            </a:r>
            <a:r>
              <a:rPr sz="2000" dirty="0">
                <a:latin typeface="+mj-lt"/>
                <a:cs typeface="Calibri"/>
              </a:rPr>
              <a:t>and</a:t>
            </a:r>
            <a:r>
              <a:rPr sz="2000" spc="-55" dirty="0">
                <a:latin typeface="+mj-lt"/>
                <a:cs typeface="Calibri"/>
              </a:rPr>
              <a:t> </a:t>
            </a:r>
            <a:r>
              <a:rPr sz="2000" dirty="0">
                <a:latin typeface="+mj-lt"/>
                <a:cs typeface="Calibri"/>
              </a:rPr>
              <a:t>HDMI</a:t>
            </a:r>
            <a:r>
              <a:rPr sz="2000" spc="-55" dirty="0">
                <a:latin typeface="+mj-lt"/>
                <a:cs typeface="Calibri"/>
              </a:rPr>
              <a:t> </a:t>
            </a:r>
            <a:r>
              <a:rPr sz="2000" dirty="0">
                <a:latin typeface="+mj-lt"/>
                <a:cs typeface="Calibri"/>
              </a:rPr>
              <a:t>which</a:t>
            </a:r>
            <a:r>
              <a:rPr sz="2000" spc="-45" dirty="0">
                <a:latin typeface="+mj-lt"/>
                <a:cs typeface="Calibri"/>
              </a:rPr>
              <a:t> </a:t>
            </a:r>
            <a:r>
              <a:rPr sz="2000" dirty="0">
                <a:latin typeface="+mj-lt"/>
                <a:cs typeface="Calibri"/>
              </a:rPr>
              <a:t>is</a:t>
            </a:r>
            <a:r>
              <a:rPr sz="2000" spc="-45" dirty="0">
                <a:latin typeface="+mj-lt"/>
                <a:cs typeface="Calibri"/>
              </a:rPr>
              <a:t> </a:t>
            </a:r>
            <a:r>
              <a:rPr sz="2000" dirty="0">
                <a:latin typeface="+mj-lt"/>
                <a:cs typeface="Calibri"/>
              </a:rPr>
              <a:t>very</a:t>
            </a:r>
            <a:r>
              <a:rPr sz="2000" spc="-45" dirty="0">
                <a:latin typeface="+mj-lt"/>
                <a:cs typeface="Calibri"/>
              </a:rPr>
              <a:t> </a:t>
            </a:r>
            <a:r>
              <a:rPr sz="2000" dirty="0">
                <a:latin typeface="+mj-lt"/>
                <a:cs typeface="Calibri"/>
              </a:rPr>
              <a:t>useful</a:t>
            </a:r>
            <a:r>
              <a:rPr sz="2000" spc="-45" dirty="0">
                <a:latin typeface="+mj-lt"/>
                <a:cs typeface="Calibri"/>
              </a:rPr>
              <a:t> </a:t>
            </a:r>
            <a:r>
              <a:rPr sz="2000" dirty="0">
                <a:latin typeface="+mj-lt"/>
                <a:cs typeface="Calibri"/>
              </a:rPr>
              <a:t>for</a:t>
            </a:r>
            <a:r>
              <a:rPr sz="2000" spc="-45" dirty="0">
                <a:latin typeface="+mj-lt"/>
                <a:cs typeface="Calibri"/>
              </a:rPr>
              <a:t> </a:t>
            </a:r>
            <a:r>
              <a:rPr sz="2000" dirty="0">
                <a:latin typeface="+mj-lt"/>
                <a:cs typeface="Calibri"/>
              </a:rPr>
              <a:t>use</a:t>
            </a:r>
            <a:r>
              <a:rPr sz="2000" spc="-45" dirty="0">
                <a:latin typeface="+mj-lt"/>
                <a:cs typeface="Calibri"/>
              </a:rPr>
              <a:t> </a:t>
            </a:r>
            <a:r>
              <a:rPr sz="2000" dirty="0">
                <a:latin typeface="+mj-lt"/>
                <a:cs typeface="Calibri"/>
              </a:rPr>
              <a:t>on</a:t>
            </a:r>
            <a:r>
              <a:rPr sz="2000" spc="-45" dirty="0">
                <a:latin typeface="+mj-lt"/>
                <a:cs typeface="Calibri"/>
              </a:rPr>
              <a:t> </a:t>
            </a:r>
            <a:r>
              <a:rPr sz="2000" dirty="0">
                <a:latin typeface="+mj-lt"/>
                <a:cs typeface="Calibri"/>
              </a:rPr>
              <a:t>external</a:t>
            </a:r>
            <a:r>
              <a:rPr sz="2000" spc="-45" dirty="0">
                <a:latin typeface="+mj-lt"/>
                <a:cs typeface="Calibri"/>
              </a:rPr>
              <a:t> </a:t>
            </a:r>
            <a:r>
              <a:rPr sz="2000" dirty="0">
                <a:latin typeface="+mj-lt"/>
                <a:cs typeface="Calibri"/>
              </a:rPr>
              <a:t>displays</a:t>
            </a:r>
            <a:r>
              <a:rPr sz="2000" spc="-45" dirty="0">
                <a:latin typeface="+mj-lt"/>
                <a:cs typeface="Calibri"/>
              </a:rPr>
              <a:t> </a:t>
            </a:r>
            <a:r>
              <a:rPr sz="2000" spc="-25" dirty="0">
                <a:latin typeface="+mj-lt"/>
                <a:cs typeface="Calibri"/>
              </a:rPr>
              <a:t>and 	</a:t>
            </a:r>
            <a:r>
              <a:rPr sz="2000" spc="-20" dirty="0">
                <a:latin typeface="+mj-lt"/>
                <a:cs typeface="Calibri"/>
              </a:rPr>
              <a:t>TVs.</a:t>
            </a:r>
            <a:endParaRPr sz="2000" dirty="0">
              <a:latin typeface="+mj-lt"/>
              <a:cs typeface="Calibri"/>
            </a:endParaRPr>
          </a:p>
        </p:txBody>
      </p:sp>
    </p:spTree>
    <p:extLst>
      <p:ext uri="{BB962C8B-B14F-4D97-AF65-F5344CB8AC3E}">
        <p14:creationId xmlns:p14="http://schemas.microsoft.com/office/powerpoint/2010/main" val="1568585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Content Placeholder 2"/>
          <p:cNvSpPr>
            <a:spLocks noGrp="1"/>
          </p:cNvSpPr>
          <p:nvPr>
            <p:ph idx="1"/>
          </p:nvPr>
        </p:nvSpPr>
        <p:spPr/>
        <p:txBody>
          <a:bodyPr/>
          <a:lstStyle/>
          <a:p>
            <a:r>
              <a:rPr lang="en-US" dirty="0"/>
              <a:t>1. Open Source: the original source code of android is available for modifications. </a:t>
            </a:r>
            <a:endParaRPr lang="en-US" dirty="0" smtClean="0"/>
          </a:p>
          <a:p>
            <a:r>
              <a:rPr lang="en-US" dirty="0" smtClean="0"/>
              <a:t>2</a:t>
            </a:r>
            <a:r>
              <a:rPr lang="en-US" dirty="0"/>
              <a:t>. Android OS is device independent. </a:t>
            </a:r>
            <a:endParaRPr lang="en-US" dirty="0" smtClean="0"/>
          </a:p>
          <a:p>
            <a:r>
              <a:rPr lang="en-US" dirty="0" smtClean="0"/>
              <a:t>3</a:t>
            </a:r>
            <a:r>
              <a:rPr lang="en-US" dirty="0"/>
              <a:t>. Android OS supports NFC(Near Field Communication)– Transfer any amount of data by simply touching the two devices.– Maintain less than 1 cm distance in between two devices. </a:t>
            </a:r>
            <a:endParaRPr lang="en-US" dirty="0" smtClean="0"/>
          </a:p>
          <a:p>
            <a:r>
              <a:rPr lang="en-US" dirty="0" smtClean="0"/>
              <a:t>4</a:t>
            </a:r>
            <a:r>
              <a:rPr lang="en-US" dirty="0"/>
              <a:t>. Android OS supports IPC(Inter Process Communication) </a:t>
            </a:r>
            <a:endParaRPr lang="en-US" dirty="0" smtClean="0"/>
          </a:p>
          <a:p>
            <a:r>
              <a:rPr lang="en-US" dirty="0" smtClean="0"/>
              <a:t>5</a:t>
            </a:r>
            <a:r>
              <a:rPr lang="en-US" dirty="0"/>
              <a:t>. By default Android OS is available with SQLite</a:t>
            </a:r>
          </a:p>
        </p:txBody>
      </p:sp>
    </p:spTree>
    <p:extLst>
      <p:ext uri="{BB962C8B-B14F-4D97-AF65-F5344CB8AC3E}">
        <p14:creationId xmlns:p14="http://schemas.microsoft.com/office/powerpoint/2010/main" val="11028419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Content Placeholder 2"/>
          <p:cNvSpPr>
            <a:spLocks noGrp="1"/>
          </p:cNvSpPr>
          <p:nvPr>
            <p:ph idx="1"/>
          </p:nvPr>
        </p:nvSpPr>
        <p:spPr/>
        <p:txBody>
          <a:bodyPr/>
          <a:lstStyle/>
          <a:p>
            <a:r>
              <a:rPr lang="en-US" dirty="0" smtClean="0"/>
              <a:t>6</a:t>
            </a:r>
            <a:r>
              <a:rPr lang="en-US" dirty="0"/>
              <a:t>. Android OS supports for SSL(Secure Socket Layer)– TLS(Transport Layer Security)– In SSL client &amp; server interaction done in encrypted mode. </a:t>
            </a:r>
            <a:endParaRPr lang="en-US" dirty="0" smtClean="0"/>
          </a:p>
          <a:p>
            <a:r>
              <a:rPr lang="en-US" dirty="0" smtClean="0"/>
              <a:t>7</a:t>
            </a:r>
            <a:r>
              <a:rPr lang="en-US" dirty="0"/>
              <a:t>. Android OS will support Text to Speech and Speech to Text conversion. </a:t>
            </a:r>
            <a:endParaRPr lang="en-US" dirty="0" smtClean="0"/>
          </a:p>
          <a:p>
            <a:r>
              <a:rPr lang="en-US" dirty="0" smtClean="0"/>
              <a:t>8</a:t>
            </a:r>
            <a:r>
              <a:rPr lang="en-US" dirty="0"/>
              <a:t>. Android device can be controlled through voice commands. </a:t>
            </a:r>
            <a:endParaRPr lang="en-US" dirty="0" smtClean="0"/>
          </a:p>
          <a:p>
            <a:r>
              <a:rPr lang="en-US" dirty="0" smtClean="0"/>
              <a:t>9</a:t>
            </a:r>
            <a:r>
              <a:rPr lang="en-US" dirty="0"/>
              <a:t>. Android supports all types of images, audio, </a:t>
            </a:r>
            <a:r>
              <a:rPr lang="en-US" dirty="0" err="1"/>
              <a:t>video,different</a:t>
            </a:r>
            <a:r>
              <a:rPr lang="en-US" dirty="0"/>
              <a:t> types of languages, different types of fonts</a:t>
            </a:r>
            <a:r>
              <a:rPr lang="en-US" dirty="0" smtClean="0"/>
              <a:t>.</a:t>
            </a:r>
          </a:p>
          <a:p>
            <a:r>
              <a:rPr lang="en-US" dirty="0"/>
              <a:t>10. Android OS supports basic graphics and 2-D,3-D animation. </a:t>
            </a:r>
          </a:p>
          <a:p>
            <a:endParaRPr lang="en-US" dirty="0"/>
          </a:p>
        </p:txBody>
      </p:sp>
    </p:spTree>
    <p:extLst>
      <p:ext uri="{BB962C8B-B14F-4D97-AF65-F5344CB8AC3E}">
        <p14:creationId xmlns:p14="http://schemas.microsoft.com/office/powerpoint/2010/main" val="2697645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br>
              <a:rPr lang="en-US" dirty="0" smtClean="0"/>
            </a:br>
            <a:endParaRPr lang="en-US" dirty="0"/>
          </a:p>
        </p:txBody>
      </p:sp>
      <p:sp>
        <p:nvSpPr>
          <p:cNvPr id="3" name="Content Placeholder 2"/>
          <p:cNvSpPr>
            <a:spLocks noGrp="1"/>
          </p:cNvSpPr>
          <p:nvPr>
            <p:ph idx="1"/>
          </p:nvPr>
        </p:nvSpPr>
        <p:spPr/>
        <p:txBody>
          <a:bodyPr/>
          <a:lstStyle/>
          <a:p>
            <a:r>
              <a:rPr lang="en-US" dirty="0" smtClean="0"/>
              <a:t>Android </a:t>
            </a:r>
            <a:r>
              <a:rPr lang="en-US" dirty="0"/>
              <a:t>is a Linux based mobile operating system. </a:t>
            </a:r>
            <a:endParaRPr lang="en-US" dirty="0" smtClean="0"/>
          </a:p>
          <a:p>
            <a:r>
              <a:rPr lang="en-US" dirty="0" smtClean="0"/>
              <a:t>Initially </a:t>
            </a:r>
            <a:r>
              <a:rPr lang="en-US" dirty="0"/>
              <a:t>Android was available for mobile devices only. </a:t>
            </a:r>
            <a:endParaRPr lang="en-US" dirty="0" smtClean="0"/>
          </a:p>
          <a:p>
            <a:r>
              <a:rPr lang="en-US" dirty="0" smtClean="0"/>
              <a:t>Later </a:t>
            </a:r>
            <a:r>
              <a:rPr lang="en-US" dirty="0"/>
              <a:t>on android is also available for </a:t>
            </a:r>
            <a:r>
              <a:rPr lang="en-US" dirty="0" err="1"/>
              <a:t>tablets,ware</a:t>
            </a:r>
            <a:r>
              <a:rPr lang="en-US" dirty="0"/>
              <a:t>, big screen(TV), automobile etc. </a:t>
            </a:r>
            <a:endParaRPr lang="en-US" dirty="0" smtClean="0"/>
          </a:p>
          <a:p>
            <a:r>
              <a:rPr lang="en-US" dirty="0" smtClean="0"/>
              <a:t>Android </a:t>
            </a:r>
            <a:r>
              <a:rPr lang="en-US" dirty="0"/>
              <a:t>was unveiled during 2007 along with the founding of the Open Handset Alliance</a:t>
            </a:r>
          </a:p>
        </p:txBody>
      </p:sp>
    </p:spTree>
    <p:extLst>
      <p:ext uri="{BB962C8B-B14F-4D97-AF65-F5344CB8AC3E}">
        <p14:creationId xmlns:p14="http://schemas.microsoft.com/office/powerpoint/2010/main" val="18443373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Content Placeholder 2"/>
          <p:cNvSpPr>
            <a:spLocks noGrp="1"/>
          </p:cNvSpPr>
          <p:nvPr>
            <p:ph idx="1"/>
          </p:nvPr>
        </p:nvSpPr>
        <p:spPr/>
        <p:txBody>
          <a:bodyPr/>
          <a:lstStyle/>
          <a:p>
            <a:r>
              <a:rPr lang="en-US" dirty="0" smtClean="0"/>
              <a:t>11</a:t>
            </a:r>
            <a:r>
              <a:rPr lang="en-US" dirty="0"/>
              <a:t>. Supports Video calling. </a:t>
            </a:r>
            <a:endParaRPr lang="en-US" dirty="0" smtClean="0"/>
          </a:p>
          <a:p>
            <a:r>
              <a:rPr lang="en-US" dirty="0" smtClean="0"/>
              <a:t>12</a:t>
            </a:r>
            <a:r>
              <a:rPr lang="en-US" dirty="0"/>
              <a:t>. External storage– Most Android devices include </a:t>
            </a:r>
            <a:r>
              <a:rPr lang="en-US" dirty="0" err="1"/>
              <a:t>microSD</a:t>
            </a:r>
            <a:r>
              <a:rPr lang="en-US" dirty="0"/>
              <a:t> slot and can read </a:t>
            </a:r>
            <a:r>
              <a:rPr lang="en-US" dirty="0" err="1"/>
              <a:t>microSD</a:t>
            </a:r>
            <a:r>
              <a:rPr lang="en-US" dirty="0"/>
              <a:t> cards formatted with FAT32,Ext3 or Ext4 file system</a:t>
            </a:r>
          </a:p>
        </p:txBody>
      </p:sp>
    </p:spTree>
    <p:extLst>
      <p:ext uri="{BB962C8B-B14F-4D97-AF65-F5344CB8AC3E}">
        <p14:creationId xmlns:p14="http://schemas.microsoft.com/office/powerpoint/2010/main" val="10590881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OHA</a:t>
            </a:r>
          </a:p>
        </p:txBody>
      </p:sp>
      <p:sp>
        <p:nvSpPr>
          <p:cNvPr id="3" name="Content Placeholder 2"/>
          <p:cNvSpPr>
            <a:spLocks noGrp="1"/>
          </p:cNvSpPr>
          <p:nvPr>
            <p:ph idx="1"/>
          </p:nvPr>
        </p:nvSpPr>
        <p:spPr>
          <a:xfrm>
            <a:off x="1451579" y="2015732"/>
            <a:ext cx="5018795" cy="3450613"/>
          </a:xfrm>
        </p:spPr>
        <p:txBody>
          <a:bodyPr>
            <a:normAutofit lnSpcReduction="10000"/>
          </a:bodyPr>
          <a:lstStyle/>
          <a:p>
            <a:pPr marL="294005" indent="-281305" algn="just">
              <a:lnSpc>
                <a:spcPct val="100000"/>
              </a:lnSpc>
              <a:spcBef>
                <a:spcPts val="725"/>
              </a:spcBef>
              <a:buFont typeface="Arial"/>
              <a:buChar char="•"/>
              <a:tabLst>
                <a:tab pos="294005" algn="l"/>
              </a:tabLst>
            </a:pPr>
            <a:r>
              <a:rPr lang="en-US" sz="1800" dirty="0">
                <a:latin typeface="+mj-lt"/>
                <a:cs typeface="Calibri"/>
              </a:rPr>
              <a:t>Open</a:t>
            </a:r>
            <a:r>
              <a:rPr lang="en-US" sz="1800" spc="-60" dirty="0">
                <a:latin typeface="+mj-lt"/>
                <a:cs typeface="Calibri"/>
              </a:rPr>
              <a:t> </a:t>
            </a:r>
            <a:r>
              <a:rPr lang="en-US" sz="1800" dirty="0">
                <a:latin typeface="+mj-lt"/>
                <a:cs typeface="Calibri"/>
              </a:rPr>
              <a:t>Handset</a:t>
            </a:r>
            <a:r>
              <a:rPr lang="en-US" sz="1800" spc="-60" dirty="0">
                <a:latin typeface="+mj-lt"/>
                <a:cs typeface="Calibri"/>
              </a:rPr>
              <a:t> </a:t>
            </a:r>
            <a:r>
              <a:rPr lang="en-US" sz="1800" spc="-10" dirty="0">
                <a:latin typeface="+mj-lt"/>
                <a:cs typeface="Calibri"/>
              </a:rPr>
              <a:t>Alliance(OHA)</a:t>
            </a:r>
            <a:r>
              <a:rPr lang="en-US" sz="1800" spc="-60" dirty="0">
                <a:latin typeface="+mj-lt"/>
                <a:cs typeface="Calibri"/>
              </a:rPr>
              <a:t> </a:t>
            </a:r>
            <a:r>
              <a:rPr lang="en-US" sz="1800" dirty="0">
                <a:latin typeface="+mj-lt"/>
                <a:cs typeface="Calibri"/>
              </a:rPr>
              <a:t>was</a:t>
            </a:r>
            <a:r>
              <a:rPr lang="en-US" sz="1800" spc="-60" dirty="0">
                <a:latin typeface="+mj-lt"/>
                <a:cs typeface="Calibri"/>
              </a:rPr>
              <a:t> </a:t>
            </a:r>
            <a:r>
              <a:rPr lang="en-US" sz="1800" dirty="0">
                <a:latin typeface="+mj-lt"/>
                <a:cs typeface="Calibri"/>
              </a:rPr>
              <a:t>formed</a:t>
            </a:r>
            <a:r>
              <a:rPr lang="en-US" sz="1800" spc="-55" dirty="0">
                <a:latin typeface="+mj-lt"/>
                <a:cs typeface="Calibri"/>
              </a:rPr>
              <a:t> </a:t>
            </a:r>
            <a:r>
              <a:rPr lang="en-US" sz="1800" dirty="0">
                <a:latin typeface="+mj-lt"/>
                <a:cs typeface="Calibri"/>
              </a:rPr>
              <a:t>in</a:t>
            </a:r>
            <a:r>
              <a:rPr lang="en-US" sz="1800" spc="-60" dirty="0">
                <a:latin typeface="+mj-lt"/>
                <a:cs typeface="Calibri"/>
              </a:rPr>
              <a:t> </a:t>
            </a:r>
            <a:r>
              <a:rPr lang="en-US" sz="1800" dirty="0">
                <a:latin typeface="+mj-lt"/>
                <a:cs typeface="Calibri"/>
              </a:rPr>
              <a:t>November</a:t>
            </a:r>
            <a:r>
              <a:rPr lang="en-US" sz="1800" spc="-60" dirty="0">
                <a:latin typeface="+mj-lt"/>
                <a:cs typeface="Calibri"/>
              </a:rPr>
              <a:t> </a:t>
            </a:r>
            <a:r>
              <a:rPr lang="en-US" sz="1800" spc="-10" dirty="0">
                <a:latin typeface="+mj-lt"/>
                <a:cs typeface="Calibri"/>
              </a:rPr>
              <a:t>2007.</a:t>
            </a:r>
            <a:endParaRPr lang="en-US" sz="1800" dirty="0">
              <a:latin typeface="+mj-lt"/>
              <a:cs typeface="Calibri"/>
            </a:endParaRPr>
          </a:p>
          <a:p>
            <a:pPr marL="294640" marR="602615" indent="-281940" algn="just">
              <a:lnSpc>
                <a:spcPct val="100499"/>
              </a:lnSpc>
              <a:spcBef>
                <a:spcPts val="605"/>
              </a:spcBef>
              <a:buFont typeface="Arial"/>
              <a:buChar char="•"/>
              <a:tabLst>
                <a:tab pos="294640" algn="l"/>
              </a:tabLst>
            </a:pPr>
            <a:r>
              <a:rPr lang="en-US" sz="1800" dirty="0">
                <a:latin typeface="+mj-lt"/>
                <a:cs typeface="Calibri"/>
              </a:rPr>
              <a:t>The</a:t>
            </a:r>
            <a:r>
              <a:rPr lang="en-US" sz="1800" spc="-25" dirty="0">
                <a:latin typeface="+mj-lt"/>
                <a:cs typeface="Calibri"/>
              </a:rPr>
              <a:t> </a:t>
            </a:r>
            <a:r>
              <a:rPr lang="en-US" sz="1800" dirty="0">
                <a:latin typeface="+mj-lt"/>
                <a:cs typeface="Calibri"/>
              </a:rPr>
              <a:t>OHA</a:t>
            </a:r>
            <a:r>
              <a:rPr lang="en-US" sz="1800" spc="-25" dirty="0">
                <a:latin typeface="+mj-lt"/>
                <a:cs typeface="Calibri"/>
              </a:rPr>
              <a:t> </a:t>
            </a:r>
            <a:r>
              <a:rPr lang="en-US" sz="1800" dirty="0">
                <a:latin typeface="+mj-lt"/>
                <a:cs typeface="Calibri"/>
              </a:rPr>
              <a:t>is</a:t>
            </a:r>
            <a:r>
              <a:rPr lang="en-US" sz="1800" spc="-25" dirty="0">
                <a:latin typeface="+mj-lt"/>
                <a:cs typeface="Calibri"/>
              </a:rPr>
              <a:t> </a:t>
            </a:r>
            <a:r>
              <a:rPr lang="en-US" sz="1800" dirty="0">
                <a:latin typeface="+mj-lt"/>
                <a:cs typeface="Calibri"/>
              </a:rPr>
              <a:t>the</a:t>
            </a:r>
            <a:r>
              <a:rPr lang="en-US" sz="1800" spc="-25" dirty="0">
                <a:latin typeface="+mj-lt"/>
                <a:cs typeface="Calibri"/>
              </a:rPr>
              <a:t> </a:t>
            </a:r>
            <a:r>
              <a:rPr lang="en-US" sz="1800" dirty="0">
                <a:latin typeface="+mj-lt"/>
                <a:cs typeface="Calibri"/>
              </a:rPr>
              <a:t>group</a:t>
            </a:r>
            <a:r>
              <a:rPr lang="en-US" sz="1800" spc="-20" dirty="0">
                <a:latin typeface="+mj-lt"/>
                <a:cs typeface="Calibri"/>
              </a:rPr>
              <a:t> </a:t>
            </a:r>
            <a:r>
              <a:rPr lang="en-US" sz="1800" dirty="0">
                <a:latin typeface="+mj-lt"/>
                <a:cs typeface="Calibri"/>
              </a:rPr>
              <a:t>that</a:t>
            </a:r>
            <a:r>
              <a:rPr lang="en-US" sz="1800" spc="-25" dirty="0">
                <a:latin typeface="+mj-lt"/>
                <a:cs typeface="Calibri"/>
              </a:rPr>
              <a:t> </a:t>
            </a:r>
            <a:r>
              <a:rPr lang="en-US" sz="1800" dirty="0">
                <a:latin typeface="+mj-lt"/>
                <a:cs typeface="Calibri"/>
              </a:rPr>
              <a:t>is</a:t>
            </a:r>
            <a:r>
              <a:rPr lang="en-US" sz="1800" spc="-25" dirty="0">
                <a:latin typeface="+mj-lt"/>
                <a:cs typeface="Calibri"/>
              </a:rPr>
              <a:t> </a:t>
            </a:r>
            <a:r>
              <a:rPr lang="en-US" sz="1800" dirty="0">
                <a:latin typeface="+mj-lt"/>
                <a:cs typeface="Calibri"/>
              </a:rPr>
              <a:t>in</a:t>
            </a:r>
            <a:r>
              <a:rPr lang="en-US" sz="1800" spc="20" dirty="0">
                <a:latin typeface="+mj-lt"/>
                <a:cs typeface="Calibri"/>
              </a:rPr>
              <a:t> </a:t>
            </a:r>
            <a:r>
              <a:rPr lang="en-US" sz="1800" dirty="0">
                <a:solidFill>
                  <a:srgbClr val="FF0000"/>
                </a:solidFill>
                <a:latin typeface="+mj-lt"/>
                <a:cs typeface="Calibri"/>
              </a:rPr>
              <a:t>charge</a:t>
            </a:r>
            <a:r>
              <a:rPr lang="en-US" sz="1800" spc="-25" dirty="0">
                <a:solidFill>
                  <a:srgbClr val="FF0000"/>
                </a:solidFill>
                <a:latin typeface="+mj-lt"/>
                <a:cs typeface="Calibri"/>
              </a:rPr>
              <a:t> </a:t>
            </a:r>
            <a:r>
              <a:rPr lang="en-US" sz="1800" dirty="0">
                <a:solidFill>
                  <a:srgbClr val="FF0000"/>
                </a:solidFill>
                <a:latin typeface="+mj-lt"/>
                <a:cs typeface="Calibri"/>
              </a:rPr>
              <a:t>of</a:t>
            </a:r>
            <a:r>
              <a:rPr lang="en-US" sz="1800" spc="-20" dirty="0">
                <a:solidFill>
                  <a:srgbClr val="FF0000"/>
                </a:solidFill>
                <a:latin typeface="+mj-lt"/>
                <a:cs typeface="Calibri"/>
              </a:rPr>
              <a:t> </a:t>
            </a:r>
            <a:r>
              <a:rPr lang="en-US" sz="1800" dirty="0">
                <a:solidFill>
                  <a:srgbClr val="FF0000"/>
                </a:solidFill>
                <a:latin typeface="+mj-lt"/>
                <a:cs typeface="Calibri"/>
              </a:rPr>
              <a:t>the</a:t>
            </a:r>
            <a:r>
              <a:rPr lang="en-US" sz="1800" spc="-25" dirty="0">
                <a:solidFill>
                  <a:srgbClr val="FF0000"/>
                </a:solidFill>
                <a:latin typeface="+mj-lt"/>
                <a:cs typeface="Calibri"/>
              </a:rPr>
              <a:t> </a:t>
            </a:r>
            <a:r>
              <a:rPr lang="en-US" sz="1800" spc="-10" dirty="0">
                <a:solidFill>
                  <a:srgbClr val="FF0000"/>
                </a:solidFill>
                <a:latin typeface="+mj-lt"/>
                <a:cs typeface="Calibri"/>
              </a:rPr>
              <a:t>Android </a:t>
            </a:r>
            <a:r>
              <a:rPr lang="en-US" sz="1800" dirty="0">
                <a:solidFill>
                  <a:srgbClr val="FF0000"/>
                </a:solidFill>
                <a:latin typeface="+mj-lt"/>
                <a:cs typeface="Calibri"/>
              </a:rPr>
              <a:t>Smartphone</a:t>
            </a:r>
            <a:r>
              <a:rPr lang="en-US" sz="1800" spc="-30" dirty="0">
                <a:solidFill>
                  <a:srgbClr val="FF0000"/>
                </a:solidFill>
                <a:latin typeface="+mj-lt"/>
                <a:cs typeface="Calibri"/>
              </a:rPr>
              <a:t> </a:t>
            </a:r>
            <a:r>
              <a:rPr lang="en-US" sz="1800" dirty="0">
                <a:solidFill>
                  <a:srgbClr val="FF0000"/>
                </a:solidFill>
                <a:latin typeface="+mj-lt"/>
                <a:cs typeface="Calibri"/>
              </a:rPr>
              <a:t>Operating</a:t>
            </a:r>
            <a:r>
              <a:rPr lang="en-US" sz="1800" spc="-25" dirty="0">
                <a:solidFill>
                  <a:srgbClr val="FF0000"/>
                </a:solidFill>
                <a:latin typeface="+mj-lt"/>
                <a:cs typeface="Calibri"/>
              </a:rPr>
              <a:t> </a:t>
            </a:r>
            <a:r>
              <a:rPr lang="en-US" sz="1800" dirty="0">
                <a:solidFill>
                  <a:srgbClr val="FF0000"/>
                </a:solidFill>
                <a:latin typeface="+mj-lt"/>
                <a:cs typeface="Calibri"/>
              </a:rPr>
              <a:t>System</a:t>
            </a:r>
            <a:r>
              <a:rPr lang="en-US" sz="1800" dirty="0">
                <a:latin typeface="+mj-lt"/>
                <a:cs typeface="Calibri"/>
              </a:rPr>
              <a:t>.</a:t>
            </a:r>
            <a:r>
              <a:rPr lang="en-US" sz="1800" spc="-25" dirty="0">
                <a:latin typeface="+mj-lt"/>
                <a:cs typeface="Calibri"/>
              </a:rPr>
              <a:t> </a:t>
            </a:r>
            <a:r>
              <a:rPr lang="en-US" sz="1800" dirty="0">
                <a:latin typeface="+mj-lt"/>
                <a:cs typeface="Calibri"/>
              </a:rPr>
              <a:t>It</a:t>
            </a:r>
            <a:r>
              <a:rPr lang="en-US" sz="1800" spc="-25" dirty="0">
                <a:latin typeface="+mj-lt"/>
                <a:cs typeface="Calibri"/>
              </a:rPr>
              <a:t> </a:t>
            </a:r>
            <a:r>
              <a:rPr lang="en-US" sz="1800" dirty="0">
                <a:latin typeface="+mj-lt"/>
                <a:cs typeface="Calibri"/>
              </a:rPr>
              <a:t>was</a:t>
            </a:r>
            <a:r>
              <a:rPr lang="en-US" sz="1800" spc="-25" dirty="0">
                <a:latin typeface="+mj-lt"/>
                <a:cs typeface="Calibri"/>
              </a:rPr>
              <a:t> </a:t>
            </a:r>
            <a:r>
              <a:rPr lang="en-US" sz="1800" dirty="0">
                <a:latin typeface="+mj-lt"/>
                <a:cs typeface="Calibri"/>
              </a:rPr>
              <a:t>created</a:t>
            </a:r>
            <a:r>
              <a:rPr lang="en-US" sz="1800" spc="-25" dirty="0">
                <a:latin typeface="+mj-lt"/>
                <a:cs typeface="Calibri"/>
              </a:rPr>
              <a:t> </a:t>
            </a:r>
            <a:r>
              <a:rPr lang="en-US" sz="1800" dirty="0">
                <a:latin typeface="+mj-lt"/>
                <a:cs typeface="Calibri"/>
              </a:rPr>
              <a:t>by </a:t>
            </a:r>
            <a:r>
              <a:rPr lang="en-US" sz="1800" spc="-10" dirty="0">
                <a:solidFill>
                  <a:srgbClr val="FF0000"/>
                </a:solidFill>
                <a:latin typeface="+mj-lt"/>
                <a:cs typeface="Calibri"/>
              </a:rPr>
              <a:t>Google</a:t>
            </a:r>
            <a:r>
              <a:rPr lang="en-US" sz="1800" spc="-10" dirty="0">
                <a:latin typeface="+mj-lt"/>
                <a:cs typeface="Calibri"/>
              </a:rPr>
              <a:t>.</a:t>
            </a:r>
            <a:endParaRPr lang="en-US" sz="1800" dirty="0">
              <a:latin typeface="+mj-lt"/>
              <a:cs typeface="Calibri"/>
            </a:endParaRPr>
          </a:p>
          <a:p>
            <a:pPr marL="294640" marR="133985" indent="-281940" algn="just">
              <a:lnSpc>
                <a:spcPct val="100499"/>
              </a:lnSpc>
              <a:spcBef>
                <a:spcPts val="605"/>
              </a:spcBef>
              <a:buFont typeface="Arial"/>
              <a:buChar char="•"/>
              <a:tabLst>
                <a:tab pos="294640" algn="l"/>
              </a:tabLst>
            </a:pPr>
            <a:r>
              <a:rPr lang="en-US" sz="1800" dirty="0">
                <a:latin typeface="+mj-lt"/>
                <a:cs typeface="Calibri"/>
              </a:rPr>
              <a:t>The</a:t>
            </a:r>
            <a:r>
              <a:rPr lang="en-US" sz="1800" spc="-35" dirty="0">
                <a:latin typeface="+mj-lt"/>
                <a:cs typeface="Calibri"/>
              </a:rPr>
              <a:t> </a:t>
            </a:r>
            <a:r>
              <a:rPr lang="en-US" sz="1800" dirty="0">
                <a:latin typeface="+mj-lt"/>
                <a:cs typeface="Calibri"/>
              </a:rPr>
              <a:t>OHA</a:t>
            </a:r>
            <a:r>
              <a:rPr lang="en-US" sz="1800" spc="-30" dirty="0">
                <a:latin typeface="+mj-lt"/>
                <a:cs typeface="Calibri"/>
              </a:rPr>
              <a:t> </a:t>
            </a:r>
            <a:r>
              <a:rPr lang="en-US" sz="1800" dirty="0">
                <a:latin typeface="+mj-lt"/>
                <a:cs typeface="Calibri"/>
              </a:rPr>
              <a:t>is</a:t>
            </a:r>
            <a:r>
              <a:rPr lang="en-US" sz="1800" spc="-35" dirty="0">
                <a:latin typeface="+mj-lt"/>
                <a:cs typeface="Calibri"/>
              </a:rPr>
              <a:t> </a:t>
            </a:r>
            <a:r>
              <a:rPr lang="en-US" sz="1800" dirty="0">
                <a:latin typeface="+mj-lt"/>
                <a:cs typeface="Calibri"/>
              </a:rPr>
              <a:t>a</a:t>
            </a:r>
            <a:r>
              <a:rPr lang="en-US" sz="1800" spc="-30" dirty="0">
                <a:latin typeface="+mj-lt"/>
                <a:cs typeface="Calibri"/>
              </a:rPr>
              <a:t> </a:t>
            </a:r>
            <a:r>
              <a:rPr lang="en-US" sz="1800" dirty="0">
                <a:latin typeface="+mj-lt"/>
                <a:cs typeface="Calibri"/>
              </a:rPr>
              <a:t>business</a:t>
            </a:r>
            <a:r>
              <a:rPr lang="en-US" sz="1800" spc="-35" dirty="0">
                <a:latin typeface="+mj-lt"/>
                <a:cs typeface="Calibri"/>
              </a:rPr>
              <a:t> </a:t>
            </a:r>
            <a:r>
              <a:rPr lang="en-US" sz="1800" dirty="0">
                <a:latin typeface="+mj-lt"/>
                <a:cs typeface="Calibri"/>
              </a:rPr>
              <a:t>alliance</a:t>
            </a:r>
            <a:r>
              <a:rPr lang="en-US" sz="1800" spc="-30" dirty="0">
                <a:latin typeface="+mj-lt"/>
                <a:cs typeface="Calibri"/>
              </a:rPr>
              <a:t> </a:t>
            </a:r>
            <a:r>
              <a:rPr lang="en-US" sz="1800" dirty="0">
                <a:latin typeface="+mj-lt"/>
                <a:cs typeface="Calibri"/>
              </a:rPr>
              <a:t>that</a:t>
            </a:r>
            <a:r>
              <a:rPr lang="en-US" sz="1800" spc="-35" dirty="0">
                <a:latin typeface="+mj-lt"/>
                <a:cs typeface="Calibri"/>
              </a:rPr>
              <a:t> </a:t>
            </a:r>
            <a:r>
              <a:rPr lang="en-US" sz="1800" dirty="0">
                <a:latin typeface="+mj-lt"/>
                <a:cs typeface="Calibri"/>
              </a:rPr>
              <a:t>consists</a:t>
            </a:r>
            <a:r>
              <a:rPr lang="en-US" sz="1800" spc="-30" dirty="0">
                <a:latin typeface="+mj-lt"/>
                <a:cs typeface="Calibri"/>
              </a:rPr>
              <a:t> </a:t>
            </a:r>
            <a:r>
              <a:rPr lang="en-US" sz="1800" dirty="0">
                <a:latin typeface="+mj-lt"/>
                <a:cs typeface="Calibri"/>
              </a:rPr>
              <a:t>of</a:t>
            </a:r>
            <a:r>
              <a:rPr lang="en-US" sz="1800" spc="45" dirty="0">
                <a:latin typeface="+mj-lt"/>
                <a:cs typeface="Calibri"/>
              </a:rPr>
              <a:t> </a:t>
            </a:r>
            <a:r>
              <a:rPr lang="en-US" sz="1800" dirty="0">
                <a:solidFill>
                  <a:srgbClr val="FF0000"/>
                </a:solidFill>
                <a:latin typeface="+mj-lt"/>
                <a:cs typeface="Calibri"/>
              </a:rPr>
              <a:t>47</a:t>
            </a:r>
            <a:r>
              <a:rPr lang="en-US" sz="1800" spc="-35" dirty="0">
                <a:solidFill>
                  <a:srgbClr val="FF0000"/>
                </a:solidFill>
                <a:latin typeface="+mj-lt"/>
                <a:cs typeface="Calibri"/>
              </a:rPr>
              <a:t> </a:t>
            </a:r>
            <a:r>
              <a:rPr lang="en-US" sz="1800" spc="-10" dirty="0">
                <a:solidFill>
                  <a:srgbClr val="FF0000"/>
                </a:solidFill>
                <a:latin typeface="+mj-lt"/>
                <a:cs typeface="Calibri"/>
              </a:rPr>
              <a:t>companies </a:t>
            </a:r>
            <a:r>
              <a:rPr lang="en-US" sz="1800" dirty="0">
                <a:latin typeface="+mj-lt"/>
                <a:cs typeface="Calibri"/>
              </a:rPr>
              <a:t>for</a:t>
            </a:r>
            <a:r>
              <a:rPr lang="en-US" sz="1800" spc="-55" dirty="0">
                <a:latin typeface="+mj-lt"/>
                <a:cs typeface="Calibri"/>
              </a:rPr>
              <a:t> </a:t>
            </a:r>
            <a:r>
              <a:rPr lang="en-US" sz="1800" dirty="0">
                <a:latin typeface="+mj-lt"/>
                <a:cs typeface="Calibri"/>
              </a:rPr>
              <a:t>developing</a:t>
            </a:r>
            <a:r>
              <a:rPr lang="en-US" sz="1800" spc="-55" dirty="0">
                <a:latin typeface="+mj-lt"/>
                <a:cs typeface="Calibri"/>
              </a:rPr>
              <a:t> </a:t>
            </a:r>
            <a:r>
              <a:rPr lang="en-US" sz="1800" dirty="0">
                <a:latin typeface="+mj-lt"/>
                <a:cs typeface="Calibri"/>
              </a:rPr>
              <a:t>open</a:t>
            </a:r>
            <a:r>
              <a:rPr lang="en-US" sz="1800" spc="-55" dirty="0">
                <a:latin typeface="+mj-lt"/>
                <a:cs typeface="Calibri"/>
              </a:rPr>
              <a:t> </a:t>
            </a:r>
            <a:r>
              <a:rPr lang="en-US" sz="1800" dirty="0">
                <a:latin typeface="+mj-lt"/>
                <a:cs typeface="Calibri"/>
              </a:rPr>
              <a:t>standard</a:t>
            </a:r>
            <a:r>
              <a:rPr lang="en-US" sz="1800" spc="-55" dirty="0">
                <a:latin typeface="+mj-lt"/>
                <a:cs typeface="Calibri"/>
              </a:rPr>
              <a:t> </a:t>
            </a:r>
            <a:r>
              <a:rPr lang="en-US" sz="1800" dirty="0">
                <a:latin typeface="+mj-lt"/>
                <a:cs typeface="Calibri"/>
              </a:rPr>
              <a:t>platform</a:t>
            </a:r>
            <a:r>
              <a:rPr lang="en-US" sz="1800" spc="-55" dirty="0">
                <a:latin typeface="+mj-lt"/>
                <a:cs typeface="Calibri"/>
              </a:rPr>
              <a:t> </a:t>
            </a:r>
            <a:r>
              <a:rPr lang="en-US" sz="1800" dirty="0">
                <a:latin typeface="+mj-lt"/>
                <a:cs typeface="Calibri"/>
              </a:rPr>
              <a:t>for</a:t>
            </a:r>
            <a:r>
              <a:rPr lang="en-US" sz="1800" spc="-55" dirty="0">
                <a:latin typeface="+mj-lt"/>
                <a:cs typeface="Calibri"/>
              </a:rPr>
              <a:t> </a:t>
            </a:r>
            <a:r>
              <a:rPr lang="en-US" sz="1800" dirty="0">
                <a:latin typeface="+mj-lt"/>
                <a:cs typeface="Calibri"/>
              </a:rPr>
              <a:t>mobile</a:t>
            </a:r>
            <a:r>
              <a:rPr lang="en-US" sz="1800" spc="-50" dirty="0">
                <a:latin typeface="+mj-lt"/>
                <a:cs typeface="Calibri"/>
              </a:rPr>
              <a:t> </a:t>
            </a:r>
            <a:r>
              <a:rPr lang="en-US" sz="1800" spc="-10" dirty="0">
                <a:latin typeface="+mj-lt"/>
                <a:cs typeface="Calibri"/>
              </a:rPr>
              <a:t>devices.</a:t>
            </a:r>
            <a:endParaRPr lang="en-US" sz="1800" dirty="0">
              <a:latin typeface="+mj-lt"/>
              <a:cs typeface="Calibri"/>
            </a:endParaRPr>
          </a:p>
          <a:p>
            <a:pPr marL="294640" marR="208915" indent="-281940" algn="just">
              <a:lnSpc>
                <a:spcPct val="100099"/>
              </a:lnSpc>
              <a:spcBef>
                <a:spcPts val="620"/>
              </a:spcBef>
              <a:buFont typeface="Arial"/>
              <a:buChar char="•"/>
              <a:tabLst>
                <a:tab pos="294640" algn="l"/>
              </a:tabLst>
            </a:pPr>
            <a:r>
              <a:rPr lang="en-US" sz="1800" dirty="0">
                <a:latin typeface="+mj-lt"/>
                <a:cs typeface="Calibri"/>
              </a:rPr>
              <a:t>The</a:t>
            </a:r>
            <a:r>
              <a:rPr lang="en-US" sz="1800" spc="-45" dirty="0">
                <a:latin typeface="+mj-lt"/>
                <a:cs typeface="Calibri"/>
              </a:rPr>
              <a:t> </a:t>
            </a:r>
            <a:r>
              <a:rPr lang="en-US" sz="1800" dirty="0">
                <a:latin typeface="+mj-lt"/>
                <a:cs typeface="Calibri"/>
              </a:rPr>
              <a:t>members</a:t>
            </a:r>
            <a:r>
              <a:rPr lang="en-US" sz="1800" spc="-45" dirty="0">
                <a:latin typeface="+mj-lt"/>
                <a:cs typeface="Calibri"/>
              </a:rPr>
              <a:t> </a:t>
            </a:r>
            <a:r>
              <a:rPr lang="en-US" sz="1800" dirty="0">
                <a:latin typeface="+mj-lt"/>
                <a:cs typeface="Calibri"/>
              </a:rPr>
              <a:t>of</a:t>
            </a:r>
            <a:r>
              <a:rPr lang="en-US" sz="1800" spc="-45" dirty="0">
                <a:latin typeface="+mj-lt"/>
                <a:cs typeface="Calibri"/>
              </a:rPr>
              <a:t> </a:t>
            </a:r>
            <a:r>
              <a:rPr lang="en-US" sz="1800" dirty="0">
                <a:latin typeface="+mj-lt"/>
                <a:cs typeface="Calibri"/>
              </a:rPr>
              <a:t>OHA</a:t>
            </a:r>
            <a:r>
              <a:rPr lang="en-US" sz="1800" spc="-40" dirty="0">
                <a:latin typeface="+mj-lt"/>
                <a:cs typeface="Calibri"/>
              </a:rPr>
              <a:t> </a:t>
            </a:r>
            <a:r>
              <a:rPr lang="en-US" sz="1800" dirty="0">
                <a:latin typeface="+mj-lt"/>
                <a:cs typeface="Calibri"/>
              </a:rPr>
              <a:t>includes</a:t>
            </a:r>
            <a:r>
              <a:rPr lang="en-US" sz="1800" spc="-45" dirty="0">
                <a:latin typeface="+mj-lt"/>
                <a:cs typeface="Calibri"/>
              </a:rPr>
              <a:t> </a:t>
            </a:r>
            <a:r>
              <a:rPr lang="en-US" sz="1800" dirty="0">
                <a:latin typeface="+mj-lt"/>
                <a:cs typeface="Calibri"/>
              </a:rPr>
              <a:t>handset</a:t>
            </a:r>
            <a:r>
              <a:rPr lang="en-US" sz="1800" spc="-45" dirty="0">
                <a:latin typeface="+mj-lt"/>
                <a:cs typeface="Calibri"/>
              </a:rPr>
              <a:t> </a:t>
            </a:r>
            <a:r>
              <a:rPr lang="en-US" sz="1800" dirty="0">
                <a:latin typeface="+mj-lt"/>
                <a:cs typeface="Calibri"/>
              </a:rPr>
              <a:t>manufactures,</a:t>
            </a:r>
            <a:r>
              <a:rPr lang="en-US" sz="1800" spc="-40" dirty="0">
                <a:latin typeface="+mj-lt"/>
                <a:cs typeface="Calibri"/>
              </a:rPr>
              <a:t> </a:t>
            </a:r>
            <a:r>
              <a:rPr lang="en-US" sz="1800" spc="-20" dirty="0">
                <a:latin typeface="+mj-lt"/>
                <a:cs typeface="Calibri"/>
              </a:rPr>
              <a:t>chip </a:t>
            </a:r>
            <a:r>
              <a:rPr lang="en-US" sz="1800" dirty="0">
                <a:latin typeface="+mj-lt"/>
                <a:cs typeface="Calibri"/>
              </a:rPr>
              <a:t>makers,</a:t>
            </a:r>
            <a:r>
              <a:rPr lang="en-US" sz="1800" spc="-85" dirty="0">
                <a:latin typeface="+mj-lt"/>
                <a:cs typeface="Calibri"/>
              </a:rPr>
              <a:t> </a:t>
            </a:r>
            <a:r>
              <a:rPr lang="en-US" sz="1800" dirty="0">
                <a:latin typeface="+mj-lt"/>
                <a:cs typeface="Calibri"/>
              </a:rPr>
              <a:t>commercialization</a:t>
            </a:r>
            <a:r>
              <a:rPr lang="en-US" sz="1800" spc="-80" dirty="0">
                <a:latin typeface="+mj-lt"/>
                <a:cs typeface="Calibri"/>
              </a:rPr>
              <a:t> </a:t>
            </a:r>
            <a:r>
              <a:rPr lang="en-US" sz="1800" dirty="0">
                <a:latin typeface="+mj-lt"/>
                <a:cs typeface="Calibri"/>
              </a:rPr>
              <a:t>companies,</a:t>
            </a:r>
            <a:r>
              <a:rPr lang="en-US" sz="1800" spc="-85" dirty="0">
                <a:latin typeface="+mj-lt"/>
                <a:cs typeface="Calibri"/>
              </a:rPr>
              <a:t> </a:t>
            </a:r>
            <a:r>
              <a:rPr lang="en-US" sz="1800" dirty="0">
                <a:latin typeface="+mj-lt"/>
                <a:cs typeface="Calibri"/>
              </a:rPr>
              <a:t>software</a:t>
            </a:r>
            <a:r>
              <a:rPr lang="en-US" sz="1800" spc="-80" dirty="0">
                <a:latin typeface="+mj-lt"/>
                <a:cs typeface="Calibri"/>
              </a:rPr>
              <a:t> </a:t>
            </a:r>
            <a:r>
              <a:rPr lang="en-US" sz="1800" spc="-10" dirty="0">
                <a:latin typeface="+mj-lt"/>
                <a:cs typeface="Calibri"/>
              </a:rPr>
              <a:t>companies </a:t>
            </a:r>
            <a:r>
              <a:rPr lang="en-US" sz="1800" dirty="0">
                <a:latin typeface="+mj-lt"/>
                <a:cs typeface="Calibri"/>
              </a:rPr>
              <a:t>and</a:t>
            </a:r>
            <a:r>
              <a:rPr lang="en-US" sz="1800" spc="-70" dirty="0">
                <a:latin typeface="+mj-lt"/>
                <a:cs typeface="Calibri"/>
              </a:rPr>
              <a:t> </a:t>
            </a:r>
            <a:r>
              <a:rPr lang="en-US" sz="1800" dirty="0">
                <a:latin typeface="+mj-lt"/>
                <a:cs typeface="Calibri"/>
              </a:rPr>
              <a:t>mobile</a:t>
            </a:r>
            <a:r>
              <a:rPr lang="en-US" sz="1800" spc="-70" dirty="0">
                <a:latin typeface="+mj-lt"/>
                <a:cs typeface="Calibri"/>
              </a:rPr>
              <a:t> </a:t>
            </a:r>
            <a:r>
              <a:rPr lang="en-US" sz="1800" spc="-10" dirty="0">
                <a:latin typeface="+mj-lt"/>
                <a:cs typeface="Calibri"/>
              </a:rPr>
              <a:t>operators.</a:t>
            </a:r>
            <a:endParaRPr lang="en-US" sz="1800" dirty="0">
              <a:latin typeface="+mj-lt"/>
              <a:cs typeface="Calibri"/>
            </a:endParaRPr>
          </a:p>
          <a:p>
            <a:endParaRPr lang="en-US" dirty="0"/>
          </a:p>
        </p:txBody>
      </p:sp>
      <p:pic>
        <p:nvPicPr>
          <p:cNvPr id="4" name="object 3"/>
          <p:cNvPicPr/>
          <p:nvPr/>
        </p:nvPicPr>
        <p:blipFill>
          <a:blip r:embed="rId2" cstate="print"/>
          <a:stretch>
            <a:fillRect/>
          </a:stretch>
        </p:blipFill>
        <p:spPr>
          <a:xfrm>
            <a:off x="6639339" y="2082520"/>
            <a:ext cx="4415516" cy="3383825"/>
          </a:xfrm>
          <a:prstGeom prst="rect">
            <a:avLst/>
          </a:prstGeom>
        </p:spPr>
      </p:pic>
    </p:spTree>
    <p:extLst>
      <p:ext uri="{BB962C8B-B14F-4D97-AF65-F5344CB8AC3E}">
        <p14:creationId xmlns:p14="http://schemas.microsoft.com/office/powerpoint/2010/main" val="5252300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Dalvik</a:t>
            </a:r>
            <a:r>
              <a:rPr lang="en-US" dirty="0"/>
              <a:t> VM</a:t>
            </a:r>
          </a:p>
        </p:txBody>
      </p:sp>
      <p:sp>
        <p:nvSpPr>
          <p:cNvPr id="3" name="Content Placeholder 2"/>
          <p:cNvSpPr>
            <a:spLocks noGrp="1"/>
          </p:cNvSpPr>
          <p:nvPr>
            <p:ph idx="1"/>
          </p:nvPr>
        </p:nvSpPr>
        <p:spPr/>
        <p:txBody>
          <a:bodyPr/>
          <a:lstStyle/>
          <a:p>
            <a:pPr marL="294005" indent="-281305">
              <a:lnSpc>
                <a:spcPct val="100000"/>
              </a:lnSpc>
              <a:spcBef>
                <a:spcPts val="725"/>
              </a:spcBef>
              <a:buFont typeface="Arial"/>
              <a:buChar char="•"/>
              <a:tabLst>
                <a:tab pos="294005" algn="l"/>
              </a:tabLst>
            </a:pPr>
            <a:r>
              <a:rPr lang="en-US" dirty="0">
                <a:latin typeface="+mj-lt"/>
                <a:cs typeface="Calibri"/>
              </a:rPr>
              <a:t>Runtime</a:t>
            </a:r>
            <a:r>
              <a:rPr lang="en-US" spc="-45" dirty="0">
                <a:latin typeface="+mj-lt"/>
                <a:cs typeface="Calibri"/>
              </a:rPr>
              <a:t> </a:t>
            </a:r>
            <a:r>
              <a:rPr lang="en-US" dirty="0">
                <a:latin typeface="+mj-lt"/>
                <a:cs typeface="Calibri"/>
              </a:rPr>
              <a:t>environment</a:t>
            </a:r>
            <a:r>
              <a:rPr lang="en-US" spc="-45" dirty="0">
                <a:latin typeface="+mj-lt"/>
                <a:cs typeface="Calibri"/>
              </a:rPr>
              <a:t> </a:t>
            </a:r>
            <a:r>
              <a:rPr lang="en-US" dirty="0">
                <a:latin typeface="+mj-lt"/>
                <a:cs typeface="Calibri"/>
              </a:rPr>
              <a:t>for</a:t>
            </a:r>
            <a:r>
              <a:rPr lang="en-US" spc="-40" dirty="0">
                <a:latin typeface="+mj-lt"/>
                <a:cs typeface="Calibri"/>
              </a:rPr>
              <a:t> </a:t>
            </a:r>
            <a:r>
              <a:rPr lang="en-US" dirty="0">
                <a:latin typeface="+mj-lt"/>
                <a:cs typeface="Calibri"/>
              </a:rPr>
              <a:t>running</a:t>
            </a:r>
            <a:r>
              <a:rPr lang="en-US" spc="-45" dirty="0">
                <a:latin typeface="+mj-lt"/>
                <a:cs typeface="Calibri"/>
              </a:rPr>
              <a:t> </a:t>
            </a:r>
            <a:r>
              <a:rPr lang="en-US" dirty="0">
                <a:latin typeface="+mj-lt"/>
                <a:cs typeface="Calibri"/>
              </a:rPr>
              <a:t>android</a:t>
            </a:r>
            <a:r>
              <a:rPr lang="en-US" spc="-40" dirty="0">
                <a:latin typeface="+mj-lt"/>
                <a:cs typeface="Calibri"/>
              </a:rPr>
              <a:t> </a:t>
            </a:r>
            <a:r>
              <a:rPr lang="en-US" spc="-10" dirty="0">
                <a:latin typeface="+mj-lt"/>
                <a:cs typeface="Calibri"/>
              </a:rPr>
              <a:t>application.</a:t>
            </a:r>
            <a:endParaRPr lang="en-US" dirty="0">
              <a:latin typeface="+mj-lt"/>
              <a:cs typeface="Calibri"/>
            </a:endParaRPr>
          </a:p>
          <a:p>
            <a:pPr marL="294640" marR="250825" indent="-281940">
              <a:lnSpc>
                <a:spcPct val="100499"/>
              </a:lnSpc>
              <a:spcBef>
                <a:spcPts val="605"/>
              </a:spcBef>
              <a:buFont typeface="Arial"/>
              <a:buChar char="•"/>
              <a:tabLst>
                <a:tab pos="294640" algn="l"/>
              </a:tabLst>
            </a:pPr>
            <a:r>
              <a:rPr lang="en-US" dirty="0">
                <a:latin typeface="+mj-lt"/>
                <a:cs typeface="Calibri"/>
              </a:rPr>
              <a:t>JVM</a:t>
            </a:r>
            <a:r>
              <a:rPr lang="en-US" spc="-35" dirty="0">
                <a:latin typeface="+mj-lt"/>
                <a:cs typeface="Calibri"/>
              </a:rPr>
              <a:t> </a:t>
            </a:r>
            <a:r>
              <a:rPr lang="en-US" dirty="0">
                <a:latin typeface="+mj-lt"/>
                <a:cs typeface="Calibri"/>
              </a:rPr>
              <a:t>is</a:t>
            </a:r>
            <a:r>
              <a:rPr lang="en-US" spc="-35" dirty="0">
                <a:latin typeface="+mj-lt"/>
                <a:cs typeface="Calibri"/>
              </a:rPr>
              <a:t> </a:t>
            </a:r>
            <a:r>
              <a:rPr lang="en-US" dirty="0">
                <a:latin typeface="+mj-lt"/>
                <a:cs typeface="Calibri"/>
              </a:rPr>
              <a:t>used</a:t>
            </a:r>
            <a:r>
              <a:rPr lang="en-US" spc="-30" dirty="0">
                <a:latin typeface="+mj-lt"/>
                <a:cs typeface="Calibri"/>
              </a:rPr>
              <a:t> </a:t>
            </a:r>
            <a:r>
              <a:rPr lang="en-US" dirty="0">
                <a:latin typeface="+mj-lt"/>
                <a:cs typeface="Calibri"/>
              </a:rPr>
              <a:t>to</a:t>
            </a:r>
            <a:r>
              <a:rPr lang="en-US" spc="-35" dirty="0">
                <a:latin typeface="+mj-lt"/>
                <a:cs typeface="Calibri"/>
              </a:rPr>
              <a:t> </a:t>
            </a:r>
            <a:r>
              <a:rPr lang="en-US" dirty="0">
                <a:latin typeface="+mj-lt"/>
                <a:cs typeface="Calibri"/>
              </a:rPr>
              <a:t>run</a:t>
            </a:r>
            <a:r>
              <a:rPr lang="en-US" spc="-30" dirty="0">
                <a:latin typeface="+mj-lt"/>
                <a:cs typeface="Calibri"/>
              </a:rPr>
              <a:t> </a:t>
            </a:r>
            <a:r>
              <a:rPr lang="en-US" spc="-10" dirty="0">
                <a:latin typeface="+mj-lt"/>
                <a:cs typeface="Calibri"/>
              </a:rPr>
              <a:t>high-</a:t>
            </a:r>
            <a:r>
              <a:rPr lang="en-US" dirty="0">
                <a:latin typeface="+mj-lt"/>
                <a:cs typeface="Calibri"/>
              </a:rPr>
              <a:t>end</a:t>
            </a:r>
            <a:r>
              <a:rPr lang="en-US" spc="-35" dirty="0">
                <a:latin typeface="+mj-lt"/>
                <a:cs typeface="Calibri"/>
              </a:rPr>
              <a:t> </a:t>
            </a:r>
            <a:r>
              <a:rPr lang="en-US" dirty="0">
                <a:latin typeface="+mj-lt"/>
                <a:cs typeface="Calibri"/>
              </a:rPr>
              <a:t>applications</a:t>
            </a:r>
            <a:r>
              <a:rPr lang="en-US" spc="-35" dirty="0">
                <a:latin typeface="+mj-lt"/>
                <a:cs typeface="Calibri"/>
              </a:rPr>
              <a:t> </a:t>
            </a:r>
            <a:r>
              <a:rPr lang="en-US" dirty="0">
                <a:latin typeface="+mj-lt"/>
                <a:cs typeface="Calibri"/>
              </a:rPr>
              <a:t>while</a:t>
            </a:r>
            <a:r>
              <a:rPr lang="en-US" spc="-30" dirty="0">
                <a:latin typeface="+mj-lt"/>
                <a:cs typeface="Calibri"/>
              </a:rPr>
              <a:t> </a:t>
            </a:r>
            <a:r>
              <a:rPr lang="en-US" dirty="0">
                <a:latin typeface="+mj-lt"/>
                <a:cs typeface="Calibri"/>
              </a:rPr>
              <a:t>DVM</a:t>
            </a:r>
            <a:r>
              <a:rPr lang="en-US" spc="-35" dirty="0">
                <a:latin typeface="+mj-lt"/>
                <a:cs typeface="Calibri"/>
              </a:rPr>
              <a:t> </a:t>
            </a:r>
            <a:r>
              <a:rPr lang="en-US" dirty="0">
                <a:latin typeface="+mj-lt"/>
                <a:cs typeface="Calibri"/>
              </a:rPr>
              <a:t>is</a:t>
            </a:r>
            <a:r>
              <a:rPr lang="en-US" spc="-30" dirty="0">
                <a:latin typeface="+mj-lt"/>
                <a:cs typeface="Calibri"/>
              </a:rPr>
              <a:t> </a:t>
            </a:r>
            <a:r>
              <a:rPr lang="en-US" spc="-20" dirty="0">
                <a:latin typeface="+mj-lt"/>
                <a:cs typeface="Calibri"/>
              </a:rPr>
              <a:t>used </a:t>
            </a:r>
            <a:r>
              <a:rPr lang="en-US" dirty="0">
                <a:latin typeface="+mj-lt"/>
                <a:cs typeface="Calibri"/>
              </a:rPr>
              <a:t>for</a:t>
            </a:r>
            <a:r>
              <a:rPr lang="en-US" spc="-15" dirty="0">
                <a:latin typeface="+mj-lt"/>
                <a:cs typeface="Calibri"/>
              </a:rPr>
              <a:t> </a:t>
            </a:r>
            <a:r>
              <a:rPr lang="en-US" spc="-10" dirty="0">
                <a:latin typeface="+mj-lt"/>
                <a:cs typeface="Calibri"/>
              </a:rPr>
              <a:t>small-</a:t>
            </a:r>
            <a:r>
              <a:rPr lang="en-US" dirty="0">
                <a:latin typeface="+mj-lt"/>
                <a:cs typeface="Calibri"/>
              </a:rPr>
              <a:t>end</a:t>
            </a:r>
            <a:r>
              <a:rPr lang="en-US" spc="-20" dirty="0">
                <a:latin typeface="+mj-lt"/>
                <a:cs typeface="Calibri"/>
              </a:rPr>
              <a:t> </a:t>
            </a:r>
            <a:r>
              <a:rPr lang="en-US" spc="-10" dirty="0">
                <a:latin typeface="+mj-lt"/>
                <a:cs typeface="Calibri"/>
              </a:rPr>
              <a:t>applications.</a:t>
            </a:r>
            <a:endParaRPr lang="en-US" dirty="0">
              <a:latin typeface="+mj-lt"/>
              <a:cs typeface="Calibri"/>
            </a:endParaRPr>
          </a:p>
          <a:p>
            <a:pPr marL="294005" indent="-281305">
              <a:lnSpc>
                <a:spcPct val="100000"/>
              </a:lnSpc>
              <a:spcBef>
                <a:spcPts val="625"/>
              </a:spcBef>
              <a:buFont typeface="Arial"/>
              <a:buChar char="•"/>
              <a:tabLst>
                <a:tab pos="294005" algn="l"/>
              </a:tabLst>
            </a:pPr>
            <a:r>
              <a:rPr lang="en-US" dirty="0">
                <a:latin typeface="+mj-lt"/>
                <a:cs typeface="Calibri"/>
              </a:rPr>
              <a:t>DVM</a:t>
            </a:r>
            <a:r>
              <a:rPr lang="en-US" spc="-50" dirty="0">
                <a:latin typeface="+mj-lt"/>
                <a:cs typeface="Calibri"/>
              </a:rPr>
              <a:t> </a:t>
            </a:r>
            <a:r>
              <a:rPr lang="en-US" dirty="0">
                <a:latin typeface="+mj-lt"/>
                <a:cs typeface="Calibri"/>
              </a:rPr>
              <a:t>was</a:t>
            </a:r>
            <a:r>
              <a:rPr lang="en-US" spc="-45" dirty="0">
                <a:latin typeface="+mj-lt"/>
                <a:cs typeface="Calibri"/>
              </a:rPr>
              <a:t> </a:t>
            </a:r>
            <a:r>
              <a:rPr lang="en-US" dirty="0">
                <a:latin typeface="+mj-lt"/>
                <a:cs typeface="Calibri"/>
              </a:rPr>
              <a:t>first</a:t>
            </a:r>
            <a:r>
              <a:rPr lang="en-US" spc="-45" dirty="0">
                <a:latin typeface="+mj-lt"/>
                <a:cs typeface="Calibri"/>
              </a:rPr>
              <a:t> </a:t>
            </a:r>
            <a:r>
              <a:rPr lang="en-US" dirty="0">
                <a:latin typeface="+mj-lt"/>
                <a:cs typeface="Calibri"/>
              </a:rPr>
              <a:t>written</a:t>
            </a:r>
            <a:r>
              <a:rPr lang="en-US" spc="-45" dirty="0">
                <a:latin typeface="+mj-lt"/>
                <a:cs typeface="Calibri"/>
              </a:rPr>
              <a:t> </a:t>
            </a:r>
            <a:r>
              <a:rPr lang="en-US" dirty="0">
                <a:latin typeface="+mj-lt"/>
                <a:cs typeface="Calibri"/>
              </a:rPr>
              <a:t>by</a:t>
            </a:r>
            <a:r>
              <a:rPr lang="en-US" spc="-45" dirty="0">
                <a:latin typeface="+mj-lt"/>
                <a:cs typeface="Calibri"/>
              </a:rPr>
              <a:t> </a:t>
            </a:r>
            <a:r>
              <a:rPr lang="en-US" dirty="0">
                <a:latin typeface="+mj-lt"/>
                <a:cs typeface="Calibri"/>
              </a:rPr>
              <a:t>"Dan</a:t>
            </a:r>
            <a:r>
              <a:rPr lang="en-US" spc="-45" dirty="0">
                <a:latin typeface="+mj-lt"/>
                <a:cs typeface="Calibri"/>
              </a:rPr>
              <a:t> </a:t>
            </a:r>
            <a:r>
              <a:rPr lang="en-US" spc="-10" dirty="0">
                <a:latin typeface="+mj-lt"/>
                <a:cs typeface="Calibri"/>
              </a:rPr>
              <a:t>Bornstein“</a:t>
            </a:r>
            <a:endParaRPr lang="en-US" dirty="0">
              <a:latin typeface="+mj-lt"/>
              <a:cs typeface="Calibri"/>
            </a:endParaRPr>
          </a:p>
          <a:p>
            <a:pPr marL="294640" marR="5080" indent="-281940">
              <a:lnSpc>
                <a:spcPct val="100499"/>
              </a:lnSpc>
              <a:spcBef>
                <a:spcPts val="640"/>
              </a:spcBef>
              <a:buFont typeface="Arial"/>
              <a:buChar char="•"/>
              <a:tabLst>
                <a:tab pos="294640" algn="l"/>
              </a:tabLst>
            </a:pPr>
            <a:r>
              <a:rPr lang="en-US" dirty="0">
                <a:latin typeface="+mj-lt"/>
                <a:cs typeface="Calibri"/>
              </a:rPr>
              <a:t>Unlike</a:t>
            </a:r>
            <a:r>
              <a:rPr lang="en-US" spc="-35" dirty="0">
                <a:latin typeface="+mj-lt"/>
                <a:cs typeface="Calibri"/>
              </a:rPr>
              <a:t> </a:t>
            </a:r>
            <a:r>
              <a:rPr lang="en-US" dirty="0">
                <a:latin typeface="+mj-lt"/>
                <a:cs typeface="Calibri"/>
              </a:rPr>
              <a:t>JVM,</a:t>
            </a:r>
            <a:r>
              <a:rPr lang="en-US" spc="-35" dirty="0">
                <a:latin typeface="+mj-lt"/>
                <a:cs typeface="Calibri"/>
              </a:rPr>
              <a:t> </a:t>
            </a:r>
            <a:r>
              <a:rPr lang="en-US" dirty="0">
                <a:latin typeface="+mj-lt"/>
                <a:cs typeface="Calibri"/>
              </a:rPr>
              <a:t>the</a:t>
            </a:r>
            <a:r>
              <a:rPr lang="en-US" spc="-35" dirty="0">
                <a:latin typeface="+mj-lt"/>
                <a:cs typeface="Calibri"/>
              </a:rPr>
              <a:t> </a:t>
            </a:r>
            <a:r>
              <a:rPr lang="en-US" dirty="0">
                <a:latin typeface="+mj-lt"/>
                <a:cs typeface="Calibri"/>
              </a:rPr>
              <a:t>DVM</a:t>
            </a:r>
            <a:r>
              <a:rPr lang="en-US" spc="-35" dirty="0">
                <a:latin typeface="+mj-lt"/>
                <a:cs typeface="Calibri"/>
              </a:rPr>
              <a:t> </a:t>
            </a:r>
            <a:r>
              <a:rPr lang="en-US" dirty="0">
                <a:latin typeface="+mj-lt"/>
                <a:cs typeface="Calibri"/>
              </a:rPr>
              <a:t>does</a:t>
            </a:r>
            <a:r>
              <a:rPr lang="en-US" spc="-35" dirty="0">
                <a:latin typeface="+mj-lt"/>
                <a:cs typeface="Calibri"/>
              </a:rPr>
              <a:t> </a:t>
            </a:r>
            <a:r>
              <a:rPr lang="en-US" dirty="0">
                <a:latin typeface="+mj-lt"/>
                <a:cs typeface="Calibri"/>
              </a:rPr>
              <a:t>not</a:t>
            </a:r>
            <a:r>
              <a:rPr lang="en-US" spc="-35" dirty="0">
                <a:latin typeface="+mj-lt"/>
                <a:cs typeface="Calibri"/>
              </a:rPr>
              <a:t> </a:t>
            </a:r>
            <a:r>
              <a:rPr lang="en-US" dirty="0">
                <a:latin typeface="+mj-lt"/>
                <a:cs typeface="Calibri"/>
              </a:rPr>
              <a:t>run</a:t>
            </a:r>
            <a:r>
              <a:rPr lang="en-US" spc="-35" dirty="0">
                <a:latin typeface="+mj-lt"/>
                <a:cs typeface="Calibri"/>
              </a:rPr>
              <a:t> </a:t>
            </a:r>
            <a:r>
              <a:rPr lang="en-US" dirty="0">
                <a:latin typeface="+mj-lt"/>
                <a:cs typeface="Calibri"/>
              </a:rPr>
              <a:t>.class</a:t>
            </a:r>
            <a:r>
              <a:rPr lang="en-US" spc="-30" dirty="0">
                <a:latin typeface="+mj-lt"/>
                <a:cs typeface="Calibri"/>
              </a:rPr>
              <a:t> </a:t>
            </a:r>
            <a:r>
              <a:rPr lang="en-US" dirty="0">
                <a:latin typeface="+mj-lt"/>
                <a:cs typeface="Calibri"/>
              </a:rPr>
              <a:t>files</a:t>
            </a:r>
            <a:r>
              <a:rPr lang="en-US" spc="-35" dirty="0">
                <a:latin typeface="+mj-lt"/>
                <a:cs typeface="Calibri"/>
              </a:rPr>
              <a:t> </a:t>
            </a:r>
            <a:r>
              <a:rPr lang="en-US" dirty="0">
                <a:latin typeface="+mj-lt"/>
                <a:cs typeface="Calibri"/>
              </a:rPr>
              <a:t>but</a:t>
            </a:r>
            <a:r>
              <a:rPr lang="en-US" spc="-35" dirty="0">
                <a:latin typeface="+mj-lt"/>
                <a:cs typeface="Calibri"/>
              </a:rPr>
              <a:t> </a:t>
            </a:r>
            <a:r>
              <a:rPr lang="en-US" dirty="0">
                <a:latin typeface="+mj-lt"/>
                <a:cs typeface="Calibri"/>
              </a:rPr>
              <a:t>it</a:t>
            </a:r>
            <a:r>
              <a:rPr lang="en-US" spc="35" dirty="0">
                <a:latin typeface="+mj-lt"/>
                <a:cs typeface="Calibri"/>
              </a:rPr>
              <a:t> </a:t>
            </a:r>
            <a:r>
              <a:rPr lang="en-US" dirty="0">
                <a:latin typeface="+mj-lt"/>
                <a:cs typeface="Calibri"/>
              </a:rPr>
              <a:t>runs</a:t>
            </a:r>
            <a:r>
              <a:rPr lang="en-US" spc="-30" dirty="0">
                <a:latin typeface="+mj-lt"/>
                <a:cs typeface="Calibri"/>
              </a:rPr>
              <a:t> </a:t>
            </a:r>
            <a:r>
              <a:rPr lang="en-US" spc="-20" dirty="0">
                <a:latin typeface="+mj-lt"/>
                <a:cs typeface="Calibri"/>
              </a:rPr>
              <a:t>.</a:t>
            </a:r>
            <a:r>
              <a:rPr lang="en-US" spc="-20" dirty="0" err="1">
                <a:latin typeface="+mj-lt"/>
                <a:cs typeface="Calibri"/>
              </a:rPr>
              <a:t>dex</a:t>
            </a:r>
            <a:r>
              <a:rPr lang="en-US" spc="-20" dirty="0">
                <a:latin typeface="+mj-lt"/>
                <a:cs typeface="Calibri"/>
              </a:rPr>
              <a:t> </a:t>
            </a:r>
            <a:r>
              <a:rPr lang="en-US" spc="-10" dirty="0">
                <a:latin typeface="+mj-lt"/>
                <a:cs typeface="Calibri"/>
              </a:rPr>
              <a:t>files.</a:t>
            </a:r>
            <a:endParaRPr lang="en-US" dirty="0">
              <a:latin typeface="+mj-lt"/>
              <a:cs typeface="Calibri"/>
            </a:endParaRPr>
          </a:p>
          <a:p>
            <a:pPr marL="294640" marR="100965" indent="-281940">
              <a:lnSpc>
                <a:spcPct val="100499"/>
              </a:lnSpc>
              <a:spcBef>
                <a:spcPts val="605"/>
              </a:spcBef>
              <a:buFont typeface="Arial"/>
              <a:buChar char="•"/>
              <a:tabLst>
                <a:tab pos="294640" algn="l"/>
              </a:tabLst>
            </a:pPr>
            <a:r>
              <a:rPr lang="en-US" dirty="0">
                <a:latin typeface="+mj-lt"/>
                <a:cs typeface="Calibri"/>
              </a:rPr>
              <a:t>.</a:t>
            </a:r>
            <a:r>
              <a:rPr lang="en-US" dirty="0" err="1">
                <a:latin typeface="+mj-lt"/>
                <a:cs typeface="Calibri"/>
              </a:rPr>
              <a:t>dex</a:t>
            </a:r>
            <a:r>
              <a:rPr lang="en-US" spc="-45" dirty="0">
                <a:latin typeface="+mj-lt"/>
                <a:cs typeface="Calibri"/>
              </a:rPr>
              <a:t> </a:t>
            </a:r>
            <a:r>
              <a:rPr lang="en-US" dirty="0">
                <a:latin typeface="+mj-lt"/>
                <a:cs typeface="Calibri"/>
              </a:rPr>
              <a:t>files</a:t>
            </a:r>
            <a:r>
              <a:rPr lang="en-US" spc="-40" dirty="0">
                <a:latin typeface="+mj-lt"/>
                <a:cs typeface="Calibri"/>
              </a:rPr>
              <a:t> </a:t>
            </a:r>
            <a:r>
              <a:rPr lang="en-US" dirty="0">
                <a:latin typeface="+mj-lt"/>
                <a:cs typeface="Calibri"/>
              </a:rPr>
              <a:t>are</a:t>
            </a:r>
            <a:r>
              <a:rPr lang="en-US" spc="-45" dirty="0">
                <a:latin typeface="+mj-lt"/>
                <a:cs typeface="Calibri"/>
              </a:rPr>
              <a:t> </a:t>
            </a:r>
            <a:r>
              <a:rPr lang="en-US" dirty="0">
                <a:latin typeface="+mj-lt"/>
                <a:cs typeface="Calibri"/>
              </a:rPr>
              <a:t>built</a:t>
            </a:r>
            <a:r>
              <a:rPr lang="en-US" spc="-40" dirty="0">
                <a:latin typeface="+mj-lt"/>
                <a:cs typeface="Calibri"/>
              </a:rPr>
              <a:t> </a:t>
            </a:r>
            <a:r>
              <a:rPr lang="en-US" dirty="0">
                <a:latin typeface="+mj-lt"/>
                <a:cs typeface="Calibri"/>
              </a:rPr>
              <a:t>from</a:t>
            </a:r>
            <a:r>
              <a:rPr lang="en-US" spc="-40" dirty="0">
                <a:latin typeface="+mj-lt"/>
                <a:cs typeface="Calibri"/>
              </a:rPr>
              <a:t> </a:t>
            </a:r>
            <a:r>
              <a:rPr lang="en-US" dirty="0">
                <a:latin typeface="+mj-lt"/>
                <a:cs typeface="Calibri"/>
              </a:rPr>
              <a:t>.class</a:t>
            </a:r>
            <a:r>
              <a:rPr lang="en-US" spc="-45" dirty="0">
                <a:latin typeface="+mj-lt"/>
                <a:cs typeface="Calibri"/>
              </a:rPr>
              <a:t> </a:t>
            </a:r>
            <a:r>
              <a:rPr lang="en-US" dirty="0">
                <a:latin typeface="+mj-lt"/>
                <a:cs typeface="Calibri"/>
              </a:rPr>
              <a:t>file</a:t>
            </a:r>
            <a:r>
              <a:rPr lang="en-US" spc="-40" dirty="0">
                <a:latin typeface="+mj-lt"/>
                <a:cs typeface="Calibri"/>
              </a:rPr>
              <a:t> </a:t>
            </a:r>
            <a:r>
              <a:rPr lang="en-US" dirty="0">
                <a:latin typeface="+mj-lt"/>
                <a:cs typeface="Calibri"/>
              </a:rPr>
              <a:t>at</a:t>
            </a:r>
            <a:r>
              <a:rPr lang="en-US" spc="-40" dirty="0">
                <a:latin typeface="+mj-lt"/>
                <a:cs typeface="Calibri"/>
              </a:rPr>
              <a:t> </a:t>
            </a:r>
            <a:r>
              <a:rPr lang="en-US" dirty="0">
                <a:latin typeface="+mj-lt"/>
                <a:cs typeface="Calibri"/>
              </a:rPr>
              <a:t>the</a:t>
            </a:r>
            <a:r>
              <a:rPr lang="en-US" spc="-45" dirty="0">
                <a:latin typeface="+mj-lt"/>
                <a:cs typeface="Calibri"/>
              </a:rPr>
              <a:t> </a:t>
            </a:r>
            <a:r>
              <a:rPr lang="en-US" dirty="0">
                <a:latin typeface="+mj-lt"/>
                <a:cs typeface="Calibri"/>
              </a:rPr>
              <a:t>time</a:t>
            </a:r>
            <a:r>
              <a:rPr lang="en-US" spc="-40" dirty="0">
                <a:latin typeface="+mj-lt"/>
                <a:cs typeface="Calibri"/>
              </a:rPr>
              <a:t> </a:t>
            </a:r>
            <a:r>
              <a:rPr lang="en-US" dirty="0">
                <a:latin typeface="+mj-lt"/>
                <a:cs typeface="Calibri"/>
              </a:rPr>
              <a:t>of</a:t>
            </a:r>
            <a:r>
              <a:rPr lang="en-US" spc="-40" dirty="0">
                <a:latin typeface="+mj-lt"/>
                <a:cs typeface="Calibri"/>
              </a:rPr>
              <a:t> </a:t>
            </a:r>
            <a:r>
              <a:rPr lang="en-US" spc="-10" dirty="0">
                <a:latin typeface="+mj-lt"/>
                <a:cs typeface="Calibri"/>
              </a:rPr>
              <a:t>compilation </a:t>
            </a:r>
            <a:r>
              <a:rPr lang="en-US" dirty="0">
                <a:latin typeface="+mj-lt"/>
                <a:cs typeface="Calibri"/>
              </a:rPr>
              <a:t>and</a:t>
            </a:r>
            <a:r>
              <a:rPr lang="en-US" spc="-40" dirty="0">
                <a:latin typeface="+mj-lt"/>
                <a:cs typeface="Calibri"/>
              </a:rPr>
              <a:t> </a:t>
            </a:r>
            <a:r>
              <a:rPr lang="en-US" dirty="0">
                <a:latin typeface="+mj-lt"/>
                <a:cs typeface="Calibri"/>
              </a:rPr>
              <a:t>provide</a:t>
            </a:r>
            <a:r>
              <a:rPr lang="en-US" spc="-35" dirty="0">
                <a:latin typeface="+mj-lt"/>
                <a:cs typeface="Calibri"/>
              </a:rPr>
              <a:t> </a:t>
            </a:r>
            <a:r>
              <a:rPr lang="en-US" dirty="0">
                <a:latin typeface="+mj-lt"/>
                <a:cs typeface="Calibri"/>
              </a:rPr>
              <a:t>higher</a:t>
            </a:r>
            <a:r>
              <a:rPr lang="en-US" spc="-35" dirty="0">
                <a:latin typeface="+mj-lt"/>
                <a:cs typeface="Calibri"/>
              </a:rPr>
              <a:t> </a:t>
            </a:r>
            <a:r>
              <a:rPr lang="en-US" dirty="0">
                <a:latin typeface="+mj-lt"/>
                <a:cs typeface="Calibri"/>
              </a:rPr>
              <a:t>efficiency</a:t>
            </a:r>
            <a:r>
              <a:rPr lang="en-US" spc="-35" dirty="0">
                <a:latin typeface="+mj-lt"/>
                <a:cs typeface="Calibri"/>
              </a:rPr>
              <a:t> </a:t>
            </a:r>
            <a:r>
              <a:rPr lang="en-US" dirty="0">
                <a:latin typeface="+mj-lt"/>
                <a:cs typeface="Calibri"/>
              </a:rPr>
              <a:t>in</a:t>
            </a:r>
            <a:r>
              <a:rPr lang="en-US" spc="-35" dirty="0">
                <a:latin typeface="+mj-lt"/>
                <a:cs typeface="Calibri"/>
              </a:rPr>
              <a:t> </a:t>
            </a:r>
            <a:r>
              <a:rPr lang="en-US" dirty="0">
                <a:latin typeface="+mj-lt"/>
                <a:cs typeface="Calibri"/>
              </a:rPr>
              <a:t>row</a:t>
            </a:r>
            <a:r>
              <a:rPr lang="en-US" spc="-35" dirty="0">
                <a:latin typeface="+mj-lt"/>
                <a:cs typeface="Calibri"/>
              </a:rPr>
              <a:t> </a:t>
            </a:r>
            <a:r>
              <a:rPr lang="en-US" dirty="0">
                <a:latin typeface="+mj-lt"/>
                <a:cs typeface="Calibri"/>
              </a:rPr>
              <a:t>resource</a:t>
            </a:r>
            <a:r>
              <a:rPr lang="en-US" spc="-35" dirty="0">
                <a:latin typeface="+mj-lt"/>
                <a:cs typeface="Calibri"/>
              </a:rPr>
              <a:t> </a:t>
            </a:r>
            <a:r>
              <a:rPr lang="en-US" spc="-10" dirty="0">
                <a:latin typeface="+mj-lt"/>
                <a:cs typeface="Calibri"/>
              </a:rPr>
              <a:t>environments.</a:t>
            </a:r>
            <a:endParaRPr lang="en-US" dirty="0">
              <a:latin typeface="+mj-lt"/>
              <a:cs typeface="Calibri"/>
            </a:endParaRPr>
          </a:p>
          <a:p>
            <a:endParaRPr lang="en-US" dirty="0"/>
          </a:p>
        </p:txBody>
      </p:sp>
    </p:spTree>
    <p:extLst>
      <p:ext uri="{BB962C8B-B14F-4D97-AF65-F5344CB8AC3E}">
        <p14:creationId xmlns:p14="http://schemas.microsoft.com/office/powerpoint/2010/main" val="1459390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SDK</a:t>
            </a:r>
          </a:p>
        </p:txBody>
      </p:sp>
      <p:sp>
        <p:nvSpPr>
          <p:cNvPr id="3" name="Content Placeholder 2"/>
          <p:cNvSpPr>
            <a:spLocks noGrp="1"/>
          </p:cNvSpPr>
          <p:nvPr>
            <p:ph idx="1"/>
          </p:nvPr>
        </p:nvSpPr>
        <p:spPr/>
        <p:txBody>
          <a:bodyPr/>
          <a:lstStyle/>
          <a:p>
            <a:pPr marL="294640" marR="317500" indent="-281940">
              <a:lnSpc>
                <a:spcPts val="3829"/>
              </a:lnSpc>
              <a:spcBef>
                <a:spcPts val="235"/>
              </a:spcBef>
              <a:buFont typeface="Arial"/>
              <a:buChar char="•"/>
              <a:tabLst>
                <a:tab pos="294640" algn="l"/>
              </a:tabLst>
            </a:pPr>
            <a:r>
              <a:rPr lang="en-US" dirty="0">
                <a:latin typeface="+mj-lt"/>
                <a:cs typeface="Calibri"/>
              </a:rPr>
              <a:t>Android</a:t>
            </a:r>
            <a:r>
              <a:rPr lang="en-US" spc="-50" dirty="0">
                <a:latin typeface="+mj-lt"/>
                <a:cs typeface="Calibri"/>
              </a:rPr>
              <a:t> </a:t>
            </a:r>
            <a:r>
              <a:rPr lang="en-US" dirty="0">
                <a:latin typeface="+mj-lt"/>
                <a:cs typeface="Calibri"/>
              </a:rPr>
              <a:t>SDK</a:t>
            </a:r>
            <a:r>
              <a:rPr lang="en-US" spc="-45" dirty="0">
                <a:latin typeface="+mj-lt"/>
                <a:cs typeface="Calibri"/>
              </a:rPr>
              <a:t> </a:t>
            </a:r>
            <a:r>
              <a:rPr lang="en-US" dirty="0">
                <a:latin typeface="+mj-lt"/>
                <a:cs typeface="Calibri"/>
              </a:rPr>
              <a:t>is</a:t>
            </a:r>
            <a:r>
              <a:rPr lang="en-US" spc="-45" dirty="0">
                <a:latin typeface="+mj-lt"/>
                <a:cs typeface="Calibri"/>
              </a:rPr>
              <a:t> </a:t>
            </a:r>
            <a:r>
              <a:rPr lang="en-US" dirty="0">
                <a:latin typeface="+mj-lt"/>
                <a:cs typeface="Calibri"/>
              </a:rPr>
              <a:t>a</a:t>
            </a:r>
            <a:r>
              <a:rPr lang="en-US" spc="-50" dirty="0">
                <a:latin typeface="+mj-lt"/>
                <a:cs typeface="Calibri"/>
              </a:rPr>
              <a:t> </a:t>
            </a:r>
            <a:r>
              <a:rPr lang="en-US" dirty="0">
                <a:latin typeface="+mj-lt"/>
                <a:cs typeface="Calibri"/>
              </a:rPr>
              <a:t>software</a:t>
            </a:r>
            <a:r>
              <a:rPr lang="en-US" spc="-45" dirty="0">
                <a:latin typeface="+mj-lt"/>
                <a:cs typeface="Calibri"/>
              </a:rPr>
              <a:t> </a:t>
            </a:r>
            <a:r>
              <a:rPr lang="en-US" dirty="0">
                <a:latin typeface="+mj-lt"/>
                <a:cs typeface="Calibri"/>
              </a:rPr>
              <a:t>development</a:t>
            </a:r>
            <a:r>
              <a:rPr lang="en-US" spc="-45" dirty="0">
                <a:latin typeface="+mj-lt"/>
                <a:cs typeface="Calibri"/>
              </a:rPr>
              <a:t> </a:t>
            </a:r>
            <a:r>
              <a:rPr lang="en-US" dirty="0">
                <a:latin typeface="+mj-lt"/>
                <a:cs typeface="Calibri"/>
              </a:rPr>
              <a:t>kit</a:t>
            </a:r>
            <a:r>
              <a:rPr lang="en-US" spc="-50" dirty="0">
                <a:latin typeface="+mj-lt"/>
                <a:cs typeface="Calibri"/>
              </a:rPr>
              <a:t> </a:t>
            </a:r>
            <a:r>
              <a:rPr lang="en-US" dirty="0">
                <a:latin typeface="+mj-lt"/>
                <a:cs typeface="Calibri"/>
              </a:rPr>
              <a:t>developed</a:t>
            </a:r>
            <a:r>
              <a:rPr lang="en-US" spc="-45" dirty="0">
                <a:latin typeface="+mj-lt"/>
                <a:cs typeface="Calibri"/>
              </a:rPr>
              <a:t> </a:t>
            </a:r>
            <a:r>
              <a:rPr lang="en-US" spc="-25" dirty="0">
                <a:latin typeface="+mj-lt"/>
                <a:cs typeface="Calibri"/>
              </a:rPr>
              <a:t>by </a:t>
            </a:r>
            <a:r>
              <a:rPr lang="en-US" dirty="0">
                <a:latin typeface="+mj-lt"/>
                <a:cs typeface="Calibri"/>
              </a:rPr>
              <a:t>Google</a:t>
            </a:r>
            <a:r>
              <a:rPr lang="en-US" spc="-60" dirty="0">
                <a:latin typeface="+mj-lt"/>
                <a:cs typeface="Calibri"/>
              </a:rPr>
              <a:t> </a:t>
            </a:r>
            <a:r>
              <a:rPr lang="en-US" dirty="0">
                <a:latin typeface="+mj-lt"/>
                <a:cs typeface="Calibri"/>
              </a:rPr>
              <a:t>for</a:t>
            </a:r>
            <a:r>
              <a:rPr lang="en-US" spc="-55" dirty="0">
                <a:latin typeface="+mj-lt"/>
                <a:cs typeface="Calibri"/>
              </a:rPr>
              <a:t> </a:t>
            </a:r>
            <a:r>
              <a:rPr lang="en-US" dirty="0">
                <a:latin typeface="+mj-lt"/>
                <a:cs typeface="Calibri"/>
              </a:rPr>
              <a:t>the</a:t>
            </a:r>
            <a:r>
              <a:rPr lang="en-US" spc="-60" dirty="0">
                <a:latin typeface="+mj-lt"/>
                <a:cs typeface="Calibri"/>
              </a:rPr>
              <a:t> </a:t>
            </a:r>
            <a:r>
              <a:rPr lang="en-US" dirty="0">
                <a:latin typeface="+mj-lt"/>
                <a:cs typeface="Calibri"/>
              </a:rPr>
              <a:t>Android</a:t>
            </a:r>
            <a:r>
              <a:rPr lang="en-US" spc="-55" dirty="0">
                <a:latin typeface="+mj-lt"/>
                <a:cs typeface="Calibri"/>
              </a:rPr>
              <a:t> </a:t>
            </a:r>
            <a:r>
              <a:rPr lang="en-US" spc="-10" dirty="0">
                <a:latin typeface="+mj-lt"/>
                <a:cs typeface="Calibri"/>
              </a:rPr>
              <a:t>platform.</a:t>
            </a:r>
            <a:endParaRPr lang="en-US" dirty="0">
              <a:latin typeface="+mj-lt"/>
              <a:cs typeface="Calibri"/>
            </a:endParaRPr>
          </a:p>
          <a:p>
            <a:pPr marL="294640" marR="5080" indent="-281940">
              <a:lnSpc>
                <a:spcPct val="100099"/>
              </a:lnSpc>
              <a:spcBef>
                <a:spcPts val="490"/>
              </a:spcBef>
              <a:buFont typeface="Arial"/>
              <a:buChar char="•"/>
              <a:tabLst>
                <a:tab pos="294640" algn="l"/>
              </a:tabLst>
            </a:pPr>
            <a:r>
              <a:rPr lang="en-US" dirty="0">
                <a:latin typeface="+mj-lt"/>
                <a:cs typeface="Calibri"/>
              </a:rPr>
              <a:t>Android</a:t>
            </a:r>
            <a:r>
              <a:rPr lang="en-US" spc="-40" dirty="0">
                <a:latin typeface="+mj-lt"/>
                <a:cs typeface="Calibri"/>
              </a:rPr>
              <a:t> </a:t>
            </a:r>
            <a:r>
              <a:rPr lang="en-US" dirty="0">
                <a:latin typeface="+mj-lt"/>
                <a:cs typeface="Calibri"/>
              </a:rPr>
              <a:t>SDK</a:t>
            </a:r>
            <a:r>
              <a:rPr lang="en-US" spc="-35" dirty="0">
                <a:latin typeface="+mj-lt"/>
                <a:cs typeface="Calibri"/>
              </a:rPr>
              <a:t> </a:t>
            </a:r>
            <a:r>
              <a:rPr lang="en-US" dirty="0">
                <a:latin typeface="+mj-lt"/>
                <a:cs typeface="Calibri"/>
              </a:rPr>
              <a:t>comes</a:t>
            </a:r>
            <a:r>
              <a:rPr lang="en-US" spc="-40" dirty="0">
                <a:latin typeface="+mj-lt"/>
                <a:cs typeface="Calibri"/>
              </a:rPr>
              <a:t> </a:t>
            </a:r>
            <a:r>
              <a:rPr lang="en-US" dirty="0">
                <a:latin typeface="+mj-lt"/>
                <a:cs typeface="Calibri"/>
              </a:rPr>
              <a:t>bundled</a:t>
            </a:r>
            <a:r>
              <a:rPr lang="en-US" spc="-35" dirty="0">
                <a:latin typeface="+mj-lt"/>
                <a:cs typeface="Calibri"/>
              </a:rPr>
              <a:t> </a:t>
            </a:r>
            <a:r>
              <a:rPr lang="en-US" dirty="0">
                <a:latin typeface="+mj-lt"/>
                <a:cs typeface="Calibri"/>
              </a:rPr>
              <a:t>with</a:t>
            </a:r>
            <a:r>
              <a:rPr lang="en-US" spc="-40" dirty="0">
                <a:latin typeface="+mj-lt"/>
                <a:cs typeface="Calibri"/>
              </a:rPr>
              <a:t> </a:t>
            </a:r>
            <a:r>
              <a:rPr lang="en-US" dirty="0">
                <a:latin typeface="+mj-lt"/>
                <a:cs typeface="Calibri"/>
              </a:rPr>
              <a:t>Android</a:t>
            </a:r>
            <a:r>
              <a:rPr lang="en-US" spc="-35" dirty="0">
                <a:latin typeface="+mj-lt"/>
                <a:cs typeface="Calibri"/>
              </a:rPr>
              <a:t> </a:t>
            </a:r>
            <a:r>
              <a:rPr lang="en-US" dirty="0">
                <a:latin typeface="+mj-lt"/>
                <a:cs typeface="Calibri"/>
              </a:rPr>
              <a:t>Studio,</a:t>
            </a:r>
            <a:r>
              <a:rPr lang="en-US" spc="-35" dirty="0">
                <a:latin typeface="+mj-lt"/>
                <a:cs typeface="Calibri"/>
              </a:rPr>
              <a:t> </a:t>
            </a:r>
            <a:r>
              <a:rPr lang="en-US" spc="-10" dirty="0">
                <a:latin typeface="+mj-lt"/>
                <a:cs typeface="Calibri"/>
              </a:rPr>
              <a:t>Google's </a:t>
            </a:r>
            <a:r>
              <a:rPr lang="en-US" dirty="0">
                <a:latin typeface="+mj-lt"/>
                <a:cs typeface="Calibri"/>
              </a:rPr>
              <a:t>official</a:t>
            </a:r>
            <a:r>
              <a:rPr lang="en-US" spc="-65" dirty="0">
                <a:latin typeface="+mj-lt"/>
                <a:cs typeface="Calibri"/>
              </a:rPr>
              <a:t> </a:t>
            </a:r>
            <a:r>
              <a:rPr lang="en-US" dirty="0">
                <a:latin typeface="+mj-lt"/>
                <a:cs typeface="Calibri"/>
              </a:rPr>
              <a:t>integrated</a:t>
            </a:r>
            <a:r>
              <a:rPr lang="en-US" spc="-60" dirty="0">
                <a:latin typeface="+mj-lt"/>
                <a:cs typeface="Calibri"/>
              </a:rPr>
              <a:t> </a:t>
            </a:r>
            <a:r>
              <a:rPr lang="en-US" dirty="0">
                <a:latin typeface="+mj-lt"/>
                <a:cs typeface="Calibri"/>
              </a:rPr>
              <a:t>development</a:t>
            </a:r>
            <a:r>
              <a:rPr lang="en-US" spc="-60" dirty="0">
                <a:latin typeface="+mj-lt"/>
                <a:cs typeface="Calibri"/>
              </a:rPr>
              <a:t> </a:t>
            </a:r>
            <a:r>
              <a:rPr lang="en-US" dirty="0">
                <a:latin typeface="+mj-lt"/>
                <a:cs typeface="Calibri"/>
              </a:rPr>
              <a:t>environment</a:t>
            </a:r>
            <a:r>
              <a:rPr lang="en-US" spc="-65" dirty="0">
                <a:latin typeface="+mj-lt"/>
                <a:cs typeface="Calibri"/>
              </a:rPr>
              <a:t> </a:t>
            </a:r>
            <a:r>
              <a:rPr lang="en-US" dirty="0">
                <a:latin typeface="+mj-lt"/>
                <a:cs typeface="Calibri"/>
              </a:rPr>
              <a:t>(IDE)</a:t>
            </a:r>
            <a:r>
              <a:rPr lang="en-US" spc="-60" dirty="0">
                <a:latin typeface="+mj-lt"/>
                <a:cs typeface="Calibri"/>
              </a:rPr>
              <a:t> </a:t>
            </a:r>
            <a:r>
              <a:rPr lang="en-US" dirty="0">
                <a:latin typeface="+mj-lt"/>
                <a:cs typeface="Calibri"/>
              </a:rPr>
              <a:t>for</a:t>
            </a:r>
            <a:r>
              <a:rPr lang="en-US" spc="-60" dirty="0">
                <a:latin typeface="+mj-lt"/>
                <a:cs typeface="Calibri"/>
              </a:rPr>
              <a:t> </a:t>
            </a:r>
            <a:r>
              <a:rPr lang="en-US" spc="-25" dirty="0">
                <a:latin typeface="+mj-lt"/>
                <a:cs typeface="Calibri"/>
              </a:rPr>
              <a:t>the </a:t>
            </a:r>
            <a:r>
              <a:rPr lang="en-US" dirty="0">
                <a:latin typeface="+mj-lt"/>
                <a:cs typeface="Calibri"/>
              </a:rPr>
              <a:t>Android</a:t>
            </a:r>
            <a:r>
              <a:rPr lang="en-US" spc="-40" dirty="0">
                <a:latin typeface="+mj-lt"/>
                <a:cs typeface="Calibri"/>
              </a:rPr>
              <a:t> </a:t>
            </a:r>
            <a:r>
              <a:rPr lang="en-US" dirty="0">
                <a:latin typeface="+mj-lt"/>
                <a:cs typeface="Calibri"/>
              </a:rPr>
              <a:t>operating</a:t>
            </a:r>
            <a:r>
              <a:rPr lang="en-US" spc="-40" dirty="0">
                <a:latin typeface="+mj-lt"/>
                <a:cs typeface="Calibri"/>
              </a:rPr>
              <a:t> </a:t>
            </a:r>
            <a:r>
              <a:rPr lang="en-US" spc="-10" dirty="0">
                <a:latin typeface="+mj-lt"/>
                <a:cs typeface="Calibri"/>
              </a:rPr>
              <a:t>system</a:t>
            </a:r>
            <a:endParaRPr lang="en-US" dirty="0">
              <a:latin typeface="+mj-lt"/>
              <a:cs typeface="Calibri"/>
            </a:endParaRPr>
          </a:p>
        </p:txBody>
      </p:sp>
    </p:spTree>
    <p:extLst>
      <p:ext uri="{BB962C8B-B14F-4D97-AF65-F5344CB8AC3E}">
        <p14:creationId xmlns:p14="http://schemas.microsoft.com/office/powerpoint/2010/main" val="35766481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SDK</a:t>
            </a:r>
          </a:p>
        </p:txBody>
      </p:sp>
      <p:sp>
        <p:nvSpPr>
          <p:cNvPr id="3" name="Content Placeholder 2"/>
          <p:cNvSpPr>
            <a:spLocks noGrp="1"/>
          </p:cNvSpPr>
          <p:nvPr>
            <p:ph idx="1"/>
          </p:nvPr>
        </p:nvSpPr>
        <p:spPr/>
        <p:txBody>
          <a:bodyPr/>
          <a:lstStyle/>
          <a:p>
            <a:pPr marL="299085" marR="5080" indent="-287020">
              <a:lnSpc>
                <a:spcPts val="2850"/>
              </a:lnSpc>
              <a:spcBef>
                <a:spcPts val="780"/>
              </a:spcBef>
              <a:buFont typeface="Arial"/>
              <a:buChar char="•"/>
              <a:tabLst>
                <a:tab pos="299085" algn="l"/>
              </a:tabLst>
            </a:pPr>
            <a:r>
              <a:rPr lang="en-US" dirty="0">
                <a:latin typeface="+mj-lt"/>
                <a:cs typeface="Calibri"/>
              </a:rPr>
              <a:t>The</a:t>
            </a:r>
            <a:r>
              <a:rPr lang="en-US" spc="-25" dirty="0">
                <a:latin typeface="+mj-lt"/>
                <a:cs typeface="Calibri"/>
              </a:rPr>
              <a:t> </a:t>
            </a:r>
            <a:r>
              <a:rPr lang="en-US" dirty="0">
                <a:latin typeface="+mj-lt"/>
                <a:cs typeface="Calibri"/>
              </a:rPr>
              <a:t>Android</a:t>
            </a:r>
            <a:r>
              <a:rPr lang="en-US" spc="-20" dirty="0">
                <a:latin typeface="+mj-lt"/>
                <a:cs typeface="Calibri"/>
              </a:rPr>
              <a:t> </a:t>
            </a:r>
            <a:r>
              <a:rPr lang="en-US" dirty="0">
                <a:latin typeface="+mj-lt"/>
                <a:cs typeface="Calibri"/>
              </a:rPr>
              <a:t>SDK</a:t>
            </a:r>
            <a:r>
              <a:rPr lang="en-US" spc="-30" dirty="0">
                <a:latin typeface="+mj-lt"/>
                <a:cs typeface="Calibri"/>
              </a:rPr>
              <a:t> </a:t>
            </a:r>
            <a:r>
              <a:rPr lang="en-US" dirty="0">
                <a:latin typeface="+mj-lt"/>
                <a:cs typeface="Calibri"/>
              </a:rPr>
              <a:t>is</a:t>
            </a:r>
            <a:r>
              <a:rPr lang="en-US" spc="-25" dirty="0">
                <a:latin typeface="+mj-lt"/>
                <a:cs typeface="Calibri"/>
              </a:rPr>
              <a:t> </a:t>
            </a:r>
            <a:r>
              <a:rPr lang="en-US" dirty="0">
                <a:latin typeface="+mj-lt"/>
                <a:cs typeface="Calibri"/>
              </a:rPr>
              <a:t>a</a:t>
            </a:r>
            <a:r>
              <a:rPr lang="en-US" spc="-5" dirty="0">
                <a:latin typeface="+mj-lt"/>
                <a:cs typeface="Calibri"/>
              </a:rPr>
              <a:t> </a:t>
            </a:r>
            <a:r>
              <a:rPr lang="en-US" dirty="0">
                <a:solidFill>
                  <a:srgbClr val="FF0000"/>
                </a:solidFill>
                <a:latin typeface="+mj-lt"/>
                <a:cs typeface="Calibri"/>
              </a:rPr>
              <a:t>collection</a:t>
            </a:r>
            <a:r>
              <a:rPr lang="en-US" spc="-20" dirty="0">
                <a:solidFill>
                  <a:srgbClr val="FF0000"/>
                </a:solidFill>
                <a:latin typeface="+mj-lt"/>
                <a:cs typeface="Calibri"/>
              </a:rPr>
              <a:t> </a:t>
            </a:r>
            <a:r>
              <a:rPr lang="en-US" dirty="0">
                <a:solidFill>
                  <a:srgbClr val="FF0000"/>
                </a:solidFill>
                <a:latin typeface="+mj-lt"/>
                <a:cs typeface="Calibri"/>
              </a:rPr>
              <a:t>of</a:t>
            </a:r>
            <a:r>
              <a:rPr lang="en-US" spc="-25" dirty="0">
                <a:solidFill>
                  <a:srgbClr val="FF0000"/>
                </a:solidFill>
                <a:latin typeface="+mj-lt"/>
                <a:cs typeface="Calibri"/>
              </a:rPr>
              <a:t> </a:t>
            </a:r>
            <a:r>
              <a:rPr lang="en-US" dirty="0">
                <a:solidFill>
                  <a:srgbClr val="FF0000"/>
                </a:solidFill>
                <a:latin typeface="+mj-lt"/>
                <a:cs typeface="Calibri"/>
              </a:rPr>
              <a:t>software</a:t>
            </a:r>
            <a:r>
              <a:rPr lang="en-US" spc="-20" dirty="0">
                <a:solidFill>
                  <a:srgbClr val="FF0000"/>
                </a:solidFill>
                <a:latin typeface="+mj-lt"/>
                <a:cs typeface="Calibri"/>
              </a:rPr>
              <a:t> </a:t>
            </a:r>
            <a:r>
              <a:rPr lang="en-US" dirty="0">
                <a:solidFill>
                  <a:srgbClr val="FF0000"/>
                </a:solidFill>
                <a:latin typeface="+mj-lt"/>
                <a:cs typeface="Calibri"/>
              </a:rPr>
              <a:t>development</a:t>
            </a:r>
            <a:r>
              <a:rPr lang="en-US" spc="-25" dirty="0">
                <a:solidFill>
                  <a:srgbClr val="FF0000"/>
                </a:solidFill>
                <a:latin typeface="+mj-lt"/>
                <a:cs typeface="Calibri"/>
              </a:rPr>
              <a:t> </a:t>
            </a:r>
            <a:r>
              <a:rPr lang="en-US" dirty="0">
                <a:solidFill>
                  <a:srgbClr val="FF0000"/>
                </a:solidFill>
                <a:latin typeface="+mj-lt"/>
                <a:cs typeface="Calibri"/>
              </a:rPr>
              <a:t>tools</a:t>
            </a:r>
            <a:r>
              <a:rPr lang="en-US" spc="-25" dirty="0">
                <a:solidFill>
                  <a:srgbClr val="FF0000"/>
                </a:solidFill>
                <a:latin typeface="+mj-lt"/>
                <a:cs typeface="Calibri"/>
              </a:rPr>
              <a:t> and </a:t>
            </a:r>
            <a:r>
              <a:rPr lang="en-US" dirty="0">
                <a:solidFill>
                  <a:srgbClr val="FF0000"/>
                </a:solidFill>
                <a:latin typeface="+mj-lt"/>
                <a:cs typeface="Calibri"/>
              </a:rPr>
              <a:t>libraries</a:t>
            </a:r>
            <a:r>
              <a:rPr lang="en-US" spc="-35" dirty="0">
                <a:solidFill>
                  <a:srgbClr val="FF0000"/>
                </a:solidFill>
                <a:latin typeface="+mj-lt"/>
                <a:cs typeface="Calibri"/>
              </a:rPr>
              <a:t> </a:t>
            </a:r>
            <a:r>
              <a:rPr lang="en-US" dirty="0">
                <a:solidFill>
                  <a:srgbClr val="FF0000"/>
                </a:solidFill>
                <a:latin typeface="+mj-lt"/>
                <a:cs typeface="Calibri"/>
              </a:rPr>
              <a:t>required</a:t>
            </a:r>
            <a:r>
              <a:rPr lang="en-US" spc="5" dirty="0">
                <a:solidFill>
                  <a:srgbClr val="FF0000"/>
                </a:solidFill>
                <a:latin typeface="+mj-lt"/>
                <a:cs typeface="Calibri"/>
              </a:rPr>
              <a:t> </a:t>
            </a:r>
            <a:r>
              <a:rPr lang="en-US" dirty="0">
                <a:latin typeface="+mj-lt"/>
                <a:cs typeface="Calibri"/>
              </a:rPr>
              <a:t>to</a:t>
            </a:r>
            <a:r>
              <a:rPr lang="en-US" spc="-30" dirty="0">
                <a:latin typeface="+mj-lt"/>
                <a:cs typeface="Calibri"/>
              </a:rPr>
              <a:t> </a:t>
            </a:r>
            <a:r>
              <a:rPr lang="en-US" dirty="0">
                <a:latin typeface="+mj-lt"/>
                <a:cs typeface="Calibri"/>
              </a:rPr>
              <a:t>develop</a:t>
            </a:r>
            <a:r>
              <a:rPr lang="en-US" spc="-30" dirty="0">
                <a:latin typeface="+mj-lt"/>
                <a:cs typeface="Calibri"/>
              </a:rPr>
              <a:t> </a:t>
            </a:r>
            <a:r>
              <a:rPr lang="en-US" dirty="0">
                <a:latin typeface="+mj-lt"/>
                <a:cs typeface="Calibri"/>
              </a:rPr>
              <a:t>Android</a:t>
            </a:r>
            <a:r>
              <a:rPr lang="en-US" spc="-25" dirty="0">
                <a:latin typeface="+mj-lt"/>
                <a:cs typeface="Calibri"/>
              </a:rPr>
              <a:t> </a:t>
            </a:r>
            <a:r>
              <a:rPr lang="en-US" spc="-10" dirty="0">
                <a:latin typeface="+mj-lt"/>
                <a:cs typeface="Calibri"/>
              </a:rPr>
              <a:t>applications.</a:t>
            </a:r>
            <a:endParaRPr lang="en-US" dirty="0">
              <a:latin typeface="+mj-lt"/>
              <a:cs typeface="Calibri"/>
            </a:endParaRPr>
          </a:p>
          <a:p>
            <a:pPr marL="299085" marR="5080" indent="-287020">
              <a:lnSpc>
                <a:spcPct val="80600"/>
              </a:lnSpc>
              <a:spcBef>
                <a:spcPts val="605"/>
              </a:spcBef>
              <a:buFont typeface="Arial"/>
              <a:buChar char="•"/>
              <a:tabLst>
                <a:tab pos="299085" algn="l"/>
              </a:tabLst>
            </a:pPr>
            <a:r>
              <a:rPr lang="en-US" dirty="0">
                <a:latin typeface="+mj-lt"/>
                <a:cs typeface="Calibri"/>
              </a:rPr>
              <a:t>Every</a:t>
            </a:r>
            <a:r>
              <a:rPr lang="en-US" spc="-25" dirty="0">
                <a:latin typeface="+mj-lt"/>
                <a:cs typeface="Calibri"/>
              </a:rPr>
              <a:t> </a:t>
            </a:r>
            <a:r>
              <a:rPr lang="en-US" dirty="0">
                <a:latin typeface="+mj-lt"/>
                <a:cs typeface="Calibri"/>
              </a:rPr>
              <a:t>time</a:t>
            </a:r>
            <a:r>
              <a:rPr lang="en-US" spc="-20" dirty="0">
                <a:latin typeface="+mj-lt"/>
                <a:cs typeface="Calibri"/>
              </a:rPr>
              <a:t> </a:t>
            </a:r>
            <a:r>
              <a:rPr lang="en-US" dirty="0">
                <a:latin typeface="+mj-lt"/>
                <a:cs typeface="Calibri"/>
              </a:rPr>
              <a:t>Google</a:t>
            </a:r>
            <a:r>
              <a:rPr lang="en-US" spc="-20" dirty="0">
                <a:latin typeface="+mj-lt"/>
                <a:cs typeface="Calibri"/>
              </a:rPr>
              <a:t> </a:t>
            </a:r>
            <a:r>
              <a:rPr lang="en-US" dirty="0">
                <a:latin typeface="+mj-lt"/>
                <a:cs typeface="Calibri"/>
              </a:rPr>
              <a:t>releases</a:t>
            </a:r>
            <a:r>
              <a:rPr lang="en-US" spc="-25" dirty="0">
                <a:latin typeface="+mj-lt"/>
                <a:cs typeface="Calibri"/>
              </a:rPr>
              <a:t> </a:t>
            </a:r>
            <a:r>
              <a:rPr lang="en-US" dirty="0">
                <a:latin typeface="+mj-lt"/>
                <a:cs typeface="Calibri"/>
              </a:rPr>
              <a:t>a</a:t>
            </a:r>
            <a:r>
              <a:rPr lang="en-US" spc="-20" dirty="0">
                <a:latin typeface="+mj-lt"/>
                <a:cs typeface="Calibri"/>
              </a:rPr>
              <a:t> </a:t>
            </a:r>
            <a:r>
              <a:rPr lang="en-US" dirty="0">
                <a:latin typeface="+mj-lt"/>
                <a:cs typeface="Calibri"/>
              </a:rPr>
              <a:t>new</a:t>
            </a:r>
            <a:r>
              <a:rPr lang="en-US" spc="-20" dirty="0">
                <a:latin typeface="+mj-lt"/>
                <a:cs typeface="Calibri"/>
              </a:rPr>
              <a:t> </a:t>
            </a:r>
            <a:r>
              <a:rPr lang="en-US" dirty="0">
                <a:latin typeface="+mj-lt"/>
                <a:cs typeface="Calibri"/>
              </a:rPr>
              <a:t>version</a:t>
            </a:r>
            <a:r>
              <a:rPr lang="en-US" spc="-20" dirty="0">
                <a:latin typeface="+mj-lt"/>
                <a:cs typeface="Calibri"/>
              </a:rPr>
              <a:t> </a:t>
            </a:r>
            <a:r>
              <a:rPr lang="en-US" dirty="0">
                <a:latin typeface="+mj-lt"/>
                <a:cs typeface="Calibri"/>
              </a:rPr>
              <a:t>of</a:t>
            </a:r>
            <a:r>
              <a:rPr lang="en-US" spc="-20" dirty="0">
                <a:latin typeface="+mj-lt"/>
                <a:cs typeface="Calibri"/>
              </a:rPr>
              <a:t> </a:t>
            </a:r>
            <a:r>
              <a:rPr lang="en-US" dirty="0">
                <a:latin typeface="+mj-lt"/>
                <a:cs typeface="Calibri"/>
              </a:rPr>
              <a:t>Android</a:t>
            </a:r>
            <a:r>
              <a:rPr lang="en-US" spc="-20" dirty="0">
                <a:latin typeface="+mj-lt"/>
                <a:cs typeface="Calibri"/>
              </a:rPr>
              <a:t> </a:t>
            </a:r>
            <a:r>
              <a:rPr lang="en-US" dirty="0">
                <a:latin typeface="+mj-lt"/>
                <a:cs typeface="Calibri"/>
              </a:rPr>
              <a:t>or</a:t>
            </a:r>
            <a:r>
              <a:rPr lang="en-US" spc="-20" dirty="0">
                <a:latin typeface="+mj-lt"/>
                <a:cs typeface="Calibri"/>
              </a:rPr>
              <a:t> </a:t>
            </a:r>
            <a:r>
              <a:rPr lang="en-US" dirty="0">
                <a:latin typeface="+mj-lt"/>
                <a:cs typeface="Calibri"/>
              </a:rPr>
              <a:t>an</a:t>
            </a:r>
            <a:r>
              <a:rPr lang="en-US" spc="-25" dirty="0">
                <a:latin typeface="+mj-lt"/>
                <a:cs typeface="Calibri"/>
              </a:rPr>
              <a:t> </a:t>
            </a:r>
            <a:r>
              <a:rPr lang="en-US" spc="-10" dirty="0">
                <a:latin typeface="+mj-lt"/>
                <a:cs typeface="Calibri"/>
              </a:rPr>
              <a:t>update, </a:t>
            </a:r>
            <a:r>
              <a:rPr lang="en-US" dirty="0">
                <a:latin typeface="+mj-lt"/>
                <a:cs typeface="Calibri"/>
              </a:rPr>
              <a:t>a</a:t>
            </a:r>
            <a:r>
              <a:rPr lang="en-US" spc="-30" dirty="0">
                <a:latin typeface="+mj-lt"/>
                <a:cs typeface="Calibri"/>
              </a:rPr>
              <a:t> </a:t>
            </a:r>
            <a:r>
              <a:rPr lang="en-US" dirty="0">
                <a:latin typeface="+mj-lt"/>
                <a:cs typeface="Calibri"/>
              </a:rPr>
              <a:t>corresponding</a:t>
            </a:r>
            <a:r>
              <a:rPr lang="en-US" spc="-25" dirty="0">
                <a:latin typeface="+mj-lt"/>
                <a:cs typeface="Calibri"/>
              </a:rPr>
              <a:t> </a:t>
            </a:r>
            <a:r>
              <a:rPr lang="en-US" dirty="0">
                <a:latin typeface="+mj-lt"/>
                <a:cs typeface="Calibri"/>
              </a:rPr>
              <a:t>SDK</a:t>
            </a:r>
            <a:r>
              <a:rPr lang="en-US" spc="-30" dirty="0">
                <a:latin typeface="+mj-lt"/>
                <a:cs typeface="Calibri"/>
              </a:rPr>
              <a:t> </a:t>
            </a:r>
            <a:r>
              <a:rPr lang="en-US" dirty="0">
                <a:latin typeface="+mj-lt"/>
                <a:cs typeface="Calibri"/>
              </a:rPr>
              <a:t>is</a:t>
            </a:r>
            <a:r>
              <a:rPr lang="en-US" spc="-30" dirty="0">
                <a:latin typeface="+mj-lt"/>
                <a:cs typeface="Calibri"/>
              </a:rPr>
              <a:t> </a:t>
            </a:r>
            <a:r>
              <a:rPr lang="en-US" dirty="0">
                <a:latin typeface="+mj-lt"/>
                <a:cs typeface="Calibri"/>
              </a:rPr>
              <a:t>also</a:t>
            </a:r>
            <a:r>
              <a:rPr lang="en-US" spc="-25" dirty="0">
                <a:latin typeface="+mj-lt"/>
                <a:cs typeface="Calibri"/>
              </a:rPr>
              <a:t> </a:t>
            </a:r>
            <a:r>
              <a:rPr lang="en-US" dirty="0">
                <a:latin typeface="+mj-lt"/>
                <a:cs typeface="Calibri"/>
              </a:rPr>
              <a:t>released</a:t>
            </a:r>
            <a:r>
              <a:rPr lang="en-US" spc="-25" dirty="0">
                <a:latin typeface="+mj-lt"/>
                <a:cs typeface="Calibri"/>
              </a:rPr>
              <a:t> </a:t>
            </a:r>
            <a:r>
              <a:rPr lang="en-US" dirty="0">
                <a:latin typeface="+mj-lt"/>
                <a:cs typeface="Calibri"/>
              </a:rPr>
              <a:t>which</a:t>
            </a:r>
            <a:r>
              <a:rPr lang="en-US" spc="-25" dirty="0">
                <a:latin typeface="+mj-lt"/>
                <a:cs typeface="Calibri"/>
              </a:rPr>
              <a:t> </a:t>
            </a:r>
            <a:r>
              <a:rPr lang="en-US" dirty="0">
                <a:latin typeface="+mj-lt"/>
                <a:cs typeface="Calibri"/>
              </a:rPr>
              <a:t>developers</a:t>
            </a:r>
            <a:r>
              <a:rPr lang="en-US" spc="-30" dirty="0">
                <a:latin typeface="+mj-lt"/>
                <a:cs typeface="Calibri"/>
              </a:rPr>
              <a:t> </a:t>
            </a:r>
            <a:r>
              <a:rPr lang="en-US" spc="-20" dirty="0">
                <a:latin typeface="+mj-lt"/>
                <a:cs typeface="Calibri"/>
              </a:rPr>
              <a:t>must </a:t>
            </a:r>
            <a:r>
              <a:rPr lang="en-US" dirty="0">
                <a:latin typeface="+mj-lt"/>
                <a:cs typeface="Calibri"/>
              </a:rPr>
              <a:t>download</a:t>
            </a:r>
            <a:r>
              <a:rPr lang="en-US" spc="-25" dirty="0">
                <a:latin typeface="+mj-lt"/>
                <a:cs typeface="Calibri"/>
              </a:rPr>
              <a:t> </a:t>
            </a:r>
            <a:r>
              <a:rPr lang="en-US" dirty="0">
                <a:latin typeface="+mj-lt"/>
                <a:cs typeface="Calibri"/>
              </a:rPr>
              <a:t>and</a:t>
            </a:r>
            <a:r>
              <a:rPr lang="en-US" spc="-20" dirty="0">
                <a:latin typeface="+mj-lt"/>
                <a:cs typeface="Calibri"/>
              </a:rPr>
              <a:t> </a:t>
            </a:r>
            <a:r>
              <a:rPr lang="en-US" spc="-10" dirty="0">
                <a:latin typeface="+mj-lt"/>
                <a:cs typeface="Calibri"/>
              </a:rPr>
              <a:t>install.</a:t>
            </a:r>
            <a:endParaRPr lang="en-US" dirty="0">
              <a:latin typeface="+mj-lt"/>
              <a:cs typeface="Calibri"/>
            </a:endParaRPr>
          </a:p>
          <a:p>
            <a:pPr marL="299085" marR="248920" indent="-287020">
              <a:lnSpc>
                <a:spcPct val="80600"/>
              </a:lnSpc>
              <a:spcBef>
                <a:spcPts val="590"/>
              </a:spcBef>
              <a:buFont typeface="Arial"/>
              <a:buChar char="•"/>
              <a:tabLst>
                <a:tab pos="299085" algn="l"/>
              </a:tabLst>
            </a:pPr>
            <a:r>
              <a:rPr lang="en-US" dirty="0">
                <a:latin typeface="+mj-lt"/>
                <a:cs typeface="Calibri"/>
              </a:rPr>
              <a:t>The</a:t>
            </a:r>
            <a:r>
              <a:rPr lang="en-US" spc="-20" dirty="0">
                <a:latin typeface="+mj-lt"/>
                <a:cs typeface="Calibri"/>
              </a:rPr>
              <a:t> </a:t>
            </a:r>
            <a:r>
              <a:rPr lang="en-US" dirty="0">
                <a:latin typeface="+mj-lt"/>
                <a:cs typeface="Calibri"/>
              </a:rPr>
              <a:t>Android</a:t>
            </a:r>
            <a:r>
              <a:rPr lang="en-US" spc="-20" dirty="0">
                <a:latin typeface="+mj-lt"/>
                <a:cs typeface="Calibri"/>
              </a:rPr>
              <a:t> </a:t>
            </a:r>
            <a:r>
              <a:rPr lang="en-US" dirty="0">
                <a:latin typeface="+mj-lt"/>
                <a:cs typeface="Calibri"/>
              </a:rPr>
              <a:t>SDK</a:t>
            </a:r>
            <a:r>
              <a:rPr lang="en-US" spc="-25" dirty="0">
                <a:latin typeface="+mj-lt"/>
                <a:cs typeface="Calibri"/>
              </a:rPr>
              <a:t> </a:t>
            </a:r>
            <a:r>
              <a:rPr lang="en-US" dirty="0">
                <a:latin typeface="+mj-lt"/>
                <a:cs typeface="Calibri"/>
              </a:rPr>
              <a:t>comprises</a:t>
            </a:r>
            <a:r>
              <a:rPr lang="en-US" spc="-25" dirty="0">
                <a:latin typeface="+mj-lt"/>
                <a:cs typeface="Calibri"/>
              </a:rPr>
              <a:t> </a:t>
            </a:r>
            <a:r>
              <a:rPr lang="en-US" dirty="0">
                <a:latin typeface="+mj-lt"/>
                <a:cs typeface="Calibri"/>
              </a:rPr>
              <a:t>all</a:t>
            </a:r>
            <a:r>
              <a:rPr lang="en-US" spc="-20" dirty="0">
                <a:latin typeface="+mj-lt"/>
                <a:cs typeface="Calibri"/>
              </a:rPr>
              <a:t> </a:t>
            </a:r>
            <a:r>
              <a:rPr lang="en-US" dirty="0">
                <a:latin typeface="+mj-lt"/>
                <a:cs typeface="Calibri"/>
              </a:rPr>
              <a:t>the</a:t>
            </a:r>
            <a:r>
              <a:rPr lang="en-US" spc="-20" dirty="0">
                <a:latin typeface="+mj-lt"/>
                <a:cs typeface="Calibri"/>
              </a:rPr>
              <a:t> </a:t>
            </a:r>
            <a:r>
              <a:rPr lang="en-US" dirty="0">
                <a:latin typeface="+mj-lt"/>
                <a:cs typeface="Calibri"/>
              </a:rPr>
              <a:t>tools</a:t>
            </a:r>
            <a:r>
              <a:rPr lang="en-US" spc="-25" dirty="0">
                <a:latin typeface="+mj-lt"/>
                <a:cs typeface="Calibri"/>
              </a:rPr>
              <a:t> </a:t>
            </a:r>
            <a:r>
              <a:rPr lang="en-US" dirty="0">
                <a:latin typeface="+mj-lt"/>
                <a:cs typeface="Calibri"/>
              </a:rPr>
              <a:t>necessary</a:t>
            </a:r>
            <a:r>
              <a:rPr lang="en-US" spc="-20" dirty="0">
                <a:latin typeface="+mj-lt"/>
                <a:cs typeface="Calibri"/>
              </a:rPr>
              <a:t> </a:t>
            </a:r>
            <a:r>
              <a:rPr lang="en-US" dirty="0">
                <a:latin typeface="+mj-lt"/>
                <a:cs typeface="Calibri"/>
              </a:rPr>
              <a:t>to</a:t>
            </a:r>
            <a:r>
              <a:rPr lang="en-US" spc="-15" dirty="0">
                <a:latin typeface="+mj-lt"/>
                <a:cs typeface="Calibri"/>
              </a:rPr>
              <a:t> </a:t>
            </a:r>
            <a:r>
              <a:rPr lang="en-US" spc="-20" dirty="0">
                <a:latin typeface="+mj-lt"/>
                <a:cs typeface="Calibri"/>
              </a:rPr>
              <a:t>code </a:t>
            </a:r>
            <a:r>
              <a:rPr lang="en-US" dirty="0">
                <a:latin typeface="+mj-lt"/>
                <a:cs typeface="Calibri"/>
              </a:rPr>
              <a:t>programs</a:t>
            </a:r>
            <a:r>
              <a:rPr lang="en-US" spc="-30" dirty="0">
                <a:latin typeface="+mj-lt"/>
                <a:cs typeface="Calibri"/>
              </a:rPr>
              <a:t> </a:t>
            </a:r>
            <a:r>
              <a:rPr lang="en-US" dirty="0">
                <a:latin typeface="+mj-lt"/>
                <a:cs typeface="Calibri"/>
              </a:rPr>
              <a:t>from</a:t>
            </a:r>
            <a:r>
              <a:rPr lang="en-US" spc="-20" dirty="0">
                <a:latin typeface="+mj-lt"/>
                <a:cs typeface="Calibri"/>
              </a:rPr>
              <a:t> </a:t>
            </a:r>
            <a:r>
              <a:rPr lang="en-US" dirty="0">
                <a:latin typeface="+mj-lt"/>
                <a:cs typeface="Calibri"/>
              </a:rPr>
              <a:t>scratch</a:t>
            </a:r>
            <a:r>
              <a:rPr lang="en-US" spc="-20" dirty="0">
                <a:latin typeface="+mj-lt"/>
                <a:cs typeface="Calibri"/>
              </a:rPr>
              <a:t> </a:t>
            </a:r>
            <a:r>
              <a:rPr lang="en-US" dirty="0">
                <a:latin typeface="+mj-lt"/>
                <a:cs typeface="Calibri"/>
              </a:rPr>
              <a:t>and</a:t>
            </a:r>
            <a:r>
              <a:rPr lang="en-US" spc="-20" dirty="0">
                <a:latin typeface="+mj-lt"/>
                <a:cs typeface="Calibri"/>
              </a:rPr>
              <a:t> </a:t>
            </a:r>
            <a:r>
              <a:rPr lang="en-US" dirty="0">
                <a:latin typeface="+mj-lt"/>
                <a:cs typeface="Calibri"/>
              </a:rPr>
              <a:t>even</a:t>
            </a:r>
            <a:r>
              <a:rPr lang="en-US" spc="-20" dirty="0">
                <a:latin typeface="+mj-lt"/>
                <a:cs typeface="Calibri"/>
              </a:rPr>
              <a:t> </a:t>
            </a:r>
            <a:r>
              <a:rPr lang="en-US" dirty="0">
                <a:latin typeface="+mj-lt"/>
                <a:cs typeface="Calibri"/>
              </a:rPr>
              <a:t>test</a:t>
            </a:r>
            <a:r>
              <a:rPr lang="en-US" spc="-25" dirty="0">
                <a:latin typeface="+mj-lt"/>
                <a:cs typeface="Calibri"/>
              </a:rPr>
              <a:t> </a:t>
            </a:r>
            <a:r>
              <a:rPr lang="en-US" dirty="0">
                <a:latin typeface="+mj-lt"/>
                <a:cs typeface="Calibri"/>
              </a:rPr>
              <a:t>them.</a:t>
            </a:r>
            <a:r>
              <a:rPr lang="en-US" spc="-20" dirty="0">
                <a:latin typeface="+mj-lt"/>
                <a:cs typeface="Calibri"/>
              </a:rPr>
              <a:t> </a:t>
            </a:r>
            <a:r>
              <a:rPr lang="en-US" dirty="0">
                <a:latin typeface="+mj-lt"/>
                <a:cs typeface="Calibri"/>
              </a:rPr>
              <a:t>These</a:t>
            </a:r>
            <a:r>
              <a:rPr lang="en-US" spc="-20" dirty="0">
                <a:latin typeface="+mj-lt"/>
                <a:cs typeface="Calibri"/>
              </a:rPr>
              <a:t> </a:t>
            </a:r>
            <a:r>
              <a:rPr lang="en-US" dirty="0">
                <a:latin typeface="+mj-lt"/>
                <a:cs typeface="Calibri"/>
              </a:rPr>
              <a:t>tools</a:t>
            </a:r>
            <a:r>
              <a:rPr lang="en-US" spc="-25" dirty="0">
                <a:latin typeface="+mj-lt"/>
                <a:cs typeface="Calibri"/>
              </a:rPr>
              <a:t> </a:t>
            </a:r>
            <a:r>
              <a:rPr lang="en-US" dirty="0">
                <a:latin typeface="+mj-lt"/>
                <a:cs typeface="Calibri"/>
              </a:rPr>
              <a:t>provide</a:t>
            </a:r>
            <a:r>
              <a:rPr lang="en-US" spc="-20" dirty="0">
                <a:latin typeface="+mj-lt"/>
                <a:cs typeface="Calibri"/>
              </a:rPr>
              <a:t> </a:t>
            </a:r>
            <a:r>
              <a:rPr lang="en-US" spc="-50" dirty="0">
                <a:latin typeface="+mj-lt"/>
                <a:cs typeface="Calibri"/>
              </a:rPr>
              <a:t>a </a:t>
            </a:r>
            <a:r>
              <a:rPr lang="en-US" dirty="0">
                <a:latin typeface="+mj-lt"/>
                <a:cs typeface="Calibri"/>
              </a:rPr>
              <a:t>smooth</a:t>
            </a:r>
            <a:r>
              <a:rPr lang="en-US" spc="-25" dirty="0">
                <a:latin typeface="+mj-lt"/>
                <a:cs typeface="Calibri"/>
              </a:rPr>
              <a:t> </a:t>
            </a:r>
            <a:r>
              <a:rPr lang="en-US" dirty="0">
                <a:latin typeface="+mj-lt"/>
                <a:cs typeface="Calibri"/>
              </a:rPr>
              <a:t>flow</a:t>
            </a:r>
            <a:r>
              <a:rPr lang="en-US" spc="-25" dirty="0">
                <a:latin typeface="+mj-lt"/>
                <a:cs typeface="Calibri"/>
              </a:rPr>
              <a:t> </a:t>
            </a:r>
            <a:r>
              <a:rPr lang="en-US" dirty="0">
                <a:latin typeface="+mj-lt"/>
                <a:cs typeface="Calibri"/>
              </a:rPr>
              <a:t>of</a:t>
            </a:r>
            <a:r>
              <a:rPr lang="en-US" spc="-25" dirty="0">
                <a:latin typeface="+mj-lt"/>
                <a:cs typeface="Calibri"/>
              </a:rPr>
              <a:t> </a:t>
            </a:r>
            <a:r>
              <a:rPr lang="en-US" dirty="0">
                <a:latin typeface="+mj-lt"/>
                <a:cs typeface="Calibri"/>
              </a:rPr>
              <a:t>the</a:t>
            </a:r>
            <a:r>
              <a:rPr lang="en-US" spc="-25" dirty="0">
                <a:latin typeface="+mj-lt"/>
                <a:cs typeface="Calibri"/>
              </a:rPr>
              <a:t> </a:t>
            </a:r>
            <a:r>
              <a:rPr lang="en-US" dirty="0">
                <a:latin typeface="+mj-lt"/>
                <a:cs typeface="Calibri"/>
              </a:rPr>
              <a:t>development</a:t>
            </a:r>
            <a:r>
              <a:rPr lang="en-US" spc="-25" dirty="0">
                <a:latin typeface="+mj-lt"/>
                <a:cs typeface="Calibri"/>
              </a:rPr>
              <a:t> </a:t>
            </a:r>
            <a:r>
              <a:rPr lang="en-US" dirty="0">
                <a:latin typeface="+mj-lt"/>
                <a:cs typeface="Calibri"/>
              </a:rPr>
              <a:t>process</a:t>
            </a:r>
            <a:r>
              <a:rPr lang="en-US" spc="-30" dirty="0">
                <a:latin typeface="+mj-lt"/>
                <a:cs typeface="Calibri"/>
              </a:rPr>
              <a:t> </a:t>
            </a:r>
            <a:r>
              <a:rPr lang="en-US" dirty="0">
                <a:latin typeface="+mj-lt"/>
                <a:cs typeface="Calibri"/>
              </a:rPr>
              <a:t>from</a:t>
            </a:r>
            <a:r>
              <a:rPr lang="en-US" spc="-25" dirty="0">
                <a:latin typeface="+mj-lt"/>
                <a:cs typeface="Calibri"/>
              </a:rPr>
              <a:t> </a:t>
            </a:r>
            <a:r>
              <a:rPr lang="en-US" dirty="0">
                <a:latin typeface="+mj-lt"/>
                <a:cs typeface="Calibri"/>
              </a:rPr>
              <a:t>developing</a:t>
            </a:r>
            <a:r>
              <a:rPr lang="en-US" spc="-20" dirty="0">
                <a:latin typeface="+mj-lt"/>
                <a:cs typeface="Calibri"/>
              </a:rPr>
              <a:t> </a:t>
            </a:r>
            <a:r>
              <a:rPr lang="en-US" spc="-25" dirty="0">
                <a:latin typeface="+mj-lt"/>
                <a:cs typeface="Calibri"/>
              </a:rPr>
              <a:t>and </a:t>
            </a:r>
            <a:r>
              <a:rPr lang="en-US" dirty="0">
                <a:latin typeface="+mj-lt"/>
                <a:cs typeface="Calibri"/>
              </a:rPr>
              <a:t>debugging,</a:t>
            </a:r>
            <a:r>
              <a:rPr lang="en-US" spc="-35" dirty="0">
                <a:latin typeface="+mj-lt"/>
                <a:cs typeface="Calibri"/>
              </a:rPr>
              <a:t> </a:t>
            </a:r>
            <a:r>
              <a:rPr lang="en-US" dirty="0">
                <a:latin typeface="+mj-lt"/>
                <a:cs typeface="Calibri"/>
              </a:rPr>
              <a:t>through</a:t>
            </a:r>
            <a:r>
              <a:rPr lang="en-US" spc="-25" dirty="0">
                <a:latin typeface="+mj-lt"/>
                <a:cs typeface="Calibri"/>
              </a:rPr>
              <a:t> </a:t>
            </a:r>
            <a:r>
              <a:rPr lang="en-US" dirty="0">
                <a:latin typeface="+mj-lt"/>
                <a:cs typeface="Calibri"/>
              </a:rPr>
              <a:t>to</a:t>
            </a:r>
            <a:r>
              <a:rPr lang="en-US" spc="-25" dirty="0">
                <a:latin typeface="+mj-lt"/>
                <a:cs typeface="Calibri"/>
              </a:rPr>
              <a:t> </a:t>
            </a:r>
            <a:r>
              <a:rPr lang="en-US" spc="-10" dirty="0">
                <a:latin typeface="+mj-lt"/>
                <a:cs typeface="Calibri"/>
              </a:rPr>
              <a:t>packaging.</a:t>
            </a:r>
            <a:endParaRPr lang="en-US" dirty="0">
              <a:latin typeface="+mj-lt"/>
              <a:cs typeface="Calibri"/>
            </a:endParaRPr>
          </a:p>
          <a:p>
            <a:pPr marL="299085" marR="224154" indent="-287020">
              <a:lnSpc>
                <a:spcPts val="2860"/>
              </a:lnSpc>
              <a:spcBef>
                <a:spcPts val="565"/>
              </a:spcBef>
              <a:buFont typeface="Arial"/>
              <a:buChar char="•"/>
              <a:tabLst>
                <a:tab pos="299085" algn="l"/>
              </a:tabLst>
            </a:pPr>
            <a:r>
              <a:rPr lang="en-US" dirty="0">
                <a:latin typeface="+mj-lt"/>
                <a:cs typeface="Calibri"/>
              </a:rPr>
              <a:t>The</a:t>
            </a:r>
            <a:r>
              <a:rPr lang="en-US" spc="-25" dirty="0">
                <a:latin typeface="+mj-lt"/>
                <a:cs typeface="Calibri"/>
              </a:rPr>
              <a:t> </a:t>
            </a:r>
            <a:r>
              <a:rPr lang="en-US" dirty="0">
                <a:latin typeface="+mj-lt"/>
                <a:cs typeface="Calibri"/>
              </a:rPr>
              <a:t>Android</a:t>
            </a:r>
            <a:r>
              <a:rPr lang="en-US" spc="-20" dirty="0">
                <a:latin typeface="+mj-lt"/>
                <a:cs typeface="Calibri"/>
              </a:rPr>
              <a:t> </a:t>
            </a:r>
            <a:r>
              <a:rPr lang="en-US" dirty="0">
                <a:latin typeface="+mj-lt"/>
                <a:cs typeface="Calibri"/>
              </a:rPr>
              <a:t>SDK</a:t>
            </a:r>
            <a:r>
              <a:rPr lang="en-US" spc="-25" dirty="0">
                <a:latin typeface="+mj-lt"/>
                <a:cs typeface="Calibri"/>
              </a:rPr>
              <a:t> </a:t>
            </a:r>
            <a:r>
              <a:rPr lang="en-US" dirty="0">
                <a:latin typeface="+mj-lt"/>
                <a:cs typeface="Calibri"/>
              </a:rPr>
              <a:t>is</a:t>
            </a:r>
            <a:r>
              <a:rPr lang="en-US" spc="-25" dirty="0">
                <a:latin typeface="+mj-lt"/>
                <a:cs typeface="Calibri"/>
              </a:rPr>
              <a:t> </a:t>
            </a:r>
            <a:r>
              <a:rPr lang="en-US" dirty="0">
                <a:latin typeface="+mj-lt"/>
                <a:cs typeface="Calibri"/>
              </a:rPr>
              <a:t>compatible</a:t>
            </a:r>
            <a:r>
              <a:rPr lang="en-US" spc="-20" dirty="0">
                <a:latin typeface="+mj-lt"/>
                <a:cs typeface="Calibri"/>
              </a:rPr>
              <a:t> </a:t>
            </a:r>
            <a:r>
              <a:rPr lang="en-US" dirty="0">
                <a:latin typeface="+mj-lt"/>
                <a:cs typeface="Calibri"/>
              </a:rPr>
              <a:t>with</a:t>
            </a:r>
            <a:r>
              <a:rPr lang="en-US" spc="15" dirty="0">
                <a:latin typeface="+mj-lt"/>
                <a:cs typeface="Calibri"/>
              </a:rPr>
              <a:t> </a:t>
            </a:r>
            <a:r>
              <a:rPr lang="en-US" dirty="0">
                <a:solidFill>
                  <a:srgbClr val="FF0000"/>
                </a:solidFill>
                <a:latin typeface="+mj-lt"/>
                <a:cs typeface="Calibri"/>
              </a:rPr>
              <a:t>Windows,</a:t>
            </a:r>
            <a:r>
              <a:rPr lang="en-US" spc="-25" dirty="0">
                <a:solidFill>
                  <a:srgbClr val="FF0000"/>
                </a:solidFill>
                <a:latin typeface="+mj-lt"/>
                <a:cs typeface="Calibri"/>
              </a:rPr>
              <a:t> </a:t>
            </a:r>
            <a:r>
              <a:rPr lang="en-US" dirty="0" err="1">
                <a:solidFill>
                  <a:srgbClr val="FF0000"/>
                </a:solidFill>
                <a:latin typeface="+mj-lt"/>
                <a:cs typeface="Calibri"/>
              </a:rPr>
              <a:t>macOS</a:t>
            </a:r>
            <a:r>
              <a:rPr lang="en-US" dirty="0">
                <a:solidFill>
                  <a:srgbClr val="FF0000"/>
                </a:solidFill>
                <a:latin typeface="+mj-lt"/>
                <a:cs typeface="Calibri"/>
              </a:rPr>
              <a:t>,</a:t>
            </a:r>
            <a:r>
              <a:rPr lang="en-US" spc="-25" dirty="0">
                <a:solidFill>
                  <a:srgbClr val="FF0000"/>
                </a:solidFill>
                <a:latin typeface="+mj-lt"/>
                <a:cs typeface="Calibri"/>
              </a:rPr>
              <a:t> </a:t>
            </a:r>
            <a:r>
              <a:rPr lang="en-US" dirty="0">
                <a:solidFill>
                  <a:srgbClr val="FF0000"/>
                </a:solidFill>
                <a:latin typeface="+mj-lt"/>
                <a:cs typeface="Calibri"/>
              </a:rPr>
              <a:t>and</a:t>
            </a:r>
            <a:r>
              <a:rPr lang="en-US" spc="-20" dirty="0">
                <a:solidFill>
                  <a:srgbClr val="FF0000"/>
                </a:solidFill>
                <a:latin typeface="+mj-lt"/>
                <a:cs typeface="Calibri"/>
              </a:rPr>
              <a:t> </a:t>
            </a:r>
            <a:r>
              <a:rPr lang="en-US" spc="-10" dirty="0">
                <a:solidFill>
                  <a:srgbClr val="FF0000"/>
                </a:solidFill>
                <a:latin typeface="+mj-lt"/>
                <a:cs typeface="Calibri"/>
              </a:rPr>
              <a:t>Linux</a:t>
            </a:r>
            <a:r>
              <a:rPr lang="en-US" spc="-10" dirty="0">
                <a:latin typeface="+mj-lt"/>
                <a:cs typeface="Calibri"/>
              </a:rPr>
              <a:t>, </a:t>
            </a:r>
            <a:r>
              <a:rPr lang="en-US" dirty="0">
                <a:latin typeface="+mj-lt"/>
                <a:cs typeface="Calibri"/>
              </a:rPr>
              <a:t>so</a:t>
            </a:r>
            <a:r>
              <a:rPr lang="en-US" spc="-15" dirty="0">
                <a:latin typeface="+mj-lt"/>
                <a:cs typeface="Calibri"/>
              </a:rPr>
              <a:t> </a:t>
            </a:r>
            <a:r>
              <a:rPr lang="en-US" dirty="0">
                <a:latin typeface="+mj-lt"/>
                <a:cs typeface="Calibri"/>
              </a:rPr>
              <a:t>you</a:t>
            </a:r>
            <a:r>
              <a:rPr lang="en-US" spc="-10" dirty="0">
                <a:latin typeface="+mj-lt"/>
                <a:cs typeface="Calibri"/>
              </a:rPr>
              <a:t> </a:t>
            </a:r>
            <a:r>
              <a:rPr lang="en-US" dirty="0">
                <a:latin typeface="+mj-lt"/>
                <a:cs typeface="Calibri"/>
              </a:rPr>
              <a:t>can</a:t>
            </a:r>
            <a:r>
              <a:rPr lang="en-US" spc="-15" dirty="0">
                <a:latin typeface="+mj-lt"/>
                <a:cs typeface="Calibri"/>
              </a:rPr>
              <a:t> </a:t>
            </a:r>
            <a:r>
              <a:rPr lang="en-US" dirty="0">
                <a:latin typeface="+mj-lt"/>
                <a:cs typeface="Calibri"/>
              </a:rPr>
              <a:t>develop</a:t>
            </a:r>
            <a:r>
              <a:rPr lang="en-US" spc="-10" dirty="0">
                <a:latin typeface="+mj-lt"/>
                <a:cs typeface="Calibri"/>
              </a:rPr>
              <a:t> </a:t>
            </a:r>
            <a:r>
              <a:rPr lang="en-US" dirty="0">
                <a:latin typeface="+mj-lt"/>
                <a:cs typeface="Calibri"/>
              </a:rPr>
              <a:t>on</a:t>
            </a:r>
            <a:r>
              <a:rPr lang="en-US" spc="-10" dirty="0">
                <a:latin typeface="+mj-lt"/>
                <a:cs typeface="Calibri"/>
              </a:rPr>
              <a:t> </a:t>
            </a:r>
            <a:r>
              <a:rPr lang="en-US" dirty="0">
                <a:latin typeface="+mj-lt"/>
                <a:cs typeface="Calibri"/>
              </a:rPr>
              <a:t>any</a:t>
            </a:r>
            <a:r>
              <a:rPr lang="en-US" spc="-15" dirty="0">
                <a:latin typeface="+mj-lt"/>
                <a:cs typeface="Calibri"/>
              </a:rPr>
              <a:t> </a:t>
            </a:r>
            <a:r>
              <a:rPr lang="en-US" dirty="0">
                <a:latin typeface="+mj-lt"/>
                <a:cs typeface="Calibri"/>
              </a:rPr>
              <a:t>of</a:t>
            </a:r>
            <a:r>
              <a:rPr lang="en-US" spc="-10" dirty="0">
                <a:latin typeface="+mj-lt"/>
                <a:cs typeface="Calibri"/>
              </a:rPr>
              <a:t> </a:t>
            </a:r>
            <a:r>
              <a:rPr lang="en-US" dirty="0">
                <a:latin typeface="+mj-lt"/>
                <a:cs typeface="Calibri"/>
              </a:rPr>
              <a:t>those</a:t>
            </a:r>
            <a:r>
              <a:rPr lang="en-US" spc="-10" dirty="0">
                <a:latin typeface="+mj-lt"/>
                <a:cs typeface="Calibri"/>
              </a:rPr>
              <a:t> platforms.</a:t>
            </a:r>
            <a:endParaRPr lang="en-US" dirty="0">
              <a:latin typeface="+mj-lt"/>
              <a:cs typeface="Calibri"/>
            </a:endParaRPr>
          </a:p>
          <a:p>
            <a:endParaRPr lang="en-US" dirty="0"/>
          </a:p>
        </p:txBody>
      </p:sp>
    </p:spTree>
    <p:extLst>
      <p:ext uri="{BB962C8B-B14F-4D97-AF65-F5344CB8AC3E}">
        <p14:creationId xmlns:p14="http://schemas.microsoft.com/office/powerpoint/2010/main" val="32003482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SDK</a:t>
            </a:r>
          </a:p>
        </p:txBody>
      </p:sp>
      <p:pic>
        <p:nvPicPr>
          <p:cNvPr id="4" name="object 3"/>
          <p:cNvPicPr>
            <a:picLocks noGrp="1"/>
          </p:cNvPicPr>
          <p:nvPr>
            <p:ph idx="1"/>
          </p:nvPr>
        </p:nvPicPr>
        <p:blipFill>
          <a:blip r:embed="rId2" cstate="print"/>
          <a:stretch>
            <a:fillRect/>
          </a:stretch>
        </p:blipFill>
        <p:spPr>
          <a:xfrm>
            <a:off x="3230284" y="2016125"/>
            <a:ext cx="6045757" cy="3449638"/>
          </a:xfrm>
          <a:prstGeom prst="rect">
            <a:avLst/>
          </a:prstGeom>
        </p:spPr>
      </p:pic>
    </p:spTree>
    <p:extLst>
      <p:ext uri="{BB962C8B-B14F-4D97-AF65-F5344CB8AC3E}">
        <p14:creationId xmlns:p14="http://schemas.microsoft.com/office/powerpoint/2010/main" val="15717216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SDK</a:t>
            </a:r>
          </a:p>
        </p:txBody>
      </p:sp>
      <p:sp>
        <p:nvSpPr>
          <p:cNvPr id="3" name="Content Placeholder 2"/>
          <p:cNvSpPr>
            <a:spLocks noGrp="1"/>
          </p:cNvSpPr>
          <p:nvPr>
            <p:ph idx="1"/>
          </p:nvPr>
        </p:nvSpPr>
        <p:spPr/>
        <p:txBody>
          <a:bodyPr/>
          <a:lstStyle/>
          <a:p>
            <a:pPr marL="294640" marR="58419" indent="-281940">
              <a:lnSpc>
                <a:spcPts val="3829"/>
              </a:lnSpc>
              <a:spcBef>
                <a:spcPts val="235"/>
              </a:spcBef>
              <a:buFont typeface="Arial MT"/>
              <a:buChar char="•"/>
              <a:tabLst>
                <a:tab pos="294640" algn="l"/>
              </a:tabLst>
            </a:pPr>
            <a:r>
              <a:rPr lang="en-US" dirty="0">
                <a:latin typeface="+mj-lt"/>
                <a:cs typeface="Calibri"/>
              </a:rPr>
              <a:t>To</a:t>
            </a:r>
            <a:r>
              <a:rPr lang="en-US" spc="-100" dirty="0">
                <a:latin typeface="+mj-lt"/>
                <a:cs typeface="Calibri"/>
              </a:rPr>
              <a:t> </a:t>
            </a:r>
            <a:r>
              <a:rPr lang="en-US" dirty="0">
                <a:latin typeface="+mj-lt"/>
                <a:cs typeface="Calibri"/>
              </a:rPr>
              <a:t>install</a:t>
            </a:r>
            <a:r>
              <a:rPr lang="en-US" spc="-100" dirty="0">
                <a:latin typeface="+mj-lt"/>
                <a:cs typeface="Calibri"/>
              </a:rPr>
              <a:t> </a:t>
            </a:r>
            <a:r>
              <a:rPr lang="en-US" dirty="0">
                <a:latin typeface="+mj-lt"/>
                <a:cs typeface="Calibri"/>
              </a:rPr>
              <a:t>the</a:t>
            </a:r>
            <a:r>
              <a:rPr lang="en-US" spc="-95" dirty="0">
                <a:latin typeface="+mj-lt"/>
                <a:cs typeface="Calibri"/>
              </a:rPr>
              <a:t> </a:t>
            </a:r>
            <a:r>
              <a:rPr lang="en-US" dirty="0">
                <a:latin typeface="+mj-lt"/>
                <a:cs typeface="Calibri"/>
              </a:rPr>
              <a:t>Android</a:t>
            </a:r>
            <a:r>
              <a:rPr lang="en-US" spc="-100" dirty="0">
                <a:latin typeface="+mj-lt"/>
                <a:cs typeface="Calibri"/>
              </a:rPr>
              <a:t> </a:t>
            </a:r>
            <a:r>
              <a:rPr lang="en-US" dirty="0">
                <a:latin typeface="+mj-lt"/>
                <a:cs typeface="Calibri"/>
              </a:rPr>
              <a:t>SDK</a:t>
            </a:r>
            <a:r>
              <a:rPr lang="en-US" spc="-95" dirty="0">
                <a:latin typeface="+mj-lt"/>
                <a:cs typeface="Calibri"/>
              </a:rPr>
              <a:t> </a:t>
            </a:r>
            <a:r>
              <a:rPr lang="en-US" dirty="0">
                <a:latin typeface="+mj-lt"/>
                <a:cs typeface="Calibri"/>
              </a:rPr>
              <a:t>from</a:t>
            </a:r>
            <a:r>
              <a:rPr lang="en-US" spc="-100" dirty="0">
                <a:latin typeface="+mj-lt"/>
                <a:cs typeface="Calibri"/>
              </a:rPr>
              <a:t> </a:t>
            </a:r>
            <a:r>
              <a:rPr lang="en-US" dirty="0">
                <a:latin typeface="+mj-lt"/>
                <a:cs typeface="Calibri"/>
              </a:rPr>
              <a:t>within</a:t>
            </a:r>
            <a:r>
              <a:rPr lang="en-US" spc="-95" dirty="0">
                <a:latin typeface="+mj-lt"/>
                <a:cs typeface="Calibri"/>
              </a:rPr>
              <a:t> </a:t>
            </a:r>
            <a:r>
              <a:rPr lang="en-US" dirty="0">
                <a:latin typeface="+mj-lt"/>
                <a:cs typeface="Calibri"/>
              </a:rPr>
              <a:t>Android</a:t>
            </a:r>
            <a:r>
              <a:rPr lang="en-US" spc="-100" dirty="0">
                <a:latin typeface="+mj-lt"/>
                <a:cs typeface="Calibri"/>
              </a:rPr>
              <a:t> </a:t>
            </a:r>
            <a:r>
              <a:rPr lang="en-US" dirty="0">
                <a:latin typeface="+mj-lt"/>
                <a:cs typeface="Calibri"/>
              </a:rPr>
              <a:t>Studio,</a:t>
            </a:r>
            <a:r>
              <a:rPr lang="en-US" spc="-100" dirty="0">
                <a:latin typeface="+mj-lt"/>
                <a:cs typeface="Calibri"/>
              </a:rPr>
              <a:t> </a:t>
            </a:r>
            <a:r>
              <a:rPr lang="en-US" spc="-10" dirty="0">
                <a:latin typeface="+mj-lt"/>
                <a:cs typeface="Calibri"/>
              </a:rPr>
              <a:t>first </a:t>
            </a:r>
            <a:r>
              <a:rPr lang="en-US" dirty="0">
                <a:latin typeface="+mj-lt"/>
                <a:cs typeface="Calibri"/>
              </a:rPr>
              <a:t>start</a:t>
            </a:r>
            <a:r>
              <a:rPr lang="en-US" spc="-114" dirty="0">
                <a:latin typeface="+mj-lt"/>
                <a:cs typeface="Calibri"/>
              </a:rPr>
              <a:t> </a:t>
            </a:r>
            <a:r>
              <a:rPr lang="en-US" dirty="0">
                <a:latin typeface="+mj-lt"/>
                <a:cs typeface="Calibri"/>
              </a:rPr>
              <a:t>Android</a:t>
            </a:r>
            <a:r>
              <a:rPr lang="en-US" spc="-110" dirty="0">
                <a:latin typeface="+mj-lt"/>
                <a:cs typeface="Calibri"/>
              </a:rPr>
              <a:t> </a:t>
            </a:r>
            <a:r>
              <a:rPr lang="en-US" spc="-10" dirty="0">
                <a:latin typeface="+mj-lt"/>
                <a:cs typeface="Calibri"/>
              </a:rPr>
              <a:t>Studio.</a:t>
            </a:r>
            <a:endParaRPr lang="en-US" dirty="0">
              <a:latin typeface="+mj-lt"/>
              <a:cs typeface="Calibri"/>
            </a:endParaRPr>
          </a:p>
          <a:p>
            <a:pPr marL="294640" marR="5080" indent="-281940">
              <a:lnSpc>
                <a:spcPct val="100499"/>
              </a:lnSpc>
              <a:spcBef>
                <a:spcPts val="475"/>
              </a:spcBef>
              <a:buFont typeface="Arial MT"/>
              <a:buChar char="•"/>
              <a:tabLst>
                <a:tab pos="294640" algn="l"/>
              </a:tabLst>
            </a:pPr>
            <a:r>
              <a:rPr lang="en-US" dirty="0">
                <a:latin typeface="+mj-lt"/>
                <a:cs typeface="Calibri"/>
              </a:rPr>
              <a:t>From</a:t>
            </a:r>
            <a:r>
              <a:rPr lang="en-US" spc="-75" dirty="0">
                <a:latin typeface="+mj-lt"/>
                <a:cs typeface="Calibri"/>
              </a:rPr>
              <a:t> </a:t>
            </a:r>
            <a:r>
              <a:rPr lang="en-US" dirty="0">
                <a:latin typeface="+mj-lt"/>
                <a:cs typeface="Calibri"/>
              </a:rPr>
              <a:t>the</a:t>
            </a:r>
            <a:r>
              <a:rPr lang="en-US" spc="-75" dirty="0">
                <a:latin typeface="+mj-lt"/>
                <a:cs typeface="Calibri"/>
              </a:rPr>
              <a:t> </a:t>
            </a:r>
            <a:r>
              <a:rPr lang="en-US" dirty="0">
                <a:latin typeface="+mj-lt"/>
                <a:cs typeface="Calibri"/>
              </a:rPr>
              <a:t>Android</a:t>
            </a:r>
            <a:r>
              <a:rPr lang="en-US" spc="-75" dirty="0">
                <a:latin typeface="+mj-lt"/>
                <a:cs typeface="Calibri"/>
              </a:rPr>
              <a:t> </a:t>
            </a:r>
            <a:r>
              <a:rPr lang="en-US" dirty="0">
                <a:latin typeface="+mj-lt"/>
                <a:cs typeface="Calibri"/>
              </a:rPr>
              <a:t>Studio</a:t>
            </a:r>
            <a:r>
              <a:rPr lang="en-US" spc="-75" dirty="0">
                <a:latin typeface="+mj-lt"/>
                <a:cs typeface="Calibri"/>
              </a:rPr>
              <a:t> </a:t>
            </a:r>
            <a:r>
              <a:rPr lang="en-US" dirty="0">
                <a:latin typeface="+mj-lt"/>
                <a:cs typeface="Calibri"/>
              </a:rPr>
              <a:t>start</a:t>
            </a:r>
            <a:r>
              <a:rPr lang="en-US" spc="-75" dirty="0">
                <a:latin typeface="+mj-lt"/>
                <a:cs typeface="Calibri"/>
              </a:rPr>
              <a:t> </a:t>
            </a:r>
            <a:r>
              <a:rPr lang="en-US" dirty="0">
                <a:latin typeface="+mj-lt"/>
                <a:cs typeface="Calibri"/>
              </a:rPr>
              <a:t>page,</a:t>
            </a:r>
            <a:r>
              <a:rPr lang="en-US" spc="-75" dirty="0">
                <a:latin typeface="+mj-lt"/>
                <a:cs typeface="Calibri"/>
              </a:rPr>
              <a:t> </a:t>
            </a:r>
            <a:r>
              <a:rPr lang="en-US" dirty="0">
                <a:latin typeface="+mj-lt"/>
                <a:cs typeface="Calibri"/>
              </a:rPr>
              <a:t>select</a:t>
            </a:r>
            <a:r>
              <a:rPr lang="en-US" spc="-20" dirty="0">
                <a:latin typeface="+mj-lt"/>
                <a:cs typeface="Calibri"/>
              </a:rPr>
              <a:t> </a:t>
            </a:r>
            <a:r>
              <a:rPr lang="en-US" b="1" dirty="0">
                <a:latin typeface="+mj-lt"/>
                <a:cs typeface="Calibri"/>
              </a:rPr>
              <a:t>Configure</a:t>
            </a:r>
            <a:r>
              <a:rPr lang="en-US" b="1" spc="-75" dirty="0">
                <a:latin typeface="+mj-lt"/>
                <a:cs typeface="Calibri"/>
              </a:rPr>
              <a:t> </a:t>
            </a:r>
            <a:r>
              <a:rPr lang="en-US" b="1" dirty="0">
                <a:latin typeface="+mj-lt"/>
                <a:cs typeface="Calibri"/>
              </a:rPr>
              <a:t>&gt;</a:t>
            </a:r>
            <a:r>
              <a:rPr lang="en-US" b="1" spc="-75" dirty="0">
                <a:latin typeface="+mj-lt"/>
                <a:cs typeface="Calibri"/>
              </a:rPr>
              <a:t> </a:t>
            </a:r>
            <a:r>
              <a:rPr lang="en-US" b="1" spc="-25" dirty="0">
                <a:latin typeface="+mj-lt"/>
                <a:cs typeface="Calibri"/>
              </a:rPr>
              <a:t>SDK </a:t>
            </a:r>
            <a:r>
              <a:rPr lang="en-US" b="1" spc="-10" dirty="0">
                <a:latin typeface="+mj-lt"/>
                <a:cs typeface="Calibri"/>
              </a:rPr>
              <a:t>Manager.</a:t>
            </a:r>
            <a:endParaRPr lang="en-US" dirty="0">
              <a:latin typeface="+mj-lt"/>
              <a:cs typeface="Calibri"/>
            </a:endParaRPr>
          </a:p>
          <a:p>
            <a:endParaRPr lang="en-US" dirty="0"/>
          </a:p>
        </p:txBody>
      </p:sp>
      <p:pic>
        <p:nvPicPr>
          <p:cNvPr id="4" name="object 4"/>
          <p:cNvPicPr/>
          <p:nvPr/>
        </p:nvPicPr>
        <p:blipFill>
          <a:blip r:embed="rId2" cstate="print"/>
          <a:stretch>
            <a:fillRect/>
          </a:stretch>
        </p:blipFill>
        <p:spPr>
          <a:xfrm>
            <a:off x="3538329" y="3061253"/>
            <a:ext cx="5727171" cy="3349486"/>
          </a:xfrm>
          <a:prstGeom prst="rect">
            <a:avLst/>
          </a:prstGeom>
        </p:spPr>
      </p:pic>
    </p:spTree>
    <p:extLst>
      <p:ext uri="{BB962C8B-B14F-4D97-AF65-F5344CB8AC3E}">
        <p14:creationId xmlns:p14="http://schemas.microsoft.com/office/powerpoint/2010/main" val="436768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SDK</a:t>
            </a:r>
          </a:p>
        </p:txBody>
      </p:sp>
      <p:sp>
        <p:nvSpPr>
          <p:cNvPr id="3" name="Content Placeholder 2"/>
          <p:cNvSpPr>
            <a:spLocks noGrp="1"/>
          </p:cNvSpPr>
          <p:nvPr>
            <p:ph idx="1"/>
          </p:nvPr>
        </p:nvSpPr>
        <p:spPr/>
        <p:txBody>
          <a:bodyPr/>
          <a:lstStyle/>
          <a:p>
            <a:r>
              <a:rPr lang="en-US" dirty="0">
                <a:latin typeface="+mj-lt"/>
                <a:cs typeface="Calibri"/>
              </a:rPr>
              <a:t>If</a:t>
            </a:r>
            <a:r>
              <a:rPr lang="en-US" spc="-25" dirty="0">
                <a:latin typeface="+mj-lt"/>
                <a:cs typeface="Calibri"/>
              </a:rPr>
              <a:t> </a:t>
            </a:r>
            <a:r>
              <a:rPr lang="en-US" dirty="0">
                <a:latin typeface="+mj-lt"/>
                <a:cs typeface="Calibri"/>
              </a:rPr>
              <a:t>you</a:t>
            </a:r>
            <a:r>
              <a:rPr lang="en-US" spc="-20" dirty="0">
                <a:latin typeface="+mj-lt"/>
                <a:cs typeface="Calibri"/>
              </a:rPr>
              <a:t> </a:t>
            </a:r>
            <a:r>
              <a:rPr lang="en-US" dirty="0">
                <a:latin typeface="+mj-lt"/>
                <a:cs typeface="Calibri"/>
              </a:rPr>
              <a:t>already</a:t>
            </a:r>
            <a:r>
              <a:rPr lang="en-US" spc="-25" dirty="0">
                <a:latin typeface="+mj-lt"/>
                <a:cs typeface="Calibri"/>
              </a:rPr>
              <a:t> </a:t>
            </a:r>
            <a:r>
              <a:rPr lang="en-US" dirty="0">
                <a:latin typeface="+mj-lt"/>
                <a:cs typeface="Calibri"/>
              </a:rPr>
              <a:t>have</a:t>
            </a:r>
            <a:r>
              <a:rPr lang="en-US" spc="-20" dirty="0">
                <a:latin typeface="+mj-lt"/>
                <a:cs typeface="Calibri"/>
              </a:rPr>
              <a:t> </a:t>
            </a:r>
            <a:r>
              <a:rPr lang="en-US" dirty="0">
                <a:latin typeface="+mj-lt"/>
                <a:cs typeface="Calibri"/>
              </a:rPr>
              <a:t>Android</a:t>
            </a:r>
            <a:r>
              <a:rPr lang="en-US" spc="-25" dirty="0">
                <a:latin typeface="+mj-lt"/>
                <a:cs typeface="Calibri"/>
              </a:rPr>
              <a:t> </a:t>
            </a:r>
            <a:r>
              <a:rPr lang="en-US" dirty="0">
                <a:latin typeface="+mj-lt"/>
                <a:cs typeface="Calibri"/>
              </a:rPr>
              <a:t>Studio</a:t>
            </a:r>
            <a:r>
              <a:rPr lang="en-US" spc="-20" dirty="0">
                <a:latin typeface="+mj-lt"/>
                <a:cs typeface="Calibri"/>
              </a:rPr>
              <a:t> </a:t>
            </a:r>
            <a:r>
              <a:rPr lang="en-US" dirty="0">
                <a:latin typeface="+mj-lt"/>
                <a:cs typeface="Calibri"/>
              </a:rPr>
              <a:t>open,</a:t>
            </a:r>
            <a:r>
              <a:rPr lang="en-US" spc="-25" dirty="0">
                <a:latin typeface="+mj-lt"/>
                <a:cs typeface="Calibri"/>
              </a:rPr>
              <a:t> </a:t>
            </a:r>
            <a:r>
              <a:rPr lang="en-US" dirty="0">
                <a:latin typeface="+mj-lt"/>
                <a:cs typeface="Calibri"/>
              </a:rPr>
              <a:t>the</a:t>
            </a:r>
            <a:r>
              <a:rPr lang="en-US" spc="-20" dirty="0">
                <a:latin typeface="+mj-lt"/>
                <a:cs typeface="Calibri"/>
              </a:rPr>
              <a:t> </a:t>
            </a:r>
            <a:r>
              <a:rPr lang="en-US" dirty="0">
                <a:latin typeface="+mj-lt"/>
                <a:cs typeface="Calibri"/>
              </a:rPr>
              <a:t>SDK</a:t>
            </a:r>
            <a:r>
              <a:rPr lang="en-US" spc="-20" dirty="0">
                <a:latin typeface="+mj-lt"/>
                <a:cs typeface="Calibri"/>
              </a:rPr>
              <a:t> </a:t>
            </a:r>
            <a:r>
              <a:rPr lang="en-US" spc="-10" dirty="0">
                <a:latin typeface="+mj-lt"/>
                <a:cs typeface="Calibri"/>
              </a:rPr>
              <a:t>Manager </a:t>
            </a:r>
            <a:r>
              <a:rPr lang="en-US" dirty="0">
                <a:latin typeface="+mj-lt"/>
                <a:cs typeface="Calibri"/>
              </a:rPr>
              <a:t>icon</a:t>
            </a:r>
            <a:r>
              <a:rPr lang="en-US" spc="-25" dirty="0">
                <a:latin typeface="+mj-lt"/>
                <a:cs typeface="Calibri"/>
              </a:rPr>
              <a:t> </a:t>
            </a:r>
            <a:r>
              <a:rPr lang="en-US" dirty="0">
                <a:latin typeface="+mj-lt"/>
                <a:cs typeface="Calibri"/>
              </a:rPr>
              <a:t>is</a:t>
            </a:r>
            <a:r>
              <a:rPr lang="en-US" spc="-25" dirty="0">
                <a:latin typeface="+mj-lt"/>
                <a:cs typeface="Calibri"/>
              </a:rPr>
              <a:t> </a:t>
            </a:r>
            <a:r>
              <a:rPr lang="en-US" dirty="0">
                <a:latin typeface="+mj-lt"/>
                <a:cs typeface="Calibri"/>
              </a:rPr>
              <a:t>found</a:t>
            </a:r>
            <a:r>
              <a:rPr lang="en-US" spc="-25" dirty="0">
                <a:latin typeface="+mj-lt"/>
                <a:cs typeface="Calibri"/>
              </a:rPr>
              <a:t> </a:t>
            </a:r>
            <a:r>
              <a:rPr lang="en-US" dirty="0">
                <a:latin typeface="+mj-lt"/>
                <a:cs typeface="Calibri"/>
              </a:rPr>
              <a:t>on</a:t>
            </a:r>
            <a:r>
              <a:rPr lang="en-US" spc="-20" dirty="0">
                <a:latin typeface="+mj-lt"/>
                <a:cs typeface="Calibri"/>
              </a:rPr>
              <a:t> </a:t>
            </a:r>
            <a:r>
              <a:rPr lang="en-US" dirty="0">
                <a:latin typeface="+mj-lt"/>
                <a:cs typeface="Calibri"/>
              </a:rPr>
              <a:t>the</a:t>
            </a:r>
            <a:r>
              <a:rPr lang="en-US" spc="-25" dirty="0">
                <a:latin typeface="+mj-lt"/>
                <a:cs typeface="Calibri"/>
              </a:rPr>
              <a:t> </a:t>
            </a:r>
            <a:r>
              <a:rPr lang="en-US" dirty="0">
                <a:latin typeface="+mj-lt"/>
                <a:cs typeface="Calibri"/>
              </a:rPr>
              <a:t>top</a:t>
            </a:r>
            <a:r>
              <a:rPr lang="en-US" spc="-25" dirty="0">
                <a:latin typeface="+mj-lt"/>
                <a:cs typeface="Calibri"/>
              </a:rPr>
              <a:t> </a:t>
            </a:r>
            <a:r>
              <a:rPr lang="en-US" dirty="0">
                <a:latin typeface="+mj-lt"/>
                <a:cs typeface="Calibri"/>
              </a:rPr>
              <a:t>right</a:t>
            </a:r>
            <a:r>
              <a:rPr lang="en-US" spc="-20" dirty="0">
                <a:latin typeface="+mj-lt"/>
                <a:cs typeface="Calibri"/>
              </a:rPr>
              <a:t> </a:t>
            </a:r>
            <a:r>
              <a:rPr lang="en-US" dirty="0">
                <a:latin typeface="+mj-lt"/>
                <a:cs typeface="Calibri"/>
              </a:rPr>
              <a:t>corner,</a:t>
            </a:r>
            <a:r>
              <a:rPr lang="en-US" spc="-25" dirty="0">
                <a:latin typeface="+mj-lt"/>
                <a:cs typeface="Calibri"/>
              </a:rPr>
              <a:t> </a:t>
            </a:r>
            <a:r>
              <a:rPr lang="en-US" dirty="0">
                <a:latin typeface="+mj-lt"/>
                <a:cs typeface="Calibri"/>
              </a:rPr>
              <a:t>as</a:t>
            </a:r>
            <a:r>
              <a:rPr lang="en-US" spc="-25" dirty="0">
                <a:latin typeface="+mj-lt"/>
                <a:cs typeface="Calibri"/>
              </a:rPr>
              <a:t> </a:t>
            </a:r>
            <a:r>
              <a:rPr lang="en-US" dirty="0">
                <a:latin typeface="+mj-lt"/>
                <a:cs typeface="Calibri"/>
              </a:rPr>
              <a:t>shown</a:t>
            </a:r>
            <a:r>
              <a:rPr lang="en-US" spc="-25" dirty="0">
                <a:latin typeface="+mj-lt"/>
                <a:cs typeface="Calibri"/>
              </a:rPr>
              <a:t> </a:t>
            </a:r>
            <a:r>
              <a:rPr lang="en-US" spc="-10" dirty="0">
                <a:latin typeface="+mj-lt"/>
                <a:cs typeface="Calibri"/>
              </a:rPr>
              <a:t>below.</a:t>
            </a:r>
            <a:endParaRPr lang="en-US" dirty="0">
              <a:latin typeface="+mj-lt"/>
              <a:cs typeface="Calibri"/>
            </a:endParaRPr>
          </a:p>
          <a:p>
            <a:endParaRPr lang="en-US" dirty="0"/>
          </a:p>
        </p:txBody>
      </p:sp>
      <p:pic>
        <p:nvPicPr>
          <p:cNvPr id="4" name="object 3"/>
          <p:cNvPicPr/>
          <p:nvPr/>
        </p:nvPicPr>
        <p:blipFill>
          <a:blip r:embed="rId2" cstate="print"/>
          <a:stretch>
            <a:fillRect/>
          </a:stretch>
        </p:blipFill>
        <p:spPr>
          <a:xfrm>
            <a:off x="2205091" y="3273282"/>
            <a:ext cx="8096249" cy="1943100"/>
          </a:xfrm>
          <a:prstGeom prst="rect">
            <a:avLst/>
          </a:prstGeom>
        </p:spPr>
      </p:pic>
    </p:spTree>
    <p:extLst>
      <p:ext uri="{BB962C8B-B14F-4D97-AF65-F5344CB8AC3E}">
        <p14:creationId xmlns:p14="http://schemas.microsoft.com/office/powerpoint/2010/main" val="10415986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SDK</a:t>
            </a:r>
          </a:p>
        </p:txBody>
      </p:sp>
      <p:sp>
        <p:nvSpPr>
          <p:cNvPr id="3" name="Content Placeholder 2"/>
          <p:cNvSpPr>
            <a:spLocks noGrp="1"/>
          </p:cNvSpPr>
          <p:nvPr>
            <p:ph idx="1"/>
          </p:nvPr>
        </p:nvSpPr>
        <p:spPr/>
        <p:txBody>
          <a:bodyPr/>
          <a:lstStyle/>
          <a:p>
            <a:r>
              <a:rPr lang="en-US" dirty="0">
                <a:latin typeface="+mj-lt"/>
                <a:cs typeface="Calibri"/>
              </a:rPr>
              <a:t>The</a:t>
            </a:r>
            <a:r>
              <a:rPr lang="en-US" spc="-35" dirty="0">
                <a:latin typeface="+mj-lt"/>
                <a:cs typeface="Calibri"/>
              </a:rPr>
              <a:t> </a:t>
            </a:r>
            <a:r>
              <a:rPr lang="en-US" dirty="0">
                <a:latin typeface="+mj-lt"/>
                <a:cs typeface="Calibri"/>
              </a:rPr>
              <a:t>Android</a:t>
            </a:r>
            <a:r>
              <a:rPr lang="en-US" spc="-30" dirty="0">
                <a:latin typeface="+mj-lt"/>
                <a:cs typeface="Calibri"/>
              </a:rPr>
              <a:t> </a:t>
            </a:r>
            <a:r>
              <a:rPr lang="en-US" dirty="0">
                <a:latin typeface="+mj-lt"/>
                <a:cs typeface="Calibri"/>
              </a:rPr>
              <a:t>SDK</a:t>
            </a:r>
            <a:r>
              <a:rPr lang="en-US" spc="-30" dirty="0">
                <a:latin typeface="+mj-lt"/>
                <a:cs typeface="Calibri"/>
              </a:rPr>
              <a:t> </a:t>
            </a:r>
            <a:r>
              <a:rPr lang="en-US" dirty="0">
                <a:latin typeface="+mj-lt"/>
                <a:cs typeface="Calibri"/>
              </a:rPr>
              <a:t>consists</a:t>
            </a:r>
            <a:r>
              <a:rPr lang="en-US" spc="-35" dirty="0">
                <a:latin typeface="+mj-lt"/>
                <a:cs typeface="Calibri"/>
              </a:rPr>
              <a:t> </a:t>
            </a:r>
            <a:r>
              <a:rPr lang="en-US" dirty="0">
                <a:latin typeface="+mj-lt"/>
                <a:cs typeface="Calibri"/>
              </a:rPr>
              <a:t>of</a:t>
            </a:r>
            <a:r>
              <a:rPr lang="en-US" spc="15" dirty="0">
                <a:latin typeface="+mj-lt"/>
                <a:cs typeface="Calibri"/>
              </a:rPr>
              <a:t> </a:t>
            </a:r>
            <a:r>
              <a:rPr lang="en-US" dirty="0">
                <a:solidFill>
                  <a:srgbClr val="FF0000"/>
                </a:solidFill>
                <a:latin typeface="+mj-lt"/>
                <a:cs typeface="Calibri"/>
              </a:rPr>
              <a:t>an</a:t>
            </a:r>
            <a:r>
              <a:rPr lang="en-US" spc="-30" dirty="0">
                <a:solidFill>
                  <a:srgbClr val="FF0000"/>
                </a:solidFill>
                <a:latin typeface="+mj-lt"/>
                <a:cs typeface="Calibri"/>
              </a:rPr>
              <a:t> </a:t>
            </a:r>
            <a:r>
              <a:rPr lang="en-US" dirty="0">
                <a:solidFill>
                  <a:srgbClr val="FF0000"/>
                </a:solidFill>
                <a:latin typeface="+mj-lt"/>
                <a:cs typeface="Calibri"/>
              </a:rPr>
              <a:t>emulator,</a:t>
            </a:r>
            <a:r>
              <a:rPr lang="en-US" spc="-35" dirty="0">
                <a:solidFill>
                  <a:srgbClr val="FF0000"/>
                </a:solidFill>
                <a:latin typeface="+mj-lt"/>
                <a:cs typeface="Calibri"/>
              </a:rPr>
              <a:t> </a:t>
            </a:r>
            <a:r>
              <a:rPr lang="en-US" dirty="0">
                <a:solidFill>
                  <a:srgbClr val="FF0000"/>
                </a:solidFill>
                <a:latin typeface="+mj-lt"/>
                <a:cs typeface="Calibri"/>
              </a:rPr>
              <a:t>development</a:t>
            </a:r>
            <a:r>
              <a:rPr lang="en-US" spc="-30" dirty="0">
                <a:solidFill>
                  <a:srgbClr val="FF0000"/>
                </a:solidFill>
                <a:latin typeface="+mj-lt"/>
                <a:cs typeface="Calibri"/>
              </a:rPr>
              <a:t> </a:t>
            </a:r>
            <a:r>
              <a:rPr lang="en-US" spc="-10" dirty="0">
                <a:solidFill>
                  <a:srgbClr val="FF0000"/>
                </a:solidFill>
                <a:latin typeface="+mj-lt"/>
                <a:cs typeface="Calibri"/>
              </a:rPr>
              <a:t>tools, </a:t>
            </a:r>
            <a:r>
              <a:rPr lang="en-US" dirty="0">
                <a:solidFill>
                  <a:srgbClr val="FF0000"/>
                </a:solidFill>
                <a:latin typeface="+mj-lt"/>
                <a:cs typeface="Calibri"/>
              </a:rPr>
              <a:t>sample</a:t>
            </a:r>
            <a:r>
              <a:rPr lang="en-US" spc="-50" dirty="0">
                <a:solidFill>
                  <a:srgbClr val="FF0000"/>
                </a:solidFill>
                <a:latin typeface="+mj-lt"/>
                <a:cs typeface="Calibri"/>
              </a:rPr>
              <a:t> </a:t>
            </a:r>
            <a:r>
              <a:rPr lang="en-US" dirty="0">
                <a:solidFill>
                  <a:srgbClr val="FF0000"/>
                </a:solidFill>
                <a:latin typeface="+mj-lt"/>
                <a:cs typeface="Calibri"/>
              </a:rPr>
              <a:t>projects</a:t>
            </a:r>
            <a:r>
              <a:rPr lang="en-US" spc="-45" dirty="0">
                <a:solidFill>
                  <a:srgbClr val="FF0000"/>
                </a:solidFill>
                <a:latin typeface="+mj-lt"/>
                <a:cs typeface="Calibri"/>
              </a:rPr>
              <a:t> </a:t>
            </a:r>
            <a:r>
              <a:rPr lang="en-US" dirty="0">
                <a:solidFill>
                  <a:srgbClr val="FF0000"/>
                </a:solidFill>
                <a:latin typeface="+mj-lt"/>
                <a:cs typeface="Calibri"/>
              </a:rPr>
              <a:t>with</a:t>
            </a:r>
            <a:r>
              <a:rPr lang="en-US" spc="-45" dirty="0">
                <a:solidFill>
                  <a:srgbClr val="FF0000"/>
                </a:solidFill>
                <a:latin typeface="+mj-lt"/>
                <a:cs typeface="Calibri"/>
              </a:rPr>
              <a:t> </a:t>
            </a:r>
            <a:r>
              <a:rPr lang="en-US" dirty="0">
                <a:solidFill>
                  <a:srgbClr val="FF0000"/>
                </a:solidFill>
                <a:latin typeface="+mj-lt"/>
                <a:cs typeface="Calibri"/>
              </a:rPr>
              <a:t>source</a:t>
            </a:r>
            <a:r>
              <a:rPr lang="en-US" spc="-45" dirty="0">
                <a:solidFill>
                  <a:srgbClr val="FF0000"/>
                </a:solidFill>
                <a:latin typeface="+mj-lt"/>
                <a:cs typeface="Calibri"/>
              </a:rPr>
              <a:t> </a:t>
            </a:r>
            <a:r>
              <a:rPr lang="en-US" dirty="0">
                <a:solidFill>
                  <a:srgbClr val="FF0000"/>
                </a:solidFill>
                <a:latin typeface="+mj-lt"/>
                <a:cs typeface="Calibri"/>
              </a:rPr>
              <a:t>code,</a:t>
            </a:r>
            <a:r>
              <a:rPr lang="en-US" spc="-45" dirty="0">
                <a:solidFill>
                  <a:srgbClr val="FF0000"/>
                </a:solidFill>
                <a:latin typeface="+mj-lt"/>
                <a:cs typeface="Calibri"/>
              </a:rPr>
              <a:t> </a:t>
            </a:r>
            <a:r>
              <a:rPr lang="en-US" dirty="0">
                <a:solidFill>
                  <a:srgbClr val="FF0000"/>
                </a:solidFill>
                <a:latin typeface="+mj-lt"/>
                <a:cs typeface="Calibri"/>
              </a:rPr>
              <a:t>Google</a:t>
            </a:r>
            <a:r>
              <a:rPr lang="en-US" spc="-45" dirty="0">
                <a:solidFill>
                  <a:srgbClr val="FF0000"/>
                </a:solidFill>
                <a:latin typeface="+mj-lt"/>
                <a:cs typeface="Calibri"/>
              </a:rPr>
              <a:t> </a:t>
            </a:r>
            <a:r>
              <a:rPr lang="en-US" dirty="0">
                <a:solidFill>
                  <a:srgbClr val="FF0000"/>
                </a:solidFill>
                <a:latin typeface="+mj-lt"/>
                <a:cs typeface="Calibri"/>
              </a:rPr>
              <a:t>API,</a:t>
            </a:r>
            <a:r>
              <a:rPr lang="en-US" spc="-45" dirty="0">
                <a:solidFill>
                  <a:srgbClr val="FF0000"/>
                </a:solidFill>
                <a:latin typeface="+mj-lt"/>
                <a:cs typeface="Calibri"/>
              </a:rPr>
              <a:t> </a:t>
            </a:r>
            <a:r>
              <a:rPr lang="en-US" dirty="0">
                <a:solidFill>
                  <a:srgbClr val="FF0000"/>
                </a:solidFill>
                <a:latin typeface="+mj-lt"/>
                <a:cs typeface="Calibri"/>
              </a:rPr>
              <a:t>and</a:t>
            </a:r>
            <a:r>
              <a:rPr lang="en-US" spc="-45" dirty="0">
                <a:solidFill>
                  <a:srgbClr val="FF0000"/>
                </a:solidFill>
                <a:latin typeface="+mj-lt"/>
                <a:cs typeface="Calibri"/>
              </a:rPr>
              <a:t> </a:t>
            </a:r>
            <a:r>
              <a:rPr lang="en-US" spc="-25" dirty="0">
                <a:solidFill>
                  <a:srgbClr val="FF0000"/>
                </a:solidFill>
                <a:latin typeface="+mj-lt"/>
                <a:cs typeface="Calibri"/>
              </a:rPr>
              <a:t>the </a:t>
            </a:r>
            <a:r>
              <a:rPr lang="en-US" dirty="0">
                <a:solidFill>
                  <a:srgbClr val="FF0000"/>
                </a:solidFill>
                <a:latin typeface="+mj-lt"/>
                <a:cs typeface="Calibri"/>
              </a:rPr>
              <a:t>required</a:t>
            </a:r>
            <a:r>
              <a:rPr lang="en-US" spc="-40" dirty="0">
                <a:solidFill>
                  <a:srgbClr val="FF0000"/>
                </a:solidFill>
                <a:latin typeface="+mj-lt"/>
                <a:cs typeface="Calibri"/>
              </a:rPr>
              <a:t> </a:t>
            </a:r>
            <a:r>
              <a:rPr lang="en-US" dirty="0">
                <a:solidFill>
                  <a:srgbClr val="FF0000"/>
                </a:solidFill>
                <a:latin typeface="+mj-lt"/>
                <a:cs typeface="Calibri"/>
              </a:rPr>
              <a:t>libraries </a:t>
            </a:r>
            <a:r>
              <a:rPr lang="en-US" dirty="0">
                <a:latin typeface="+mj-lt"/>
                <a:cs typeface="Calibri"/>
              </a:rPr>
              <a:t>to</a:t>
            </a:r>
            <a:r>
              <a:rPr lang="en-US" spc="-40" dirty="0">
                <a:latin typeface="+mj-lt"/>
                <a:cs typeface="Calibri"/>
              </a:rPr>
              <a:t> </a:t>
            </a:r>
            <a:r>
              <a:rPr lang="en-US" dirty="0">
                <a:latin typeface="+mj-lt"/>
                <a:cs typeface="Calibri"/>
              </a:rPr>
              <a:t>build</a:t>
            </a:r>
            <a:r>
              <a:rPr lang="en-US" spc="-35" dirty="0">
                <a:latin typeface="+mj-lt"/>
                <a:cs typeface="Calibri"/>
              </a:rPr>
              <a:t> </a:t>
            </a:r>
            <a:r>
              <a:rPr lang="en-US" dirty="0">
                <a:latin typeface="+mj-lt"/>
                <a:cs typeface="Calibri"/>
              </a:rPr>
              <a:t>Android</a:t>
            </a:r>
            <a:r>
              <a:rPr lang="en-US" spc="-35" dirty="0">
                <a:latin typeface="+mj-lt"/>
                <a:cs typeface="Calibri"/>
              </a:rPr>
              <a:t> </a:t>
            </a:r>
            <a:r>
              <a:rPr lang="en-US" spc="-10" dirty="0">
                <a:latin typeface="+mj-lt"/>
                <a:cs typeface="Calibri"/>
              </a:rPr>
              <a:t>applications</a:t>
            </a:r>
            <a:endParaRPr lang="en-US" dirty="0">
              <a:latin typeface="+mj-lt"/>
              <a:cs typeface="Calibri"/>
            </a:endParaRPr>
          </a:p>
          <a:p>
            <a:endParaRPr lang="en-US" dirty="0"/>
          </a:p>
        </p:txBody>
      </p:sp>
    </p:spTree>
    <p:extLst>
      <p:ext uri="{BB962C8B-B14F-4D97-AF65-F5344CB8AC3E}">
        <p14:creationId xmlns:p14="http://schemas.microsoft.com/office/powerpoint/2010/main" val="1834341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SDK</a:t>
            </a:r>
          </a:p>
        </p:txBody>
      </p:sp>
      <p:sp>
        <p:nvSpPr>
          <p:cNvPr id="3" name="Content Placeholder 2"/>
          <p:cNvSpPr>
            <a:spLocks noGrp="1"/>
          </p:cNvSpPr>
          <p:nvPr>
            <p:ph idx="1"/>
          </p:nvPr>
        </p:nvSpPr>
        <p:spPr/>
        <p:txBody>
          <a:bodyPr/>
          <a:lstStyle/>
          <a:p>
            <a:r>
              <a:rPr lang="en-US" dirty="0">
                <a:latin typeface="+mj-lt"/>
                <a:cs typeface="Calibri"/>
              </a:rPr>
              <a:t>Provided</a:t>
            </a:r>
            <a:r>
              <a:rPr lang="en-US" spc="-30" dirty="0">
                <a:latin typeface="+mj-lt"/>
                <a:cs typeface="Calibri"/>
              </a:rPr>
              <a:t> </a:t>
            </a:r>
            <a:r>
              <a:rPr lang="en-US" dirty="0">
                <a:latin typeface="+mj-lt"/>
                <a:cs typeface="Calibri"/>
              </a:rPr>
              <a:t>in</a:t>
            </a:r>
            <a:r>
              <a:rPr lang="en-US" spc="-30" dirty="0">
                <a:latin typeface="+mj-lt"/>
                <a:cs typeface="Calibri"/>
              </a:rPr>
              <a:t> </a:t>
            </a:r>
            <a:r>
              <a:rPr lang="en-US" dirty="0">
                <a:latin typeface="+mj-lt"/>
                <a:cs typeface="Calibri"/>
              </a:rPr>
              <a:t>the</a:t>
            </a:r>
            <a:r>
              <a:rPr lang="en-US" spc="-15" dirty="0">
                <a:latin typeface="+mj-lt"/>
                <a:cs typeface="Calibri"/>
              </a:rPr>
              <a:t> </a:t>
            </a:r>
            <a:r>
              <a:rPr lang="en-US" dirty="0">
                <a:solidFill>
                  <a:srgbClr val="FF0000"/>
                </a:solidFill>
                <a:latin typeface="+mj-lt"/>
                <a:cs typeface="Calibri"/>
              </a:rPr>
              <a:t>android.jar</a:t>
            </a:r>
            <a:r>
              <a:rPr lang="en-US" spc="-15" dirty="0">
                <a:solidFill>
                  <a:srgbClr val="FF0000"/>
                </a:solidFill>
                <a:latin typeface="+mj-lt"/>
                <a:cs typeface="Calibri"/>
              </a:rPr>
              <a:t> </a:t>
            </a:r>
            <a:r>
              <a:rPr lang="en-US" dirty="0">
                <a:latin typeface="+mj-lt"/>
                <a:cs typeface="Calibri"/>
              </a:rPr>
              <a:t>file</a:t>
            </a:r>
            <a:r>
              <a:rPr lang="en-US" spc="-30" dirty="0">
                <a:latin typeface="+mj-lt"/>
                <a:cs typeface="Calibri"/>
              </a:rPr>
              <a:t> </a:t>
            </a:r>
            <a:r>
              <a:rPr lang="en-US" dirty="0">
                <a:latin typeface="+mj-lt"/>
                <a:cs typeface="Calibri"/>
              </a:rPr>
              <a:t>that</a:t>
            </a:r>
            <a:r>
              <a:rPr lang="en-US" spc="-25" dirty="0">
                <a:latin typeface="+mj-lt"/>
                <a:cs typeface="Calibri"/>
              </a:rPr>
              <a:t> </a:t>
            </a:r>
            <a:r>
              <a:rPr lang="en-US" dirty="0">
                <a:latin typeface="+mj-lt"/>
                <a:cs typeface="Calibri"/>
              </a:rPr>
              <a:t>made</a:t>
            </a:r>
            <a:r>
              <a:rPr lang="en-US" spc="-30" dirty="0">
                <a:latin typeface="+mj-lt"/>
                <a:cs typeface="Calibri"/>
              </a:rPr>
              <a:t> </a:t>
            </a:r>
            <a:r>
              <a:rPr lang="en-US" dirty="0">
                <a:latin typeface="+mj-lt"/>
                <a:cs typeface="Calibri"/>
              </a:rPr>
              <a:t>up</a:t>
            </a:r>
            <a:r>
              <a:rPr lang="en-US" spc="-30" dirty="0">
                <a:latin typeface="+mj-lt"/>
                <a:cs typeface="Calibri"/>
              </a:rPr>
              <a:t> </a:t>
            </a:r>
            <a:r>
              <a:rPr lang="en-US" dirty="0">
                <a:latin typeface="+mj-lt"/>
                <a:cs typeface="Calibri"/>
              </a:rPr>
              <a:t>of</a:t>
            </a:r>
            <a:r>
              <a:rPr lang="en-US" spc="-30" dirty="0">
                <a:latin typeface="+mj-lt"/>
                <a:cs typeface="Calibri"/>
              </a:rPr>
              <a:t> </a:t>
            </a:r>
            <a:r>
              <a:rPr lang="en-US" spc="-10" dirty="0">
                <a:latin typeface="+mj-lt"/>
                <a:cs typeface="Calibri"/>
              </a:rPr>
              <a:t>several </a:t>
            </a:r>
            <a:r>
              <a:rPr lang="en-US" dirty="0">
                <a:latin typeface="+mj-lt"/>
                <a:cs typeface="Calibri"/>
              </a:rPr>
              <a:t>important</a:t>
            </a:r>
            <a:r>
              <a:rPr lang="en-US" spc="-45" dirty="0">
                <a:latin typeface="+mj-lt"/>
                <a:cs typeface="Calibri"/>
              </a:rPr>
              <a:t> </a:t>
            </a:r>
            <a:r>
              <a:rPr lang="en-US" spc="-10" dirty="0">
                <a:latin typeface="+mj-lt"/>
                <a:cs typeface="Calibri"/>
              </a:rPr>
              <a:t>packages.</a:t>
            </a:r>
            <a:endParaRPr lang="en-US" dirty="0">
              <a:latin typeface="+mj-lt"/>
              <a:cs typeface="Calibri"/>
            </a:endParaRP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376034245"/>
              </p:ext>
            </p:extLst>
          </p:nvPr>
        </p:nvGraphicFramePr>
        <p:xfrm>
          <a:off x="2051878" y="2661603"/>
          <a:ext cx="8128000" cy="3660077"/>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74857123"/>
                    </a:ext>
                  </a:extLst>
                </a:gridCol>
                <a:gridCol w="4064000">
                  <a:extLst>
                    <a:ext uri="{9D8B030D-6E8A-4147-A177-3AD203B41FA5}">
                      <a16:colId xmlns:a16="http://schemas.microsoft.com/office/drawing/2014/main" val="4242438505"/>
                    </a:ext>
                  </a:extLst>
                </a:gridCol>
              </a:tblGrid>
              <a:tr h="370840">
                <a:tc>
                  <a:txBody>
                    <a:bodyPr/>
                    <a:lstStyle/>
                    <a:p>
                      <a:pPr marL="85725">
                        <a:lnSpc>
                          <a:spcPct val="100000"/>
                        </a:lnSpc>
                        <a:spcBef>
                          <a:spcPts val="225"/>
                        </a:spcBef>
                      </a:pPr>
                      <a:r>
                        <a:rPr sz="1800" b="1" spc="-10" dirty="0">
                          <a:solidFill>
                            <a:srgbClr val="FFFFFF"/>
                          </a:solidFill>
                          <a:latin typeface="+mj-lt"/>
                          <a:cs typeface="Calibri"/>
                        </a:rPr>
                        <a:t>Top-</a:t>
                      </a:r>
                      <a:r>
                        <a:rPr sz="1800" b="1" dirty="0">
                          <a:solidFill>
                            <a:srgbClr val="FFFFFF"/>
                          </a:solidFill>
                          <a:latin typeface="+mj-lt"/>
                          <a:cs typeface="Calibri"/>
                        </a:rPr>
                        <a:t>Level</a:t>
                      </a:r>
                      <a:r>
                        <a:rPr sz="1800" b="1" spc="-20" dirty="0">
                          <a:solidFill>
                            <a:srgbClr val="FFFFFF"/>
                          </a:solidFill>
                          <a:latin typeface="+mj-lt"/>
                          <a:cs typeface="Calibri"/>
                        </a:rPr>
                        <a:t> </a:t>
                      </a:r>
                      <a:r>
                        <a:rPr sz="1800" b="1" dirty="0">
                          <a:solidFill>
                            <a:srgbClr val="FFFFFF"/>
                          </a:solidFill>
                          <a:latin typeface="+mj-lt"/>
                          <a:cs typeface="Calibri"/>
                        </a:rPr>
                        <a:t>Package</a:t>
                      </a:r>
                      <a:r>
                        <a:rPr sz="1800" b="1" spc="-20" dirty="0">
                          <a:solidFill>
                            <a:srgbClr val="FFFFFF"/>
                          </a:solidFill>
                          <a:latin typeface="+mj-lt"/>
                          <a:cs typeface="Calibri"/>
                        </a:rPr>
                        <a:t> Name</a:t>
                      </a:r>
                      <a:endParaRPr sz="1800" dirty="0">
                        <a:latin typeface="+mj-lt"/>
                        <a:cs typeface="Calibri"/>
                      </a:endParaRPr>
                    </a:p>
                  </a:txBody>
                  <a:tcPr marL="0" marR="0" marT="28575" marB="0"/>
                </a:tc>
                <a:tc>
                  <a:txBody>
                    <a:bodyPr/>
                    <a:lstStyle/>
                    <a:p>
                      <a:pPr marL="85725">
                        <a:lnSpc>
                          <a:spcPct val="100000"/>
                        </a:lnSpc>
                        <a:spcBef>
                          <a:spcPts val="225"/>
                        </a:spcBef>
                      </a:pPr>
                      <a:r>
                        <a:rPr sz="1800" b="1" spc="-10" dirty="0">
                          <a:solidFill>
                            <a:srgbClr val="FFFFFF"/>
                          </a:solidFill>
                          <a:latin typeface="+mj-lt"/>
                          <a:cs typeface="Calibri"/>
                        </a:rPr>
                        <a:t>Description</a:t>
                      </a:r>
                      <a:endParaRPr sz="1800" dirty="0">
                        <a:latin typeface="+mj-lt"/>
                        <a:cs typeface="Calibri"/>
                      </a:endParaRPr>
                    </a:p>
                  </a:txBody>
                  <a:tcPr marL="0" marR="0" marT="28575" marB="0"/>
                </a:tc>
                <a:extLst>
                  <a:ext uri="{0D108BD9-81ED-4DB2-BD59-A6C34878D82A}">
                    <a16:rowId xmlns:a16="http://schemas.microsoft.com/office/drawing/2014/main" val="235644063"/>
                  </a:ext>
                </a:extLst>
              </a:tr>
              <a:tr h="370840">
                <a:tc>
                  <a:txBody>
                    <a:bodyPr/>
                    <a:lstStyle/>
                    <a:p>
                      <a:pPr marL="85725">
                        <a:lnSpc>
                          <a:spcPct val="100000"/>
                        </a:lnSpc>
                        <a:spcBef>
                          <a:spcPts val="225"/>
                        </a:spcBef>
                      </a:pPr>
                      <a:r>
                        <a:rPr sz="1800" spc="-10" dirty="0">
                          <a:latin typeface="+mj-lt"/>
                          <a:cs typeface="Calibri"/>
                        </a:rPr>
                        <a:t>android.*</a:t>
                      </a:r>
                      <a:endParaRPr sz="1800" dirty="0">
                        <a:latin typeface="+mj-lt"/>
                        <a:cs typeface="Calibri"/>
                      </a:endParaRPr>
                    </a:p>
                  </a:txBody>
                  <a:tcPr marL="0" marR="0" marT="28575" marB="0"/>
                </a:tc>
                <a:tc>
                  <a:txBody>
                    <a:bodyPr/>
                    <a:lstStyle/>
                    <a:p>
                      <a:pPr marL="85725">
                        <a:lnSpc>
                          <a:spcPct val="100000"/>
                        </a:lnSpc>
                        <a:spcBef>
                          <a:spcPts val="225"/>
                        </a:spcBef>
                      </a:pPr>
                      <a:r>
                        <a:rPr sz="1800" dirty="0">
                          <a:latin typeface="+mj-lt"/>
                          <a:cs typeface="Calibri"/>
                        </a:rPr>
                        <a:t>Android</a:t>
                      </a:r>
                      <a:r>
                        <a:rPr sz="1800" spc="-70" dirty="0">
                          <a:latin typeface="+mj-lt"/>
                          <a:cs typeface="Calibri"/>
                        </a:rPr>
                        <a:t> </a:t>
                      </a:r>
                      <a:r>
                        <a:rPr sz="1800" spc="-10" dirty="0">
                          <a:latin typeface="+mj-lt"/>
                          <a:cs typeface="Calibri"/>
                        </a:rPr>
                        <a:t>application</a:t>
                      </a:r>
                      <a:r>
                        <a:rPr sz="1800" spc="-60" dirty="0">
                          <a:latin typeface="+mj-lt"/>
                          <a:cs typeface="Calibri"/>
                        </a:rPr>
                        <a:t> </a:t>
                      </a:r>
                      <a:r>
                        <a:rPr sz="1800" spc="-10" dirty="0">
                          <a:latin typeface="+mj-lt"/>
                          <a:cs typeface="Calibri"/>
                        </a:rPr>
                        <a:t>fundamentals</a:t>
                      </a:r>
                      <a:endParaRPr sz="1800">
                        <a:latin typeface="+mj-lt"/>
                        <a:cs typeface="Calibri"/>
                      </a:endParaRPr>
                    </a:p>
                  </a:txBody>
                  <a:tcPr marL="0" marR="0" marT="28575" marB="0"/>
                </a:tc>
                <a:extLst>
                  <a:ext uri="{0D108BD9-81ED-4DB2-BD59-A6C34878D82A}">
                    <a16:rowId xmlns:a16="http://schemas.microsoft.com/office/drawing/2014/main" val="1790307555"/>
                  </a:ext>
                </a:extLst>
              </a:tr>
              <a:tr h="370840">
                <a:tc>
                  <a:txBody>
                    <a:bodyPr/>
                    <a:lstStyle/>
                    <a:p>
                      <a:pPr marL="85725">
                        <a:lnSpc>
                          <a:spcPct val="100000"/>
                        </a:lnSpc>
                        <a:spcBef>
                          <a:spcPts val="225"/>
                        </a:spcBef>
                      </a:pPr>
                      <a:r>
                        <a:rPr sz="1800" spc="-10" dirty="0">
                          <a:latin typeface="+mj-lt"/>
                          <a:cs typeface="Calibri"/>
                        </a:rPr>
                        <a:t>dalvik.*</a:t>
                      </a:r>
                      <a:endParaRPr sz="1800" dirty="0">
                        <a:latin typeface="+mj-lt"/>
                        <a:cs typeface="Calibri"/>
                      </a:endParaRPr>
                    </a:p>
                  </a:txBody>
                  <a:tcPr marL="0" marR="0" marT="28575" marB="0"/>
                </a:tc>
                <a:tc>
                  <a:txBody>
                    <a:bodyPr/>
                    <a:lstStyle/>
                    <a:p>
                      <a:pPr marL="85725">
                        <a:lnSpc>
                          <a:spcPct val="100000"/>
                        </a:lnSpc>
                        <a:spcBef>
                          <a:spcPts val="225"/>
                        </a:spcBef>
                      </a:pPr>
                      <a:r>
                        <a:rPr sz="1800" dirty="0">
                          <a:latin typeface="+mj-lt"/>
                          <a:cs typeface="Calibri"/>
                        </a:rPr>
                        <a:t>Dalvik</a:t>
                      </a:r>
                      <a:r>
                        <a:rPr sz="1800" spc="-80" dirty="0">
                          <a:latin typeface="+mj-lt"/>
                          <a:cs typeface="Calibri"/>
                        </a:rPr>
                        <a:t> </a:t>
                      </a:r>
                      <a:r>
                        <a:rPr sz="1800" dirty="0">
                          <a:latin typeface="+mj-lt"/>
                          <a:cs typeface="Calibri"/>
                        </a:rPr>
                        <a:t>Virtual</a:t>
                      </a:r>
                      <a:r>
                        <a:rPr sz="1800" spc="-75" dirty="0">
                          <a:latin typeface="+mj-lt"/>
                          <a:cs typeface="Calibri"/>
                        </a:rPr>
                        <a:t> </a:t>
                      </a:r>
                      <a:r>
                        <a:rPr sz="1800" dirty="0">
                          <a:latin typeface="+mj-lt"/>
                          <a:cs typeface="Calibri"/>
                        </a:rPr>
                        <a:t>machine</a:t>
                      </a:r>
                      <a:r>
                        <a:rPr sz="1800" spc="-75" dirty="0">
                          <a:latin typeface="+mj-lt"/>
                          <a:cs typeface="Calibri"/>
                        </a:rPr>
                        <a:t> </a:t>
                      </a:r>
                      <a:r>
                        <a:rPr sz="1800" dirty="0">
                          <a:latin typeface="+mj-lt"/>
                          <a:cs typeface="Calibri"/>
                        </a:rPr>
                        <a:t>support</a:t>
                      </a:r>
                      <a:r>
                        <a:rPr sz="1800" spc="-75" dirty="0">
                          <a:latin typeface="+mj-lt"/>
                          <a:cs typeface="Calibri"/>
                        </a:rPr>
                        <a:t> </a:t>
                      </a:r>
                      <a:r>
                        <a:rPr sz="1800" spc="-10" dirty="0">
                          <a:latin typeface="+mj-lt"/>
                          <a:cs typeface="Calibri"/>
                        </a:rPr>
                        <a:t>fundamentals</a:t>
                      </a:r>
                      <a:endParaRPr sz="1800">
                        <a:latin typeface="+mj-lt"/>
                        <a:cs typeface="Calibri"/>
                      </a:endParaRPr>
                    </a:p>
                  </a:txBody>
                  <a:tcPr marL="0" marR="0" marT="28575" marB="0"/>
                </a:tc>
                <a:extLst>
                  <a:ext uri="{0D108BD9-81ED-4DB2-BD59-A6C34878D82A}">
                    <a16:rowId xmlns:a16="http://schemas.microsoft.com/office/drawing/2014/main" val="182755412"/>
                  </a:ext>
                </a:extLst>
              </a:tr>
              <a:tr h="370840">
                <a:tc>
                  <a:txBody>
                    <a:bodyPr/>
                    <a:lstStyle/>
                    <a:p>
                      <a:pPr marL="85725">
                        <a:lnSpc>
                          <a:spcPct val="100000"/>
                        </a:lnSpc>
                        <a:spcBef>
                          <a:spcPts val="225"/>
                        </a:spcBef>
                      </a:pPr>
                      <a:r>
                        <a:rPr sz="1800" spc="-10" dirty="0">
                          <a:latin typeface="+mj-lt"/>
                          <a:cs typeface="Calibri"/>
                        </a:rPr>
                        <a:t>java.*</a:t>
                      </a:r>
                      <a:endParaRPr sz="1800" dirty="0">
                        <a:latin typeface="+mj-lt"/>
                        <a:cs typeface="Calibri"/>
                      </a:endParaRPr>
                    </a:p>
                  </a:txBody>
                  <a:tcPr marL="0" marR="0" marT="28575" marB="0"/>
                </a:tc>
                <a:tc>
                  <a:txBody>
                    <a:bodyPr/>
                    <a:lstStyle/>
                    <a:p>
                      <a:pPr marL="85725" marR="544195">
                        <a:lnSpc>
                          <a:spcPct val="100699"/>
                        </a:lnSpc>
                        <a:spcBef>
                          <a:spcPts val="210"/>
                        </a:spcBef>
                      </a:pPr>
                      <a:r>
                        <a:rPr sz="1800" dirty="0">
                          <a:latin typeface="+mj-lt"/>
                          <a:cs typeface="Calibri"/>
                        </a:rPr>
                        <a:t>Core</a:t>
                      </a:r>
                      <a:r>
                        <a:rPr sz="1800" spc="-50" dirty="0">
                          <a:latin typeface="+mj-lt"/>
                          <a:cs typeface="Calibri"/>
                        </a:rPr>
                        <a:t> </a:t>
                      </a:r>
                      <a:r>
                        <a:rPr sz="1800" dirty="0">
                          <a:latin typeface="+mj-lt"/>
                          <a:cs typeface="Calibri"/>
                        </a:rPr>
                        <a:t>java</a:t>
                      </a:r>
                      <a:r>
                        <a:rPr sz="1800" spc="-45" dirty="0">
                          <a:latin typeface="+mj-lt"/>
                          <a:cs typeface="Calibri"/>
                        </a:rPr>
                        <a:t> </a:t>
                      </a:r>
                      <a:r>
                        <a:rPr sz="1800" dirty="0">
                          <a:latin typeface="+mj-lt"/>
                          <a:cs typeface="Calibri"/>
                        </a:rPr>
                        <a:t>classes</a:t>
                      </a:r>
                      <a:r>
                        <a:rPr sz="1800" spc="-45" dirty="0">
                          <a:latin typeface="+mj-lt"/>
                          <a:cs typeface="Calibri"/>
                        </a:rPr>
                        <a:t> </a:t>
                      </a:r>
                      <a:r>
                        <a:rPr sz="1800" dirty="0">
                          <a:latin typeface="+mj-lt"/>
                          <a:cs typeface="Calibri"/>
                        </a:rPr>
                        <a:t>and</a:t>
                      </a:r>
                      <a:r>
                        <a:rPr sz="1800" spc="-45" dirty="0">
                          <a:latin typeface="+mj-lt"/>
                          <a:cs typeface="Calibri"/>
                        </a:rPr>
                        <a:t> </a:t>
                      </a:r>
                      <a:r>
                        <a:rPr sz="1800" dirty="0">
                          <a:latin typeface="+mj-lt"/>
                          <a:cs typeface="Calibri"/>
                        </a:rPr>
                        <a:t>generic</a:t>
                      </a:r>
                      <a:r>
                        <a:rPr sz="1800" spc="-45" dirty="0">
                          <a:latin typeface="+mj-lt"/>
                          <a:cs typeface="Calibri"/>
                        </a:rPr>
                        <a:t> </a:t>
                      </a:r>
                      <a:r>
                        <a:rPr sz="1800" dirty="0">
                          <a:latin typeface="+mj-lt"/>
                          <a:cs typeface="Calibri"/>
                        </a:rPr>
                        <a:t>utilities</a:t>
                      </a:r>
                      <a:r>
                        <a:rPr sz="1800" spc="-45" dirty="0">
                          <a:latin typeface="+mj-lt"/>
                          <a:cs typeface="Calibri"/>
                        </a:rPr>
                        <a:t> </a:t>
                      </a:r>
                      <a:r>
                        <a:rPr sz="1800" spc="-25" dirty="0">
                          <a:latin typeface="+mj-lt"/>
                          <a:cs typeface="Calibri"/>
                        </a:rPr>
                        <a:t>for </a:t>
                      </a:r>
                      <a:r>
                        <a:rPr sz="1800" spc="-10" dirty="0">
                          <a:latin typeface="+mj-lt"/>
                          <a:cs typeface="Calibri"/>
                        </a:rPr>
                        <a:t>networking,</a:t>
                      </a:r>
                      <a:r>
                        <a:rPr sz="1800" spc="-40" dirty="0">
                          <a:latin typeface="+mj-lt"/>
                          <a:cs typeface="Calibri"/>
                        </a:rPr>
                        <a:t> </a:t>
                      </a:r>
                      <a:r>
                        <a:rPr sz="1800" dirty="0">
                          <a:latin typeface="+mj-lt"/>
                          <a:cs typeface="Calibri"/>
                        </a:rPr>
                        <a:t>security,</a:t>
                      </a:r>
                      <a:r>
                        <a:rPr sz="1800" spc="-40" dirty="0">
                          <a:latin typeface="+mj-lt"/>
                          <a:cs typeface="Calibri"/>
                        </a:rPr>
                        <a:t> </a:t>
                      </a:r>
                      <a:r>
                        <a:rPr sz="1800" dirty="0">
                          <a:latin typeface="+mj-lt"/>
                          <a:cs typeface="Calibri"/>
                        </a:rPr>
                        <a:t>math</a:t>
                      </a:r>
                      <a:r>
                        <a:rPr sz="1800" spc="-35" dirty="0">
                          <a:latin typeface="+mj-lt"/>
                          <a:cs typeface="Calibri"/>
                        </a:rPr>
                        <a:t> </a:t>
                      </a:r>
                      <a:r>
                        <a:rPr sz="1800" dirty="0">
                          <a:latin typeface="+mj-lt"/>
                          <a:cs typeface="Calibri"/>
                        </a:rPr>
                        <a:t>and</a:t>
                      </a:r>
                      <a:r>
                        <a:rPr sz="1800" spc="-40" dirty="0">
                          <a:latin typeface="+mj-lt"/>
                          <a:cs typeface="Calibri"/>
                        </a:rPr>
                        <a:t> </a:t>
                      </a:r>
                      <a:r>
                        <a:rPr sz="1800" dirty="0">
                          <a:latin typeface="+mj-lt"/>
                          <a:cs typeface="Calibri"/>
                        </a:rPr>
                        <a:t>so</a:t>
                      </a:r>
                      <a:r>
                        <a:rPr sz="1800" spc="-35" dirty="0">
                          <a:latin typeface="+mj-lt"/>
                          <a:cs typeface="Calibri"/>
                        </a:rPr>
                        <a:t> </a:t>
                      </a:r>
                      <a:r>
                        <a:rPr sz="1800" spc="-25" dirty="0">
                          <a:latin typeface="+mj-lt"/>
                          <a:cs typeface="Calibri"/>
                        </a:rPr>
                        <a:t>on</a:t>
                      </a:r>
                      <a:endParaRPr sz="1800">
                        <a:latin typeface="+mj-lt"/>
                        <a:cs typeface="Calibri"/>
                      </a:endParaRPr>
                    </a:p>
                  </a:txBody>
                  <a:tcPr marL="0" marR="0" marT="26670" marB="0"/>
                </a:tc>
                <a:extLst>
                  <a:ext uri="{0D108BD9-81ED-4DB2-BD59-A6C34878D82A}">
                    <a16:rowId xmlns:a16="http://schemas.microsoft.com/office/drawing/2014/main" val="353658016"/>
                  </a:ext>
                </a:extLst>
              </a:tr>
              <a:tr h="370840">
                <a:tc>
                  <a:txBody>
                    <a:bodyPr/>
                    <a:lstStyle/>
                    <a:p>
                      <a:pPr marL="85725">
                        <a:lnSpc>
                          <a:spcPct val="100000"/>
                        </a:lnSpc>
                        <a:spcBef>
                          <a:spcPts val="225"/>
                        </a:spcBef>
                      </a:pPr>
                      <a:r>
                        <a:rPr sz="1800" spc="-10" dirty="0">
                          <a:latin typeface="+mj-lt"/>
                          <a:cs typeface="Calibri"/>
                        </a:rPr>
                        <a:t>javax.*</a:t>
                      </a:r>
                      <a:endParaRPr sz="1800" dirty="0">
                        <a:latin typeface="+mj-lt"/>
                        <a:cs typeface="Calibri"/>
                      </a:endParaRPr>
                    </a:p>
                  </a:txBody>
                  <a:tcPr marL="0" marR="0" marT="28575" marB="0"/>
                </a:tc>
                <a:tc>
                  <a:txBody>
                    <a:bodyPr/>
                    <a:lstStyle/>
                    <a:p>
                      <a:pPr marL="85725">
                        <a:lnSpc>
                          <a:spcPct val="100000"/>
                        </a:lnSpc>
                        <a:spcBef>
                          <a:spcPts val="225"/>
                        </a:spcBef>
                      </a:pPr>
                      <a:r>
                        <a:rPr sz="1800" spc="-10" dirty="0">
                          <a:latin typeface="+mj-lt"/>
                          <a:cs typeface="Calibri"/>
                        </a:rPr>
                        <a:t>Encryption</a:t>
                      </a:r>
                      <a:r>
                        <a:rPr sz="1800" spc="-30" dirty="0">
                          <a:latin typeface="+mj-lt"/>
                          <a:cs typeface="Calibri"/>
                        </a:rPr>
                        <a:t> </a:t>
                      </a:r>
                      <a:r>
                        <a:rPr sz="1800" spc="-10" dirty="0">
                          <a:latin typeface="+mj-lt"/>
                          <a:cs typeface="Calibri"/>
                        </a:rPr>
                        <a:t>support</a:t>
                      </a:r>
                      <a:endParaRPr sz="1800">
                        <a:latin typeface="+mj-lt"/>
                        <a:cs typeface="Calibri"/>
                      </a:endParaRPr>
                    </a:p>
                  </a:txBody>
                  <a:tcPr marL="0" marR="0" marT="28575" marB="0"/>
                </a:tc>
                <a:extLst>
                  <a:ext uri="{0D108BD9-81ED-4DB2-BD59-A6C34878D82A}">
                    <a16:rowId xmlns:a16="http://schemas.microsoft.com/office/drawing/2014/main" val="2822851494"/>
                  </a:ext>
                </a:extLst>
              </a:tr>
              <a:tr h="370840">
                <a:tc>
                  <a:txBody>
                    <a:bodyPr/>
                    <a:lstStyle/>
                    <a:p>
                      <a:pPr marL="85725">
                        <a:lnSpc>
                          <a:spcPct val="100000"/>
                        </a:lnSpc>
                        <a:spcBef>
                          <a:spcPts val="225"/>
                        </a:spcBef>
                      </a:pPr>
                      <a:r>
                        <a:rPr sz="1800" spc="-10" dirty="0">
                          <a:latin typeface="+mj-lt"/>
                          <a:cs typeface="Calibri"/>
                        </a:rPr>
                        <a:t>junit.*</a:t>
                      </a:r>
                      <a:endParaRPr sz="1800" dirty="0">
                        <a:latin typeface="+mj-lt"/>
                        <a:cs typeface="Calibri"/>
                      </a:endParaRPr>
                    </a:p>
                  </a:txBody>
                  <a:tcPr marL="0" marR="0" marT="28575" marB="0"/>
                </a:tc>
                <a:tc>
                  <a:txBody>
                    <a:bodyPr/>
                    <a:lstStyle/>
                    <a:p>
                      <a:pPr marL="85725">
                        <a:lnSpc>
                          <a:spcPct val="100000"/>
                        </a:lnSpc>
                        <a:spcBef>
                          <a:spcPts val="225"/>
                        </a:spcBef>
                      </a:pPr>
                      <a:r>
                        <a:rPr sz="1800" spc="-10" dirty="0">
                          <a:latin typeface="+mj-lt"/>
                          <a:cs typeface="Calibri"/>
                        </a:rPr>
                        <a:t>Unit-</a:t>
                      </a:r>
                      <a:r>
                        <a:rPr sz="1800" dirty="0">
                          <a:latin typeface="+mj-lt"/>
                          <a:cs typeface="Calibri"/>
                        </a:rPr>
                        <a:t>Testing</a:t>
                      </a:r>
                      <a:r>
                        <a:rPr sz="1800" spc="-10" dirty="0">
                          <a:latin typeface="+mj-lt"/>
                          <a:cs typeface="Calibri"/>
                        </a:rPr>
                        <a:t> support</a:t>
                      </a:r>
                      <a:endParaRPr sz="1800">
                        <a:latin typeface="+mj-lt"/>
                        <a:cs typeface="Calibri"/>
                      </a:endParaRPr>
                    </a:p>
                  </a:txBody>
                  <a:tcPr marL="0" marR="0" marT="28575" marB="0"/>
                </a:tc>
                <a:extLst>
                  <a:ext uri="{0D108BD9-81ED-4DB2-BD59-A6C34878D82A}">
                    <a16:rowId xmlns:a16="http://schemas.microsoft.com/office/drawing/2014/main" val="2456902837"/>
                  </a:ext>
                </a:extLst>
              </a:tr>
              <a:tr h="370840">
                <a:tc>
                  <a:txBody>
                    <a:bodyPr/>
                    <a:lstStyle/>
                    <a:p>
                      <a:pPr marL="85725">
                        <a:lnSpc>
                          <a:spcPct val="100000"/>
                        </a:lnSpc>
                        <a:spcBef>
                          <a:spcPts val="225"/>
                        </a:spcBef>
                      </a:pPr>
                      <a:r>
                        <a:rPr sz="1800" spc="-10" dirty="0">
                          <a:latin typeface="+mj-lt"/>
                          <a:cs typeface="Calibri"/>
                        </a:rPr>
                        <a:t>org.apache.http.*</a:t>
                      </a:r>
                      <a:endParaRPr sz="1800" dirty="0">
                        <a:latin typeface="+mj-lt"/>
                        <a:cs typeface="Calibri"/>
                      </a:endParaRPr>
                    </a:p>
                  </a:txBody>
                  <a:tcPr marL="0" marR="0" marT="28575" marB="0"/>
                </a:tc>
                <a:tc>
                  <a:txBody>
                    <a:bodyPr/>
                    <a:lstStyle/>
                    <a:p>
                      <a:pPr marL="85725">
                        <a:lnSpc>
                          <a:spcPct val="100000"/>
                        </a:lnSpc>
                        <a:spcBef>
                          <a:spcPts val="225"/>
                        </a:spcBef>
                      </a:pPr>
                      <a:r>
                        <a:rPr sz="1800" dirty="0">
                          <a:latin typeface="+mj-lt"/>
                          <a:cs typeface="Calibri"/>
                        </a:rPr>
                        <a:t>HTTP</a:t>
                      </a:r>
                      <a:r>
                        <a:rPr sz="1800" spc="-30" dirty="0">
                          <a:latin typeface="+mj-lt"/>
                          <a:cs typeface="Calibri"/>
                        </a:rPr>
                        <a:t> </a:t>
                      </a:r>
                      <a:r>
                        <a:rPr sz="1800" dirty="0">
                          <a:latin typeface="+mj-lt"/>
                          <a:cs typeface="Calibri"/>
                        </a:rPr>
                        <a:t>Protocol</a:t>
                      </a:r>
                      <a:r>
                        <a:rPr sz="1800" spc="-30" dirty="0">
                          <a:latin typeface="+mj-lt"/>
                          <a:cs typeface="Calibri"/>
                        </a:rPr>
                        <a:t> </a:t>
                      </a:r>
                      <a:r>
                        <a:rPr sz="1800" spc="-10" dirty="0">
                          <a:latin typeface="+mj-lt"/>
                          <a:cs typeface="Calibri"/>
                        </a:rPr>
                        <a:t>support</a:t>
                      </a:r>
                      <a:endParaRPr sz="1800">
                        <a:latin typeface="+mj-lt"/>
                        <a:cs typeface="Calibri"/>
                      </a:endParaRPr>
                    </a:p>
                  </a:txBody>
                  <a:tcPr marL="0" marR="0" marT="28575" marB="0"/>
                </a:tc>
                <a:extLst>
                  <a:ext uri="{0D108BD9-81ED-4DB2-BD59-A6C34878D82A}">
                    <a16:rowId xmlns:a16="http://schemas.microsoft.com/office/drawing/2014/main" val="489855425"/>
                  </a:ext>
                </a:extLst>
              </a:tr>
              <a:tr h="370840">
                <a:tc>
                  <a:txBody>
                    <a:bodyPr/>
                    <a:lstStyle/>
                    <a:p>
                      <a:pPr marL="85725">
                        <a:lnSpc>
                          <a:spcPct val="100000"/>
                        </a:lnSpc>
                        <a:spcBef>
                          <a:spcPts val="225"/>
                        </a:spcBef>
                      </a:pPr>
                      <a:r>
                        <a:rPr sz="1800" spc="-10" dirty="0">
                          <a:latin typeface="+mj-lt"/>
                          <a:cs typeface="Calibri"/>
                        </a:rPr>
                        <a:t>org.json</a:t>
                      </a:r>
                      <a:endParaRPr sz="1800" dirty="0">
                        <a:latin typeface="+mj-lt"/>
                        <a:cs typeface="Calibri"/>
                      </a:endParaRPr>
                    </a:p>
                  </a:txBody>
                  <a:tcPr marL="0" marR="0" marT="28575" marB="0"/>
                </a:tc>
                <a:tc>
                  <a:txBody>
                    <a:bodyPr/>
                    <a:lstStyle/>
                    <a:p>
                      <a:pPr marL="85725">
                        <a:lnSpc>
                          <a:spcPct val="100000"/>
                        </a:lnSpc>
                        <a:spcBef>
                          <a:spcPts val="225"/>
                        </a:spcBef>
                      </a:pPr>
                      <a:r>
                        <a:rPr sz="1800" dirty="0">
                          <a:latin typeface="+mj-lt"/>
                          <a:cs typeface="Calibri"/>
                        </a:rPr>
                        <a:t>JavaScript</a:t>
                      </a:r>
                      <a:r>
                        <a:rPr sz="1800" spc="-40" dirty="0">
                          <a:latin typeface="+mj-lt"/>
                          <a:cs typeface="Calibri"/>
                        </a:rPr>
                        <a:t> </a:t>
                      </a:r>
                      <a:r>
                        <a:rPr sz="1800" dirty="0">
                          <a:latin typeface="+mj-lt"/>
                          <a:cs typeface="Calibri"/>
                        </a:rPr>
                        <a:t>Object</a:t>
                      </a:r>
                      <a:r>
                        <a:rPr sz="1800" spc="-40" dirty="0">
                          <a:latin typeface="+mj-lt"/>
                          <a:cs typeface="Calibri"/>
                        </a:rPr>
                        <a:t> </a:t>
                      </a:r>
                      <a:r>
                        <a:rPr sz="1800" dirty="0">
                          <a:latin typeface="+mj-lt"/>
                          <a:cs typeface="Calibri"/>
                        </a:rPr>
                        <a:t>Notation</a:t>
                      </a:r>
                      <a:r>
                        <a:rPr sz="1800" spc="-40" dirty="0">
                          <a:latin typeface="+mj-lt"/>
                          <a:cs typeface="Calibri"/>
                        </a:rPr>
                        <a:t> </a:t>
                      </a:r>
                      <a:r>
                        <a:rPr sz="1800" spc="-10" dirty="0">
                          <a:latin typeface="+mj-lt"/>
                          <a:cs typeface="Calibri"/>
                        </a:rPr>
                        <a:t>Support</a:t>
                      </a:r>
                      <a:endParaRPr sz="1800" dirty="0">
                        <a:latin typeface="+mj-lt"/>
                        <a:cs typeface="Calibri"/>
                      </a:endParaRPr>
                    </a:p>
                  </a:txBody>
                  <a:tcPr marL="0" marR="0" marT="28575" marB="0"/>
                </a:tc>
                <a:extLst>
                  <a:ext uri="{0D108BD9-81ED-4DB2-BD59-A6C34878D82A}">
                    <a16:rowId xmlns:a16="http://schemas.microsoft.com/office/drawing/2014/main" val="3109054399"/>
                  </a:ext>
                </a:extLst>
              </a:tr>
            </a:tbl>
          </a:graphicData>
        </a:graphic>
      </p:graphicFrame>
    </p:spTree>
    <p:extLst>
      <p:ext uri="{BB962C8B-B14F-4D97-AF65-F5344CB8AC3E}">
        <p14:creationId xmlns:p14="http://schemas.microsoft.com/office/powerpoint/2010/main" val="1218245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br>
              <a:rPr lang="en-US" dirty="0" smtClean="0"/>
            </a:br>
            <a:endParaRPr lang="en-US" dirty="0"/>
          </a:p>
        </p:txBody>
      </p:sp>
      <p:sp>
        <p:nvSpPr>
          <p:cNvPr id="3" name="Content Placeholder 2"/>
          <p:cNvSpPr>
            <a:spLocks noGrp="1"/>
          </p:cNvSpPr>
          <p:nvPr>
            <p:ph idx="1"/>
          </p:nvPr>
        </p:nvSpPr>
        <p:spPr/>
        <p:txBody>
          <a:bodyPr/>
          <a:lstStyle/>
          <a:p>
            <a:r>
              <a:rPr lang="en-US" dirty="0"/>
              <a:t>Android applications are usually developed in the Java language using the Android Software Development Kit. </a:t>
            </a:r>
            <a:endParaRPr lang="en-US" dirty="0" smtClean="0"/>
          </a:p>
          <a:p>
            <a:r>
              <a:rPr lang="en-US" dirty="0" smtClean="0"/>
              <a:t>Once </a:t>
            </a:r>
            <a:r>
              <a:rPr lang="en-US" dirty="0"/>
              <a:t>developed, Android applications can be packaged easily and sold out either through a store such as Google Play, </a:t>
            </a:r>
            <a:r>
              <a:rPr lang="en-US" dirty="0" err="1"/>
              <a:t>SlideME</a:t>
            </a:r>
            <a:r>
              <a:rPr lang="en-US" dirty="0"/>
              <a:t>, Opera Mobile Store, </a:t>
            </a:r>
            <a:r>
              <a:rPr lang="en-US" dirty="0" err="1"/>
              <a:t>Mobango</a:t>
            </a:r>
            <a:r>
              <a:rPr lang="en-US" dirty="0"/>
              <a:t>, F-droid and the Amazon </a:t>
            </a:r>
            <a:r>
              <a:rPr lang="en-US" dirty="0" err="1"/>
              <a:t>Appstore</a:t>
            </a:r>
            <a:r>
              <a:rPr lang="en-US" dirty="0"/>
              <a:t>. </a:t>
            </a:r>
            <a:endParaRPr lang="en-US" dirty="0" smtClean="0"/>
          </a:p>
          <a:p>
            <a:r>
              <a:rPr lang="en-US" dirty="0" smtClean="0"/>
              <a:t>Android </a:t>
            </a:r>
            <a:r>
              <a:rPr lang="en-US" dirty="0"/>
              <a:t>powers hundreds of millions of mobile devices in more than 190 countries around the world. It's the largest installed base of any mobile platform and growing fast. </a:t>
            </a:r>
            <a:endParaRPr lang="en-US" dirty="0" smtClean="0"/>
          </a:p>
          <a:p>
            <a:r>
              <a:rPr lang="en-US" dirty="0" smtClean="0"/>
              <a:t>Every </a:t>
            </a:r>
            <a:r>
              <a:rPr lang="en-US" dirty="0"/>
              <a:t>day more than 1 million new Android devices are activated worldwide. </a:t>
            </a:r>
          </a:p>
        </p:txBody>
      </p:sp>
    </p:spTree>
    <p:extLst>
      <p:ext uri="{BB962C8B-B14F-4D97-AF65-F5344CB8AC3E}">
        <p14:creationId xmlns:p14="http://schemas.microsoft.com/office/powerpoint/2010/main" val="22227718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SDK</a:t>
            </a:r>
          </a:p>
        </p:txBody>
      </p:sp>
      <p:sp>
        <p:nvSpPr>
          <p:cNvPr id="3" name="Content Placeholder 2"/>
          <p:cNvSpPr>
            <a:spLocks noGrp="1"/>
          </p:cNvSpPr>
          <p:nvPr>
            <p:ph idx="1"/>
          </p:nvPr>
        </p:nvSpPr>
        <p:spPr/>
        <p:txBody>
          <a:bodyPr/>
          <a:lstStyle/>
          <a:p>
            <a:pPr marL="3175" indent="0">
              <a:lnSpc>
                <a:spcPct val="100000"/>
              </a:lnSpc>
              <a:spcBef>
                <a:spcPts val="325"/>
              </a:spcBef>
              <a:buNone/>
              <a:tabLst>
                <a:tab pos="294640" algn="l"/>
                <a:tab pos="4886960" algn="l"/>
              </a:tabLst>
            </a:pPr>
            <a:r>
              <a:rPr lang="en-US" sz="2800" b="1" dirty="0"/>
              <a:t>Few</a:t>
            </a:r>
            <a:r>
              <a:rPr lang="en-US" sz="2800" b="1" spc="-20" dirty="0"/>
              <a:t> </a:t>
            </a:r>
            <a:r>
              <a:rPr lang="en-US" sz="2800" b="1" dirty="0"/>
              <a:t>Popular</a:t>
            </a:r>
            <a:r>
              <a:rPr lang="en-US" sz="2800" b="1" spc="-20" dirty="0"/>
              <a:t> </a:t>
            </a:r>
            <a:r>
              <a:rPr lang="en-US" sz="2800" b="1" spc="-10" dirty="0"/>
              <a:t>Third-</a:t>
            </a:r>
            <a:r>
              <a:rPr lang="en-US" sz="2800" b="1" dirty="0"/>
              <a:t>Party</a:t>
            </a:r>
            <a:r>
              <a:rPr lang="en-US" sz="2800" b="1" spc="-20" dirty="0"/>
              <a:t> </a:t>
            </a:r>
            <a:r>
              <a:rPr lang="en-US" sz="2800" b="1" dirty="0"/>
              <a:t>Android</a:t>
            </a:r>
            <a:r>
              <a:rPr lang="en-US" sz="2800" b="1" spc="-20" dirty="0"/>
              <a:t> </a:t>
            </a:r>
            <a:r>
              <a:rPr lang="en-US" sz="2800" b="1" spc="-20" dirty="0" smtClean="0"/>
              <a:t>APIs:</a:t>
            </a:r>
            <a:endParaRPr lang="en-US" sz="2800" b="1" spc="-10" dirty="0" smtClean="0">
              <a:latin typeface="+mj-lt"/>
              <a:cs typeface="Calibri"/>
            </a:endParaRPr>
          </a:p>
          <a:p>
            <a:pPr marL="294005" indent="-290830">
              <a:lnSpc>
                <a:spcPct val="100000"/>
              </a:lnSpc>
              <a:spcBef>
                <a:spcPts val="325"/>
              </a:spcBef>
              <a:buFont typeface="Arial"/>
              <a:buChar char="•"/>
              <a:tabLst>
                <a:tab pos="294640" algn="l"/>
                <a:tab pos="4886960" algn="l"/>
              </a:tabLst>
            </a:pPr>
            <a:r>
              <a:rPr lang="en-US" spc="-10" dirty="0" smtClean="0">
                <a:latin typeface="+mj-lt"/>
                <a:cs typeface="Calibri"/>
              </a:rPr>
              <a:t>Com.google.android.gms.ads</a:t>
            </a:r>
            <a:r>
              <a:rPr lang="en-US" spc="-10" dirty="0">
                <a:latin typeface="+mj-lt"/>
                <a:cs typeface="Calibri"/>
              </a:rPr>
              <a:t>.*</a:t>
            </a:r>
            <a:r>
              <a:rPr lang="en-US" dirty="0">
                <a:latin typeface="+mj-lt"/>
                <a:cs typeface="Calibri"/>
              </a:rPr>
              <a:t>	=</a:t>
            </a:r>
            <a:r>
              <a:rPr lang="en-US" spc="-15" dirty="0">
                <a:latin typeface="+mj-lt"/>
                <a:cs typeface="Calibri"/>
              </a:rPr>
              <a:t> </a:t>
            </a:r>
            <a:r>
              <a:rPr lang="en-US" dirty="0">
                <a:latin typeface="+mj-lt"/>
                <a:cs typeface="Calibri"/>
              </a:rPr>
              <a:t>Google</a:t>
            </a:r>
            <a:r>
              <a:rPr lang="en-US" spc="-15" dirty="0">
                <a:latin typeface="+mj-lt"/>
                <a:cs typeface="Calibri"/>
              </a:rPr>
              <a:t> </a:t>
            </a:r>
            <a:r>
              <a:rPr lang="en-US" dirty="0">
                <a:latin typeface="+mj-lt"/>
                <a:cs typeface="Calibri"/>
              </a:rPr>
              <a:t>Mobile</a:t>
            </a:r>
            <a:r>
              <a:rPr lang="en-US" spc="-15" dirty="0">
                <a:latin typeface="+mj-lt"/>
                <a:cs typeface="Calibri"/>
              </a:rPr>
              <a:t> </a:t>
            </a:r>
            <a:r>
              <a:rPr lang="en-US" dirty="0">
                <a:latin typeface="+mj-lt"/>
                <a:cs typeface="Calibri"/>
              </a:rPr>
              <a:t>Ads</a:t>
            </a:r>
            <a:r>
              <a:rPr lang="en-US" spc="-15" dirty="0">
                <a:latin typeface="+mj-lt"/>
                <a:cs typeface="Calibri"/>
              </a:rPr>
              <a:t> </a:t>
            </a:r>
            <a:r>
              <a:rPr lang="en-US" dirty="0">
                <a:latin typeface="+mj-lt"/>
                <a:cs typeface="Calibri"/>
              </a:rPr>
              <a:t>SDK</a:t>
            </a:r>
            <a:r>
              <a:rPr lang="en-US" spc="-10" dirty="0">
                <a:latin typeface="+mj-lt"/>
                <a:cs typeface="Calibri"/>
              </a:rPr>
              <a:t> Package.</a:t>
            </a:r>
            <a:endParaRPr lang="en-US" dirty="0">
              <a:latin typeface="+mj-lt"/>
              <a:cs typeface="Calibri"/>
            </a:endParaRPr>
          </a:p>
          <a:p>
            <a:pPr marL="294005" marR="5080" indent="-291465">
              <a:lnSpc>
                <a:spcPts val="2910"/>
              </a:lnSpc>
              <a:spcBef>
                <a:spcPts val="600"/>
              </a:spcBef>
              <a:buFont typeface="Arial"/>
              <a:buChar char="•"/>
              <a:tabLst>
                <a:tab pos="294640" algn="l"/>
              </a:tabLst>
            </a:pPr>
            <a:r>
              <a:rPr lang="en-US" spc="-10" dirty="0">
                <a:latin typeface="+mj-lt"/>
                <a:cs typeface="Calibri"/>
              </a:rPr>
              <a:t>Com.google.android.gms.analytics.*</a:t>
            </a:r>
            <a:r>
              <a:rPr lang="en-US" spc="5" dirty="0">
                <a:latin typeface="+mj-lt"/>
                <a:cs typeface="Calibri"/>
              </a:rPr>
              <a:t> </a:t>
            </a:r>
            <a:r>
              <a:rPr lang="en-US" dirty="0">
                <a:latin typeface="+mj-lt"/>
                <a:cs typeface="Calibri"/>
              </a:rPr>
              <a:t>=</a:t>
            </a:r>
            <a:r>
              <a:rPr lang="en-US" spc="15" dirty="0">
                <a:latin typeface="+mj-lt"/>
                <a:cs typeface="Calibri"/>
              </a:rPr>
              <a:t> </a:t>
            </a:r>
            <a:r>
              <a:rPr lang="en-US" dirty="0">
                <a:latin typeface="+mj-lt"/>
                <a:cs typeface="Calibri"/>
              </a:rPr>
              <a:t>Google</a:t>
            </a:r>
            <a:r>
              <a:rPr lang="en-US" spc="15" dirty="0">
                <a:latin typeface="+mj-lt"/>
                <a:cs typeface="Calibri"/>
              </a:rPr>
              <a:t> </a:t>
            </a:r>
            <a:r>
              <a:rPr lang="en-US" dirty="0">
                <a:latin typeface="+mj-lt"/>
                <a:cs typeface="Calibri"/>
              </a:rPr>
              <a:t>Analytics</a:t>
            </a:r>
            <a:r>
              <a:rPr lang="en-US" spc="15" dirty="0">
                <a:latin typeface="+mj-lt"/>
                <a:cs typeface="Calibri"/>
              </a:rPr>
              <a:t> </a:t>
            </a:r>
            <a:r>
              <a:rPr lang="en-US" dirty="0">
                <a:latin typeface="+mj-lt"/>
                <a:cs typeface="Calibri"/>
              </a:rPr>
              <a:t>SDK</a:t>
            </a:r>
            <a:r>
              <a:rPr lang="en-US" spc="15" dirty="0">
                <a:latin typeface="+mj-lt"/>
                <a:cs typeface="Calibri"/>
              </a:rPr>
              <a:t> </a:t>
            </a:r>
            <a:r>
              <a:rPr lang="en-US" dirty="0">
                <a:latin typeface="+mj-lt"/>
                <a:cs typeface="Calibri"/>
              </a:rPr>
              <a:t>for</a:t>
            </a:r>
            <a:r>
              <a:rPr lang="en-US" spc="15" dirty="0">
                <a:latin typeface="+mj-lt"/>
                <a:cs typeface="Calibri"/>
              </a:rPr>
              <a:t> </a:t>
            </a:r>
            <a:r>
              <a:rPr lang="en-US" spc="-10" dirty="0">
                <a:latin typeface="+mj-lt"/>
                <a:cs typeface="Calibri"/>
              </a:rPr>
              <a:t>Android Package.</a:t>
            </a:r>
            <a:endParaRPr lang="en-US" dirty="0">
              <a:latin typeface="+mj-lt"/>
              <a:cs typeface="Calibri"/>
            </a:endParaRPr>
          </a:p>
          <a:p>
            <a:pPr marL="294005" indent="-290830">
              <a:lnSpc>
                <a:spcPct val="100000"/>
              </a:lnSpc>
              <a:spcBef>
                <a:spcPts val="185"/>
              </a:spcBef>
              <a:buFont typeface="Arial"/>
              <a:buChar char="•"/>
              <a:tabLst>
                <a:tab pos="294640" algn="l"/>
              </a:tabLst>
            </a:pPr>
            <a:r>
              <a:rPr lang="en-US" dirty="0" err="1">
                <a:latin typeface="+mj-lt"/>
                <a:cs typeface="Calibri"/>
              </a:rPr>
              <a:t>Com.google.android.gms.gcm</a:t>
            </a:r>
            <a:r>
              <a:rPr lang="en-US" spc="-50" dirty="0">
                <a:latin typeface="+mj-lt"/>
                <a:cs typeface="Calibri"/>
              </a:rPr>
              <a:t> </a:t>
            </a:r>
            <a:r>
              <a:rPr lang="en-US" dirty="0">
                <a:latin typeface="+mj-lt"/>
                <a:cs typeface="Calibri"/>
              </a:rPr>
              <a:t>=</a:t>
            </a:r>
            <a:r>
              <a:rPr lang="en-US" spc="-35" dirty="0">
                <a:latin typeface="+mj-lt"/>
                <a:cs typeface="Calibri"/>
              </a:rPr>
              <a:t> </a:t>
            </a:r>
            <a:r>
              <a:rPr lang="en-US" dirty="0">
                <a:latin typeface="+mj-lt"/>
                <a:cs typeface="Calibri"/>
              </a:rPr>
              <a:t>Google</a:t>
            </a:r>
            <a:r>
              <a:rPr lang="en-US" spc="-35" dirty="0">
                <a:latin typeface="+mj-lt"/>
                <a:cs typeface="Calibri"/>
              </a:rPr>
              <a:t> </a:t>
            </a:r>
            <a:r>
              <a:rPr lang="en-US" dirty="0">
                <a:latin typeface="+mj-lt"/>
                <a:cs typeface="Calibri"/>
              </a:rPr>
              <a:t>Cloud</a:t>
            </a:r>
            <a:r>
              <a:rPr lang="en-US" spc="-40" dirty="0">
                <a:latin typeface="+mj-lt"/>
                <a:cs typeface="Calibri"/>
              </a:rPr>
              <a:t> </a:t>
            </a:r>
            <a:r>
              <a:rPr lang="en-US" dirty="0">
                <a:latin typeface="+mj-lt"/>
                <a:cs typeface="Calibri"/>
              </a:rPr>
              <a:t>Messaging</a:t>
            </a:r>
            <a:r>
              <a:rPr lang="en-US" spc="-35" dirty="0">
                <a:latin typeface="+mj-lt"/>
                <a:cs typeface="Calibri"/>
              </a:rPr>
              <a:t> </a:t>
            </a:r>
            <a:r>
              <a:rPr lang="en-US" dirty="0">
                <a:latin typeface="+mj-lt"/>
                <a:cs typeface="Calibri"/>
              </a:rPr>
              <a:t>for</a:t>
            </a:r>
            <a:r>
              <a:rPr lang="en-US" spc="-35" dirty="0">
                <a:latin typeface="+mj-lt"/>
                <a:cs typeface="Calibri"/>
              </a:rPr>
              <a:t> </a:t>
            </a:r>
            <a:r>
              <a:rPr lang="en-US" spc="-10" dirty="0">
                <a:latin typeface="+mj-lt"/>
                <a:cs typeface="Calibri"/>
              </a:rPr>
              <a:t>Android.</a:t>
            </a:r>
            <a:endParaRPr lang="en-US" dirty="0">
              <a:latin typeface="+mj-lt"/>
              <a:cs typeface="Calibri"/>
            </a:endParaRPr>
          </a:p>
          <a:p>
            <a:pPr marL="294005" indent="-290830">
              <a:lnSpc>
                <a:spcPct val="100000"/>
              </a:lnSpc>
              <a:spcBef>
                <a:spcPts val="204"/>
              </a:spcBef>
              <a:buFont typeface="Arial"/>
              <a:buChar char="•"/>
              <a:tabLst>
                <a:tab pos="294640" algn="l"/>
              </a:tabLst>
            </a:pPr>
            <a:r>
              <a:rPr lang="en-US" spc="-10" dirty="0" err="1">
                <a:latin typeface="+mj-lt"/>
                <a:cs typeface="Calibri"/>
              </a:rPr>
              <a:t>Com.google.android.gms.appindexing</a:t>
            </a:r>
            <a:r>
              <a:rPr lang="en-US" spc="10" dirty="0">
                <a:latin typeface="+mj-lt"/>
                <a:cs typeface="Calibri"/>
              </a:rPr>
              <a:t> </a:t>
            </a:r>
            <a:r>
              <a:rPr lang="en-US" dirty="0">
                <a:latin typeface="+mj-lt"/>
                <a:cs typeface="Calibri"/>
              </a:rPr>
              <a:t>=</a:t>
            </a:r>
            <a:r>
              <a:rPr lang="en-US" spc="20" dirty="0">
                <a:latin typeface="+mj-lt"/>
                <a:cs typeface="Calibri"/>
              </a:rPr>
              <a:t> </a:t>
            </a:r>
            <a:r>
              <a:rPr lang="en-US" dirty="0">
                <a:latin typeface="+mj-lt"/>
                <a:cs typeface="Calibri"/>
              </a:rPr>
              <a:t>Google</a:t>
            </a:r>
            <a:r>
              <a:rPr lang="en-US" spc="20" dirty="0">
                <a:latin typeface="+mj-lt"/>
                <a:cs typeface="Calibri"/>
              </a:rPr>
              <a:t> </a:t>
            </a:r>
            <a:r>
              <a:rPr lang="en-US" dirty="0">
                <a:latin typeface="+mj-lt"/>
                <a:cs typeface="Calibri"/>
              </a:rPr>
              <a:t>App</a:t>
            </a:r>
            <a:r>
              <a:rPr lang="en-US" spc="20" dirty="0">
                <a:latin typeface="+mj-lt"/>
                <a:cs typeface="Calibri"/>
              </a:rPr>
              <a:t> </a:t>
            </a:r>
            <a:r>
              <a:rPr lang="en-US" dirty="0">
                <a:latin typeface="+mj-lt"/>
                <a:cs typeface="Calibri"/>
              </a:rPr>
              <a:t>Indexing</a:t>
            </a:r>
            <a:r>
              <a:rPr lang="en-US" spc="25" dirty="0">
                <a:latin typeface="+mj-lt"/>
                <a:cs typeface="Calibri"/>
              </a:rPr>
              <a:t> </a:t>
            </a:r>
            <a:r>
              <a:rPr lang="en-US" spc="-10" dirty="0">
                <a:latin typeface="+mj-lt"/>
                <a:cs typeface="Calibri"/>
              </a:rPr>
              <a:t>Package.</a:t>
            </a:r>
            <a:endParaRPr lang="en-US" dirty="0">
              <a:latin typeface="+mj-lt"/>
              <a:cs typeface="Calibri"/>
            </a:endParaRPr>
          </a:p>
          <a:p>
            <a:pPr marL="294005" indent="-290830">
              <a:lnSpc>
                <a:spcPct val="100000"/>
              </a:lnSpc>
              <a:spcBef>
                <a:spcPts val="210"/>
              </a:spcBef>
              <a:buFont typeface="Arial"/>
              <a:buChar char="•"/>
              <a:tabLst>
                <a:tab pos="294640" algn="l"/>
              </a:tabLst>
            </a:pPr>
            <a:r>
              <a:rPr lang="en-US" spc="-10" dirty="0" err="1">
                <a:latin typeface="+mj-lt"/>
                <a:cs typeface="Calibri"/>
              </a:rPr>
              <a:t>Com.google.android.gms.appinvite</a:t>
            </a:r>
            <a:r>
              <a:rPr lang="en-US" spc="20" dirty="0">
                <a:latin typeface="+mj-lt"/>
                <a:cs typeface="Calibri"/>
              </a:rPr>
              <a:t> </a:t>
            </a:r>
            <a:r>
              <a:rPr lang="en-US" dirty="0">
                <a:latin typeface="+mj-lt"/>
                <a:cs typeface="Calibri"/>
              </a:rPr>
              <a:t>=</a:t>
            </a:r>
            <a:r>
              <a:rPr lang="en-US" spc="20" dirty="0">
                <a:latin typeface="+mj-lt"/>
                <a:cs typeface="Calibri"/>
              </a:rPr>
              <a:t> </a:t>
            </a:r>
            <a:r>
              <a:rPr lang="en-US" dirty="0">
                <a:latin typeface="+mj-lt"/>
                <a:cs typeface="Calibri"/>
              </a:rPr>
              <a:t>Google</a:t>
            </a:r>
            <a:r>
              <a:rPr lang="en-US" spc="20" dirty="0">
                <a:latin typeface="+mj-lt"/>
                <a:cs typeface="Calibri"/>
              </a:rPr>
              <a:t> </a:t>
            </a:r>
            <a:r>
              <a:rPr lang="en-US" dirty="0">
                <a:latin typeface="+mj-lt"/>
                <a:cs typeface="Calibri"/>
              </a:rPr>
              <a:t>App</a:t>
            </a:r>
            <a:r>
              <a:rPr lang="en-US" spc="20" dirty="0">
                <a:latin typeface="+mj-lt"/>
                <a:cs typeface="Calibri"/>
              </a:rPr>
              <a:t> </a:t>
            </a:r>
            <a:r>
              <a:rPr lang="en-US" dirty="0">
                <a:latin typeface="+mj-lt"/>
                <a:cs typeface="Calibri"/>
              </a:rPr>
              <a:t>Invites</a:t>
            </a:r>
            <a:r>
              <a:rPr lang="en-US" spc="20" dirty="0">
                <a:latin typeface="+mj-lt"/>
                <a:cs typeface="Calibri"/>
              </a:rPr>
              <a:t> </a:t>
            </a:r>
            <a:r>
              <a:rPr lang="en-US" spc="-10" dirty="0">
                <a:latin typeface="+mj-lt"/>
                <a:cs typeface="Calibri"/>
              </a:rPr>
              <a:t>Package</a:t>
            </a:r>
            <a:endParaRPr lang="en-US" dirty="0">
              <a:latin typeface="+mj-lt"/>
              <a:cs typeface="Calibri"/>
            </a:endParaRPr>
          </a:p>
          <a:p>
            <a:pPr marL="294005" indent="-290830">
              <a:lnSpc>
                <a:spcPct val="100000"/>
              </a:lnSpc>
              <a:spcBef>
                <a:spcPts val="210"/>
              </a:spcBef>
              <a:buFont typeface="Arial"/>
              <a:buChar char="•"/>
              <a:tabLst>
                <a:tab pos="294640" algn="l"/>
              </a:tabLst>
            </a:pPr>
            <a:r>
              <a:rPr lang="en-US" dirty="0" err="1">
                <a:latin typeface="+mj-lt"/>
                <a:cs typeface="Calibri"/>
              </a:rPr>
              <a:t>Com.google.android.gms.games</a:t>
            </a:r>
            <a:r>
              <a:rPr lang="en-US" spc="-50" dirty="0">
                <a:latin typeface="+mj-lt"/>
                <a:cs typeface="Calibri"/>
              </a:rPr>
              <a:t> </a:t>
            </a:r>
            <a:r>
              <a:rPr lang="en-US" dirty="0">
                <a:latin typeface="+mj-lt"/>
                <a:cs typeface="Calibri"/>
              </a:rPr>
              <a:t>=</a:t>
            </a:r>
            <a:r>
              <a:rPr lang="en-US" spc="-40" dirty="0">
                <a:latin typeface="+mj-lt"/>
                <a:cs typeface="Calibri"/>
              </a:rPr>
              <a:t> </a:t>
            </a:r>
            <a:r>
              <a:rPr lang="en-US" dirty="0">
                <a:latin typeface="+mj-lt"/>
                <a:cs typeface="Calibri"/>
              </a:rPr>
              <a:t>Google</a:t>
            </a:r>
            <a:r>
              <a:rPr lang="en-US" spc="-35" dirty="0">
                <a:latin typeface="+mj-lt"/>
                <a:cs typeface="Calibri"/>
              </a:rPr>
              <a:t> </a:t>
            </a:r>
            <a:r>
              <a:rPr lang="en-US" dirty="0">
                <a:latin typeface="+mj-lt"/>
                <a:cs typeface="Calibri"/>
              </a:rPr>
              <a:t>Play</a:t>
            </a:r>
            <a:r>
              <a:rPr lang="en-US" spc="-40" dirty="0">
                <a:latin typeface="+mj-lt"/>
                <a:cs typeface="Calibri"/>
              </a:rPr>
              <a:t> </a:t>
            </a:r>
            <a:r>
              <a:rPr lang="en-US" dirty="0">
                <a:latin typeface="+mj-lt"/>
                <a:cs typeface="Calibri"/>
              </a:rPr>
              <a:t>Games</a:t>
            </a:r>
            <a:r>
              <a:rPr lang="en-US" spc="-40" dirty="0">
                <a:latin typeface="+mj-lt"/>
                <a:cs typeface="Calibri"/>
              </a:rPr>
              <a:t> </a:t>
            </a:r>
            <a:r>
              <a:rPr lang="en-US" dirty="0">
                <a:latin typeface="+mj-lt"/>
                <a:cs typeface="Calibri"/>
              </a:rPr>
              <a:t>Services</a:t>
            </a:r>
            <a:r>
              <a:rPr lang="en-US" spc="-35" dirty="0">
                <a:latin typeface="+mj-lt"/>
                <a:cs typeface="Calibri"/>
              </a:rPr>
              <a:t> </a:t>
            </a:r>
            <a:r>
              <a:rPr lang="en-US" spc="-10" dirty="0">
                <a:latin typeface="+mj-lt"/>
                <a:cs typeface="Calibri"/>
              </a:rPr>
              <a:t>Package</a:t>
            </a:r>
            <a:endParaRPr lang="en-US" dirty="0">
              <a:latin typeface="+mj-lt"/>
              <a:cs typeface="Calibri"/>
            </a:endParaRPr>
          </a:p>
          <a:p>
            <a:pPr marL="294005" indent="-290830">
              <a:lnSpc>
                <a:spcPct val="100000"/>
              </a:lnSpc>
              <a:spcBef>
                <a:spcPts val="210"/>
              </a:spcBef>
              <a:buFont typeface="Arial"/>
              <a:buChar char="•"/>
              <a:tabLst>
                <a:tab pos="294640" algn="l"/>
                <a:tab pos="5318760" algn="l"/>
              </a:tabLst>
            </a:pPr>
            <a:r>
              <a:rPr lang="en-US" dirty="0" err="1">
                <a:latin typeface="+mj-lt"/>
                <a:cs typeface="Calibri"/>
              </a:rPr>
              <a:t>Com.google.android.gms.fitness</a:t>
            </a:r>
            <a:r>
              <a:rPr lang="en-US" spc="-155" dirty="0">
                <a:latin typeface="+mj-lt"/>
                <a:cs typeface="Calibri"/>
              </a:rPr>
              <a:t> </a:t>
            </a:r>
            <a:r>
              <a:rPr lang="en-US" spc="-50" dirty="0">
                <a:latin typeface="+mj-lt"/>
                <a:cs typeface="Calibri"/>
              </a:rPr>
              <a:t>=</a:t>
            </a:r>
            <a:r>
              <a:rPr lang="en-US" b="1" dirty="0">
                <a:latin typeface="+mj-lt"/>
                <a:cs typeface="Calibri"/>
              </a:rPr>
              <a:t>	</a:t>
            </a:r>
            <a:r>
              <a:rPr lang="en-US" dirty="0">
                <a:latin typeface="+mj-lt"/>
                <a:cs typeface="Calibri"/>
              </a:rPr>
              <a:t>Google</a:t>
            </a:r>
            <a:r>
              <a:rPr lang="en-US" spc="-20" dirty="0">
                <a:latin typeface="+mj-lt"/>
                <a:cs typeface="Calibri"/>
              </a:rPr>
              <a:t> </a:t>
            </a:r>
            <a:r>
              <a:rPr lang="en-US" dirty="0">
                <a:latin typeface="+mj-lt"/>
                <a:cs typeface="Calibri"/>
              </a:rPr>
              <a:t>Fit</a:t>
            </a:r>
            <a:r>
              <a:rPr lang="en-US" spc="-15" dirty="0">
                <a:latin typeface="+mj-lt"/>
                <a:cs typeface="Calibri"/>
              </a:rPr>
              <a:t> </a:t>
            </a:r>
            <a:r>
              <a:rPr lang="en-US" spc="-10" dirty="0">
                <a:latin typeface="+mj-lt"/>
                <a:cs typeface="Calibri"/>
              </a:rPr>
              <a:t>Package</a:t>
            </a:r>
            <a:endParaRPr lang="en-US" dirty="0">
              <a:latin typeface="+mj-lt"/>
              <a:cs typeface="Calibri"/>
            </a:endParaRPr>
          </a:p>
          <a:p>
            <a:endParaRPr lang="en-US" dirty="0"/>
          </a:p>
        </p:txBody>
      </p:sp>
    </p:spTree>
    <p:extLst>
      <p:ext uri="{BB962C8B-B14F-4D97-AF65-F5344CB8AC3E}">
        <p14:creationId xmlns:p14="http://schemas.microsoft.com/office/powerpoint/2010/main" val="37106775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SDK</a:t>
            </a:r>
          </a:p>
        </p:txBody>
      </p:sp>
      <p:sp>
        <p:nvSpPr>
          <p:cNvPr id="3" name="Content Placeholder 2"/>
          <p:cNvSpPr>
            <a:spLocks noGrp="1"/>
          </p:cNvSpPr>
          <p:nvPr>
            <p:ph idx="1"/>
          </p:nvPr>
        </p:nvSpPr>
        <p:spPr/>
        <p:txBody>
          <a:bodyPr/>
          <a:lstStyle/>
          <a:p>
            <a:pPr marL="294640" marR="5080" indent="-281940">
              <a:lnSpc>
                <a:spcPts val="3829"/>
              </a:lnSpc>
              <a:spcBef>
                <a:spcPts val="235"/>
              </a:spcBef>
              <a:buFont typeface="Arial"/>
              <a:buChar char="•"/>
              <a:tabLst>
                <a:tab pos="294640" algn="l"/>
              </a:tabLst>
            </a:pPr>
            <a:r>
              <a:rPr lang="en-US" dirty="0">
                <a:latin typeface="+mj-lt"/>
                <a:cs typeface="Calibri"/>
              </a:rPr>
              <a:t>Android</a:t>
            </a:r>
            <a:r>
              <a:rPr lang="en-US" spc="-40" dirty="0">
                <a:latin typeface="+mj-lt"/>
                <a:cs typeface="Calibri"/>
              </a:rPr>
              <a:t> </a:t>
            </a:r>
            <a:r>
              <a:rPr lang="en-US" dirty="0">
                <a:latin typeface="+mj-lt"/>
                <a:cs typeface="Calibri"/>
              </a:rPr>
              <a:t>SDK</a:t>
            </a:r>
            <a:r>
              <a:rPr lang="en-US" spc="-40" dirty="0">
                <a:latin typeface="+mj-lt"/>
                <a:cs typeface="Calibri"/>
              </a:rPr>
              <a:t> </a:t>
            </a:r>
            <a:r>
              <a:rPr lang="en-US" dirty="0">
                <a:latin typeface="+mj-lt"/>
                <a:cs typeface="Calibri"/>
              </a:rPr>
              <a:t>provides</a:t>
            </a:r>
            <a:r>
              <a:rPr lang="en-US" spc="-40" dirty="0">
                <a:latin typeface="+mj-lt"/>
                <a:cs typeface="Calibri"/>
              </a:rPr>
              <a:t> </a:t>
            </a:r>
            <a:r>
              <a:rPr lang="en-US" dirty="0">
                <a:latin typeface="+mj-lt"/>
                <a:cs typeface="Calibri"/>
              </a:rPr>
              <a:t>many</a:t>
            </a:r>
            <a:r>
              <a:rPr lang="en-US" spc="-40" dirty="0">
                <a:latin typeface="+mj-lt"/>
                <a:cs typeface="Calibri"/>
              </a:rPr>
              <a:t> </a:t>
            </a:r>
            <a:r>
              <a:rPr lang="en-US" dirty="0">
                <a:latin typeface="+mj-lt"/>
                <a:cs typeface="Calibri"/>
              </a:rPr>
              <a:t>tools</a:t>
            </a:r>
            <a:r>
              <a:rPr lang="en-US" spc="-40" dirty="0">
                <a:latin typeface="+mj-lt"/>
                <a:cs typeface="Calibri"/>
              </a:rPr>
              <a:t> </a:t>
            </a:r>
            <a:r>
              <a:rPr lang="en-US" dirty="0">
                <a:latin typeface="+mj-lt"/>
                <a:cs typeface="Calibri"/>
              </a:rPr>
              <a:t>to</a:t>
            </a:r>
            <a:r>
              <a:rPr lang="en-US" spc="-40" dirty="0">
                <a:latin typeface="+mj-lt"/>
                <a:cs typeface="Calibri"/>
              </a:rPr>
              <a:t> </a:t>
            </a:r>
            <a:r>
              <a:rPr lang="en-US" dirty="0">
                <a:latin typeface="+mj-lt"/>
                <a:cs typeface="Calibri"/>
              </a:rPr>
              <a:t>design,</a:t>
            </a:r>
            <a:r>
              <a:rPr lang="en-US" spc="-40" dirty="0">
                <a:latin typeface="+mj-lt"/>
                <a:cs typeface="Calibri"/>
              </a:rPr>
              <a:t> </a:t>
            </a:r>
            <a:r>
              <a:rPr lang="en-US" dirty="0">
                <a:latin typeface="+mj-lt"/>
                <a:cs typeface="Calibri"/>
              </a:rPr>
              <a:t>develop,</a:t>
            </a:r>
            <a:r>
              <a:rPr lang="en-US" spc="-35" dirty="0">
                <a:latin typeface="+mj-lt"/>
                <a:cs typeface="Calibri"/>
              </a:rPr>
              <a:t> </a:t>
            </a:r>
            <a:r>
              <a:rPr lang="en-US" spc="-10" dirty="0">
                <a:latin typeface="+mj-lt"/>
                <a:cs typeface="Calibri"/>
              </a:rPr>
              <a:t>debug </a:t>
            </a:r>
            <a:r>
              <a:rPr lang="en-US" dirty="0">
                <a:latin typeface="+mj-lt"/>
                <a:cs typeface="Calibri"/>
              </a:rPr>
              <a:t>and</a:t>
            </a:r>
            <a:r>
              <a:rPr lang="en-US" spc="-35" dirty="0">
                <a:latin typeface="+mj-lt"/>
                <a:cs typeface="Calibri"/>
              </a:rPr>
              <a:t> </a:t>
            </a:r>
            <a:r>
              <a:rPr lang="en-US" dirty="0">
                <a:latin typeface="+mj-lt"/>
                <a:cs typeface="Calibri"/>
              </a:rPr>
              <a:t>deploy</a:t>
            </a:r>
            <a:r>
              <a:rPr lang="en-US" spc="-20" dirty="0">
                <a:latin typeface="+mj-lt"/>
                <a:cs typeface="Calibri"/>
              </a:rPr>
              <a:t> </a:t>
            </a:r>
            <a:r>
              <a:rPr lang="en-US" dirty="0">
                <a:latin typeface="+mj-lt"/>
                <a:cs typeface="Calibri"/>
              </a:rPr>
              <a:t>your</a:t>
            </a:r>
            <a:r>
              <a:rPr lang="en-US" spc="-20" dirty="0">
                <a:latin typeface="+mj-lt"/>
                <a:cs typeface="Calibri"/>
              </a:rPr>
              <a:t> </a:t>
            </a:r>
            <a:r>
              <a:rPr lang="en-US" spc="-10" dirty="0">
                <a:latin typeface="+mj-lt"/>
                <a:cs typeface="Calibri"/>
              </a:rPr>
              <a:t>applications.</a:t>
            </a:r>
            <a:endParaRPr lang="en-US" dirty="0">
              <a:latin typeface="+mj-lt"/>
              <a:cs typeface="Calibri"/>
            </a:endParaRPr>
          </a:p>
          <a:p>
            <a:pPr marL="693420" lvl="1" indent="-304800">
              <a:lnSpc>
                <a:spcPct val="100000"/>
              </a:lnSpc>
              <a:spcBef>
                <a:spcPts val="430"/>
              </a:spcBef>
              <a:buFont typeface="Arial"/>
              <a:buChar char="–"/>
              <a:tabLst>
                <a:tab pos="693420" algn="l"/>
              </a:tabLst>
            </a:pPr>
            <a:r>
              <a:rPr lang="en-US" sz="2000" dirty="0">
                <a:latin typeface="+mj-lt"/>
                <a:cs typeface="Calibri"/>
              </a:rPr>
              <a:t>Android</a:t>
            </a:r>
            <a:r>
              <a:rPr lang="en-US" sz="2000" spc="-35" dirty="0">
                <a:latin typeface="+mj-lt"/>
                <a:cs typeface="Calibri"/>
              </a:rPr>
              <a:t> </a:t>
            </a:r>
            <a:r>
              <a:rPr lang="en-US" sz="2000" spc="-10" dirty="0">
                <a:latin typeface="+mj-lt"/>
                <a:cs typeface="Calibri"/>
              </a:rPr>
              <a:t>Studio</a:t>
            </a:r>
            <a:endParaRPr lang="en-US" sz="2000" dirty="0">
              <a:latin typeface="+mj-lt"/>
              <a:cs typeface="Calibri"/>
            </a:endParaRPr>
          </a:p>
          <a:p>
            <a:pPr marL="693420" lvl="1" indent="-304800">
              <a:lnSpc>
                <a:spcPct val="100000"/>
              </a:lnSpc>
              <a:spcBef>
                <a:spcPts val="540"/>
              </a:spcBef>
              <a:buFont typeface="Arial"/>
              <a:buChar char="–"/>
              <a:tabLst>
                <a:tab pos="693420" algn="l"/>
              </a:tabLst>
            </a:pPr>
            <a:r>
              <a:rPr lang="en-US" sz="2000" dirty="0">
                <a:latin typeface="+mj-lt"/>
                <a:cs typeface="Calibri"/>
              </a:rPr>
              <a:t>Android</a:t>
            </a:r>
            <a:r>
              <a:rPr lang="en-US" sz="2000" spc="-35" dirty="0">
                <a:latin typeface="+mj-lt"/>
                <a:cs typeface="Calibri"/>
              </a:rPr>
              <a:t> </a:t>
            </a:r>
            <a:r>
              <a:rPr lang="en-US" sz="2000" dirty="0">
                <a:latin typeface="+mj-lt"/>
                <a:cs typeface="Calibri"/>
              </a:rPr>
              <a:t>SDK</a:t>
            </a:r>
            <a:r>
              <a:rPr lang="en-US" sz="2000" spc="-30" dirty="0">
                <a:latin typeface="+mj-lt"/>
                <a:cs typeface="Calibri"/>
              </a:rPr>
              <a:t> </a:t>
            </a:r>
            <a:r>
              <a:rPr lang="en-US" sz="2000" dirty="0">
                <a:latin typeface="+mj-lt"/>
                <a:cs typeface="Calibri"/>
              </a:rPr>
              <a:t>and</a:t>
            </a:r>
            <a:r>
              <a:rPr lang="en-US" sz="2000" spc="-30" dirty="0">
                <a:latin typeface="+mj-lt"/>
                <a:cs typeface="Calibri"/>
              </a:rPr>
              <a:t> </a:t>
            </a:r>
            <a:r>
              <a:rPr lang="en-US" sz="2000" dirty="0">
                <a:latin typeface="+mj-lt"/>
                <a:cs typeface="Calibri"/>
              </a:rPr>
              <a:t>AVD</a:t>
            </a:r>
            <a:r>
              <a:rPr lang="en-US" sz="2000" spc="-35" dirty="0">
                <a:latin typeface="+mj-lt"/>
                <a:cs typeface="Calibri"/>
              </a:rPr>
              <a:t> </a:t>
            </a:r>
            <a:r>
              <a:rPr lang="en-US" sz="2000" spc="-10" dirty="0">
                <a:latin typeface="+mj-lt"/>
                <a:cs typeface="Calibri"/>
              </a:rPr>
              <a:t>Managers</a:t>
            </a:r>
            <a:endParaRPr lang="en-US" sz="2000" dirty="0">
              <a:latin typeface="+mj-lt"/>
              <a:cs typeface="Calibri"/>
            </a:endParaRPr>
          </a:p>
          <a:p>
            <a:pPr marL="693420" lvl="1" indent="-304800">
              <a:lnSpc>
                <a:spcPct val="100000"/>
              </a:lnSpc>
              <a:spcBef>
                <a:spcPts val="540"/>
              </a:spcBef>
              <a:buFont typeface="Arial"/>
              <a:buChar char="–"/>
              <a:tabLst>
                <a:tab pos="693420" algn="l"/>
              </a:tabLst>
            </a:pPr>
            <a:r>
              <a:rPr lang="en-US" sz="2000" dirty="0">
                <a:latin typeface="+mj-lt"/>
                <a:cs typeface="Calibri"/>
              </a:rPr>
              <a:t>Android</a:t>
            </a:r>
            <a:r>
              <a:rPr lang="en-US" sz="2000" spc="-35" dirty="0">
                <a:latin typeface="+mj-lt"/>
                <a:cs typeface="Calibri"/>
              </a:rPr>
              <a:t> </a:t>
            </a:r>
            <a:r>
              <a:rPr lang="en-US" sz="2000" spc="-10" dirty="0">
                <a:latin typeface="+mj-lt"/>
                <a:cs typeface="Calibri"/>
              </a:rPr>
              <a:t>Emulator</a:t>
            </a:r>
            <a:endParaRPr lang="en-US" sz="2000" dirty="0">
              <a:latin typeface="+mj-lt"/>
              <a:cs typeface="Calibri"/>
            </a:endParaRPr>
          </a:p>
          <a:p>
            <a:endParaRPr lang="en-US" dirty="0"/>
          </a:p>
        </p:txBody>
      </p:sp>
    </p:spTree>
    <p:extLst>
      <p:ext uri="{BB962C8B-B14F-4D97-AF65-F5344CB8AC3E}">
        <p14:creationId xmlns:p14="http://schemas.microsoft.com/office/powerpoint/2010/main" val="34080544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Virtual Devices</a:t>
            </a:r>
          </a:p>
        </p:txBody>
      </p:sp>
      <p:sp>
        <p:nvSpPr>
          <p:cNvPr id="3" name="Content Placeholder 2"/>
          <p:cNvSpPr>
            <a:spLocks noGrp="1"/>
          </p:cNvSpPr>
          <p:nvPr>
            <p:ph idx="1"/>
          </p:nvPr>
        </p:nvSpPr>
        <p:spPr/>
        <p:txBody>
          <a:bodyPr/>
          <a:lstStyle/>
          <a:p>
            <a:r>
              <a:rPr lang="en-US" dirty="0"/>
              <a:t>An </a:t>
            </a:r>
            <a:r>
              <a:rPr lang="en-US" b="1" dirty="0"/>
              <a:t>Android Virtual Device (AVD)</a:t>
            </a:r>
            <a:r>
              <a:rPr lang="en-US" dirty="0"/>
              <a:t> is a configuration that defines the characteristics of an Android device you want to simulate in the Android Emulator. This includes the device's hardware profile, system image, storage area, skin, and other properties</a:t>
            </a:r>
          </a:p>
        </p:txBody>
      </p:sp>
    </p:spTree>
    <p:extLst>
      <p:ext uri="{BB962C8B-B14F-4D97-AF65-F5344CB8AC3E}">
        <p14:creationId xmlns:p14="http://schemas.microsoft.com/office/powerpoint/2010/main" val="25555251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Virtual Devices</a:t>
            </a:r>
          </a:p>
        </p:txBody>
      </p:sp>
      <p:sp>
        <p:nvSpPr>
          <p:cNvPr id="3" name="Content Placeholder 2"/>
          <p:cNvSpPr>
            <a:spLocks noGrp="1"/>
          </p:cNvSpPr>
          <p:nvPr>
            <p:ph idx="1"/>
          </p:nvPr>
        </p:nvSpPr>
        <p:spPr>
          <a:xfrm>
            <a:off x="1451579" y="2015732"/>
            <a:ext cx="9603275" cy="4653425"/>
          </a:xfrm>
        </p:spPr>
        <p:txBody>
          <a:bodyPr>
            <a:normAutofit fontScale="92500" lnSpcReduction="20000"/>
          </a:bodyPr>
          <a:lstStyle/>
          <a:p>
            <a:r>
              <a:rPr lang="en-US" b="1" u="sng" dirty="0"/>
              <a:t>Key Components of AVD</a:t>
            </a:r>
          </a:p>
          <a:p>
            <a:r>
              <a:rPr lang="en-US" b="1" dirty="0"/>
              <a:t>Hardware Profile</a:t>
            </a:r>
            <a:r>
              <a:rPr lang="en-US" dirty="0"/>
              <a:t>: Defines the characteristics of a device as shipped from the factory. The Device Manager in Android Studio comes pre-loaded with certain hardware profiles, such as Pixel devices, and you can define or customize the hardware profiles as needed</a:t>
            </a:r>
            <a:r>
              <a:rPr lang="en-US" baseline="30000" dirty="0">
                <a:hlinkClick r:id="rId2"/>
              </a:rPr>
              <a:t>1</a:t>
            </a:r>
            <a:r>
              <a:rPr lang="en-US" dirty="0"/>
              <a:t>.</a:t>
            </a:r>
          </a:p>
          <a:p>
            <a:r>
              <a:rPr lang="en-US" b="1" dirty="0"/>
              <a:t>System Image</a:t>
            </a:r>
            <a:r>
              <a:rPr lang="en-US" dirty="0"/>
              <a:t>: A system image labeled with Google APIs includes access to Google Play services. The API level of the target device is crucial because your app doesn't run on a system image with an API level lower than the one required by your app</a:t>
            </a:r>
            <a:r>
              <a:rPr lang="en-US" baseline="30000" dirty="0">
                <a:hlinkClick r:id="rId2"/>
              </a:rPr>
              <a:t>1</a:t>
            </a:r>
            <a:r>
              <a:rPr lang="en-US" dirty="0"/>
              <a:t>.</a:t>
            </a:r>
          </a:p>
          <a:p>
            <a:r>
              <a:rPr lang="en-US" b="1" dirty="0"/>
              <a:t>Storage Area</a:t>
            </a:r>
            <a:r>
              <a:rPr lang="en-US" dirty="0"/>
              <a:t>: The AVD has a dedicated storage area on your development machine. It stores the device user data, such as installed apps and settings, as well as an emulated SD card</a:t>
            </a:r>
            <a:r>
              <a:rPr lang="en-US" baseline="30000" dirty="0">
                <a:hlinkClick r:id="rId2"/>
              </a:rPr>
              <a:t>1</a:t>
            </a:r>
            <a:r>
              <a:rPr lang="en-US" dirty="0"/>
              <a:t>.</a:t>
            </a:r>
          </a:p>
          <a:p>
            <a:r>
              <a:rPr lang="en-US" b="1" dirty="0"/>
              <a:t>Skin</a:t>
            </a:r>
            <a:r>
              <a:rPr lang="en-US" dirty="0"/>
              <a:t>: An emulator skin specifies the appearance of a device. The Device Manager provides some predefined skins, and you can also define your own or use skins provided by third parties</a:t>
            </a:r>
          </a:p>
          <a:p>
            <a:endParaRPr lang="en-US" dirty="0"/>
          </a:p>
        </p:txBody>
      </p:sp>
    </p:spTree>
    <p:extLst>
      <p:ext uri="{BB962C8B-B14F-4D97-AF65-F5344CB8AC3E}">
        <p14:creationId xmlns:p14="http://schemas.microsoft.com/office/powerpoint/2010/main" val="25376222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Virtual Devices</a:t>
            </a:r>
          </a:p>
        </p:txBody>
      </p:sp>
      <p:sp>
        <p:nvSpPr>
          <p:cNvPr id="3" name="Content Placeholder 2"/>
          <p:cNvSpPr>
            <a:spLocks noGrp="1"/>
          </p:cNvSpPr>
          <p:nvPr>
            <p:ph idx="1"/>
          </p:nvPr>
        </p:nvSpPr>
        <p:spPr/>
        <p:txBody>
          <a:bodyPr>
            <a:normAutofit fontScale="92500"/>
          </a:bodyPr>
          <a:lstStyle/>
          <a:p>
            <a:r>
              <a:rPr lang="en-US" b="1" u="sng" dirty="0"/>
              <a:t>Creating and Managing AVDs</a:t>
            </a:r>
          </a:p>
          <a:p>
            <a:r>
              <a:rPr lang="en-US" dirty="0"/>
              <a:t>To create a new AVD, you can use the Device Manager in Android Studio. Here are the steps:</a:t>
            </a:r>
          </a:p>
          <a:p>
            <a:r>
              <a:rPr lang="en-US" dirty="0"/>
              <a:t>Open the Device Manager.</a:t>
            </a:r>
          </a:p>
          <a:p>
            <a:r>
              <a:rPr lang="en-US" dirty="0"/>
              <a:t>Click "Create Device."</a:t>
            </a:r>
          </a:p>
          <a:p>
            <a:r>
              <a:rPr lang="en-US" dirty="0"/>
              <a:t>Select a hardware profile and click "Next."</a:t>
            </a:r>
          </a:p>
          <a:p>
            <a:r>
              <a:rPr lang="en-US" dirty="0"/>
              <a:t>Select the system image for a particular API level and click "Next."</a:t>
            </a:r>
          </a:p>
          <a:p>
            <a:r>
              <a:rPr lang="en-US" dirty="0"/>
              <a:t>Change the AVD properties as needed and click "Finish"</a:t>
            </a:r>
          </a:p>
          <a:p>
            <a:endParaRPr lang="en-US" dirty="0"/>
          </a:p>
        </p:txBody>
      </p:sp>
    </p:spTree>
    <p:extLst>
      <p:ext uri="{BB962C8B-B14F-4D97-AF65-F5344CB8AC3E}">
        <p14:creationId xmlns:p14="http://schemas.microsoft.com/office/powerpoint/2010/main" val="15726564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Virtual Devices</a:t>
            </a:r>
          </a:p>
        </p:txBody>
      </p:sp>
      <p:sp>
        <p:nvSpPr>
          <p:cNvPr id="3" name="Content Placeholder 2"/>
          <p:cNvSpPr>
            <a:spLocks noGrp="1"/>
          </p:cNvSpPr>
          <p:nvPr>
            <p:ph idx="1"/>
          </p:nvPr>
        </p:nvSpPr>
        <p:spPr/>
        <p:txBody>
          <a:bodyPr/>
          <a:lstStyle/>
          <a:p>
            <a:r>
              <a:rPr lang="en-US" b="1" u="sng" dirty="0"/>
              <a:t>Advantages of Using AVD</a:t>
            </a:r>
          </a:p>
          <a:p>
            <a:r>
              <a:rPr lang="en-US" b="1" dirty="0"/>
              <a:t>Testing and Debugging</a:t>
            </a:r>
            <a:r>
              <a:rPr lang="en-US" dirty="0"/>
              <a:t>: The Android emulator provides almost all the functionality of a real device, making it easier to test and debug applications without needing physical </a:t>
            </a:r>
            <a:r>
              <a:rPr lang="en-US" dirty="0" smtClean="0"/>
              <a:t>hardware.</a:t>
            </a:r>
            <a:endParaRPr lang="en-US" dirty="0"/>
          </a:p>
          <a:p>
            <a:r>
              <a:rPr lang="en-US" b="1" dirty="0"/>
              <a:t>Predefined Configurations</a:t>
            </a:r>
            <a:r>
              <a:rPr lang="en-US" dirty="0"/>
              <a:t>: The emulator comes with predefined configurations for several Android phones, Wear OS, tablet, and Android TV </a:t>
            </a:r>
            <a:r>
              <a:rPr lang="en-US" dirty="0" smtClean="0"/>
              <a:t>devices.</a:t>
            </a:r>
            <a:endParaRPr lang="en-US" dirty="0"/>
          </a:p>
          <a:p>
            <a:r>
              <a:rPr lang="en-US" b="1" dirty="0"/>
              <a:t>Faster Data Transfer</a:t>
            </a:r>
            <a:r>
              <a:rPr lang="en-US" dirty="0"/>
              <a:t>: Transferring data to the emulator is faster than to a real device connected through </a:t>
            </a:r>
            <a:r>
              <a:rPr lang="en-US" dirty="0" smtClean="0"/>
              <a:t>USB.</a:t>
            </a:r>
            <a:endParaRPr lang="en-US" dirty="0"/>
          </a:p>
          <a:p>
            <a:endParaRPr lang="en-US" dirty="0"/>
          </a:p>
        </p:txBody>
      </p:sp>
    </p:spTree>
    <p:extLst>
      <p:ext uri="{BB962C8B-B14F-4D97-AF65-F5344CB8AC3E}">
        <p14:creationId xmlns:p14="http://schemas.microsoft.com/office/powerpoint/2010/main" val="9006429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Virtual Devices</a:t>
            </a:r>
            <a:endParaRPr lang="en-US" dirty="0"/>
          </a:p>
        </p:txBody>
      </p:sp>
      <p:sp>
        <p:nvSpPr>
          <p:cNvPr id="3" name="Content Placeholder 2"/>
          <p:cNvSpPr>
            <a:spLocks noGrp="1"/>
          </p:cNvSpPr>
          <p:nvPr>
            <p:ph idx="1"/>
          </p:nvPr>
        </p:nvSpPr>
        <p:spPr/>
        <p:txBody>
          <a:bodyPr/>
          <a:lstStyle/>
          <a:p>
            <a:r>
              <a:rPr lang="en-US" b="1" u="sng" dirty="0"/>
              <a:t>Limitations of AVD</a:t>
            </a:r>
          </a:p>
          <a:p>
            <a:r>
              <a:rPr lang="en-US" b="1" dirty="0"/>
              <a:t>Performance</a:t>
            </a:r>
            <a:r>
              <a:rPr lang="en-US" dirty="0"/>
              <a:t>: Emulators can be slower compared to actual physical </a:t>
            </a:r>
            <a:r>
              <a:rPr lang="en-US" dirty="0" smtClean="0"/>
              <a:t>devices.</a:t>
            </a:r>
            <a:endParaRPr lang="en-US" dirty="0"/>
          </a:p>
          <a:p>
            <a:r>
              <a:rPr lang="en-US" b="1" dirty="0"/>
              <a:t>Accuracy</a:t>
            </a:r>
            <a:r>
              <a:rPr lang="en-US" dirty="0"/>
              <a:t>: Testing on an emulator is not as accurate as using a real device, especially for network and hardware-related </a:t>
            </a:r>
            <a:r>
              <a:rPr lang="en-US" dirty="0" smtClean="0"/>
              <a:t>activities.</a:t>
            </a:r>
            <a:endParaRPr lang="en-US" dirty="0"/>
          </a:p>
          <a:p>
            <a:r>
              <a:rPr lang="en-US" dirty="0"/>
              <a:t>In summary, an AVD is a powerful tool for Android developers, allowing them to simulate various Android devices and test their applications in a controlled environment</a:t>
            </a:r>
          </a:p>
          <a:p>
            <a:endParaRPr lang="en-US" dirty="0"/>
          </a:p>
        </p:txBody>
      </p:sp>
    </p:spTree>
    <p:extLst>
      <p:ext uri="{BB962C8B-B14F-4D97-AF65-F5344CB8AC3E}">
        <p14:creationId xmlns:p14="http://schemas.microsoft.com/office/powerpoint/2010/main" val="29663775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Directory Structure of Android </a:t>
            </a:r>
            <a:r>
              <a:rPr lang="en-US" dirty="0" smtClean="0"/>
              <a:t>Application</a:t>
            </a:r>
            <a:endParaRPr lang="en-US" dirty="0"/>
          </a:p>
        </p:txBody>
      </p:sp>
      <p:sp>
        <p:nvSpPr>
          <p:cNvPr id="3" name="Content Placeholder 2"/>
          <p:cNvSpPr>
            <a:spLocks noGrp="1"/>
          </p:cNvSpPr>
          <p:nvPr>
            <p:ph idx="1"/>
          </p:nvPr>
        </p:nvSpPr>
        <p:spPr>
          <a:xfrm>
            <a:off x="1451580" y="2015732"/>
            <a:ext cx="5167882" cy="3450613"/>
          </a:xfrm>
        </p:spPr>
        <p:txBody>
          <a:bodyPr>
            <a:normAutofit lnSpcReduction="10000"/>
          </a:bodyPr>
          <a:lstStyle/>
          <a:p>
            <a:pPr algn="just"/>
            <a:r>
              <a:rPr lang="en-US" dirty="0"/>
              <a:t>Android Studio is the official IDE (Integrated Development Environment) developed by the </a:t>
            </a:r>
            <a:r>
              <a:rPr lang="en-US" dirty="0" err="1"/>
              <a:t>JetBrains</a:t>
            </a:r>
            <a:r>
              <a:rPr lang="en-US" dirty="0"/>
              <a:t> community which is freely provided by Google for android app development. After completing the setup of Android Architecture we can create an android application in the studio. We need to create a new project for each sample application and we should understand the folder structure. It looks like this:</a:t>
            </a:r>
          </a:p>
        </p:txBody>
      </p:sp>
      <p:pic>
        <p:nvPicPr>
          <p:cNvPr id="1026" name="Picture 2" descr="https://media.geeksforgeeks.org/wp-content/uploads/20191003170007/folder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2217" y="2015732"/>
            <a:ext cx="3022729" cy="4087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5306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Directory Structure of Android </a:t>
            </a:r>
            <a:r>
              <a:rPr lang="en-US" dirty="0" smtClean="0"/>
              <a:t>Application</a:t>
            </a: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dirty="0"/>
              <a:t>The android project contains different types of app modules, source code files, and resource files. We will explore all the folders and files in the android app.</a:t>
            </a:r>
          </a:p>
          <a:p>
            <a:pPr marL="457200" indent="-457200" fontAlgn="base">
              <a:buFont typeface="+mj-lt"/>
              <a:buAutoNum type="arabicPeriod"/>
            </a:pPr>
            <a:r>
              <a:rPr lang="en-US" dirty="0"/>
              <a:t>Manifests Folder</a:t>
            </a:r>
          </a:p>
          <a:p>
            <a:pPr marL="457200" indent="-457200" fontAlgn="base">
              <a:buFont typeface="+mj-lt"/>
              <a:buAutoNum type="arabicPeriod"/>
            </a:pPr>
            <a:r>
              <a:rPr lang="en-US" dirty="0"/>
              <a:t>Java Folder</a:t>
            </a:r>
          </a:p>
          <a:p>
            <a:pPr marL="457200" indent="-457200" fontAlgn="base">
              <a:buFont typeface="+mj-lt"/>
              <a:buAutoNum type="arabicPeriod"/>
            </a:pPr>
            <a:r>
              <a:rPr lang="en-US" dirty="0"/>
              <a:t>res (Resources) </a:t>
            </a:r>
            <a:r>
              <a:rPr lang="en-US" dirty="0" smtClean="0"/>
              <a:t>Folder</a:t>
            </a:r>
            <a:endParaRPr lang="en-US" dirty="0"/>
          </a:p>
          <a:p>
            <a:pPr lvl="1" fontAlgn="base"/>
            <a:r>
              <a:rPr lang="en-US" dirty="0" err="1"/>
              <a:t>Drawable</a:t>
            </a:r>
            <a:r>
              <a:rPr lang="en-US" dirty="0"/>
              <a:t> Folder</a:t>
            </a:r>
          </a:p>
          <a:p>
            <a:pPr lvl="1" fontAlgn="base"/>
            <a:r>
              <a:rPr lang="en-US" dirty="0"/>
              <a:t>Layout Folder</a:t>
            </a:r>
          </a:p>
          <a:p>
            <a:pPr lvl="1" fontAlgn="base"/>
            <a:r>
              <a:rPr lang="en-US" dirty="0" err="1"/>
              <a:t>Mipmap</a:t>
            </a:r>
            <a:r>
              <a:rPr lang="en-US" dirty="0"/>
              <a:t> Folder</a:t>
            </a:r>
          </a:p>
          <a:p>
            <a:pPr lvl="1" fontAlgn="base"/>
            <a:r>
              <a:rPr lang="en-US" dirty="0"/>
              <a:t>Values Folder</a:t>
            </a:r>
          </a:p>
          <a:p>
            <a:pPr marL="457200" indent="-457200" fontAlgn="base">
              <a:buFont typeface="+mj-lt"/>
              <a:buAutoNum type="arabicPeriod"/>
            </a:pPr>
            <a:r>
              <a:rPr lang="en-US" dirty="0" err="1"/>
              <a:t>Gradle</a:t>
            </a:r>
            <a:r>
              <a:rPr lang="en-US" dirty="0"/>
              <a:t> Scripts</a:t>
            </a:r>
          </a:p>
          <a:p>
            <a:endParaRPr lang="en-US" dirty="0"/>
          </a:p>
        </p:txBody>
      </p:sp>
    </p:spTree>
    <p:extLst>
      <p:ext uri="{BB962C8B-B14F-4D97-AF65-F5344CB8AC3E}">
        <p14:creationId xmlns:p14="http://schemas.microsoft.com/office/powerpoint/2010/main" val="27337280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Directory Structure of Android </a:t>
            </a:r>
            <a:r>
              <a:rPr lang="en-US" dirty="0" smtClean="0"/>
              <a:t>Application</a:t>
            </a:r>
            <a:endParaRPr lang="en-US" dirty="0"/>
          </a:p>
        </p:txBody>
      </p:sp>
      <p:sp>
        <p:nvSpPr>
          <p:cNvPr id="3" name="Content Placeholder 2"/>
          <p:cNvSpPr>
            <a:spLocks noGrp="1"/>
          </p:cNvSpPr>
          <p:nvPr>
            <p:ph idx="1"/>
          </p:nvPr>
        </p:nvSpPr>
        <p:spPr/>
        <p:txBody>
          <a:bodyPr/>
          <a:lstStyle/>
          <a:p>
            <a:pPr fontAlgn="base"/>
            <a:r>
              <a:rPr lang="en-US" b="1" dirty="0"/>
              <a:t>Manifests Folder</a:t>
            </a:r>
          </a:p>
          <a:p>
            <a:pPr fontAlgn="base"/>
            <a:r>
              <a:rPr lang="en-US" dirty="0"/>
              <a:t>Manifests folder contains </a:t>
            </a:r>
            <a:r>
              <a:rPr lang="en-US" b="1" dirty="0"/>
              <a:t>AndroidManifest.xml </a:t>
            </a:r>
            <a:r>
              <a:rPr lang="en-US" dirty="0"/>
              <a:t>for creating our android application. This file contains information about our application such as the Android version, metadata, states package for </a:t>
            </a:r>
            <a:r>
              <a:rPr lang="en-US" dirty="0" err="1"/>
              <a:t>Kotlin</a:t>
            </a:r>
            <a:r>
              <a:rPr lang="en-US" dirty="0"/>
              <a:t> file, and other application components. It acts as an intermediator between android OS and our application.</a:t>
            </a:r>
          </a:p>
          <a:p>
            <a:endParaRPr lang="en-US" dirty="0"/>
          </a:p>
        </p:txBody>
      </p:sp>
    </p:spTree>
    <p:extLst>
      <p:ext uri="{BB962C8B-B14F-4D97-AF65-F5344CB8AC3E}">
        <p14:creationId xmlns:p14="http://schemas.microsoft.com/office/powerpoint/2010/main" val="1952204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Architecture</a:t>
            </a:r>
            <a:br>
              <a:rPr lang="en-US" dirty="0"/>
            </a:br>
            <a:endParaRPr lang="en-US" dirty="0"/>
          </a:p>
        </p:txBody>
      </p:sp>
      <p:sp>
        <p:nvSpPr>
          <p:cNvPr id="3" name="Content Placeholder 2"/>
          <p:cNvSpPr>
            <a:spLocks noGrp="1"/>
          </p:cNvSpPr>
          <p:nvPr>
            <p:ph idx="1"/>
          </p:nvPr>
        </p:nvSpPr>
        <p:spPr/>
        <p:txBody>
          <a:bodyPr/>
          <a:lstStyle/>
          <a:p>
            <a:pPr marL="466725" marR="5080" indent="-281940">
              <a:lnSpc>
                <a:spcPts val="3450"/>
              </a:lnSpc>
              <a:spcBef>
                <a:spcPts val="540"/>
              </a:spcBef>
              <a:buFont typeface="Arial"/>
              <a:buChar char="•"/>
              <a:tabLst>
                <a:tab pos="466725" algn="l"/>
              </a:tabLst>
            </a:pPr>
            <a:r>
              <a:rPr lang="en-US" dirty="0">
                <a:latin typeface="+mj-lt"/>
                <a:cs typeface="Calibri"/>
              </a:rPr>
              <a:t>Android</a:t>
            </a:r>
            <a:r>
              <a:rPr lang="en-US" spc="-50" dirty="0">
                <a:latin typeface="+mj-lt"/>
                <a:cs typeface="Calibri"/>
              </a:rPr>
              <a:t> </a:t>
            </a:r>
            <a:r>
              <a:rPr lang="en-US" dirty="0">
                <a:latin typeface="+mj-lt"/>
                <a:cs typeface="Calibri"/>
              </a:rPr>
              <a:t>OS</a:t>
            </a:r>
            <a:r>
              <a:rPr lang="en-US" spc="-45" dirty="0">
                <a:latin typeface="+mj-lt"/>
                <a:cs typeface="Calibri"/>
              </a:rPr>
              <a:t> </a:t>
            </a:r>
            <a:r>
              <a:rPr lang="en-US" dirty="0">
                <a:latin typeface="+mj-lt"/>
                <a:cs typeface="Calibri"/>
              </a:rPr>
              <a:t>is</a:t>
            </a:r>
            <a:r>
              <a:rPr lang="en-US" spc="-50" dirty="0">
                <a:latin typeface="+mj-lt"/>
                <a:cs typeface="Calibri"/>
              </a:rPr>
              <a:t> </a:t>
            </a:r>
            <a:r>
              <a:rPr lang="en-US" dirty="0">
                <a:latin typeface="+mj-lt"/>
                <a:cs typeface="Calibri"/>
              </a:rPr>
              <a:t>a</a:t>
            </a:r>
            <a:r>
              <a:rPr lang="en-US" spc="-45" dirty="0">
                <a:latin typeface="+mj-lt"/>
                <a:cs typeface="Calibri"/>
              </a:rPr>
              <a:t> </a:t>
            </a:r>
            <a:r>
              <a:rPr lang="en-US" dirty="0">
                <a:latin typeface="+mj-lt"/>
                <a:cs typeface="Calibri"/>
              </a:rPr>
              <a:t>software</a:t>
            </a:r>
            <a:r>
              <a:rPr lang="en-US" spc="-50" dirty="0">
                <a:latin typeface="+mj-lt"/>
                <a:cs typeface="Calibri"/>
              </a:rPr>
              <a:t> </a:t>
            </a:r>
            <a:r>
              <a:rPr lang="en-US" dirty="0">
                <a:latin typeface="+mj-lt"/>
                <a:cs typeface="Calibri"/>
              </a:rPr>
              <a:t>stack</a:t>
            </a:r>
            <a:r>
              <a:rPr lang="en-US" spc="-45" dirty="0">
                <a:latin typeface="+mj-lt"/>
                <a:cs typeface="Calibri"/>
              </a:rPr>
              <a:t> </a:t>
            </a:r>
            <a:r>
              <a:rPr lang="en-US" dirty="0">
                <a:latin typeface="+mj-lt"/>
                <a:cs typeface="Calibri"/>
              </a:rPr>
              <a:t>of</a:t>
            </a:r>
            <a:r>
              <a:rPr lang="en-US" spc="-45" dirty="0">
                <a:latin typeface="+mj-lt"/>
                <a:cs typeface="Calibri"/>
              </a:rPr>
              <a:t> </a:t>
            </a:r>
            <a:r>
              <a:rPr lang="en-US" dirty="0">
                <a:latin typeface="+mj-lt"/>
                <a:cs typeface="Calibri"/>
              </a:rPr>
              <a:t>different</a:t>
            </a:r>
            <a:r>
              <a:rPr lang="en-US" spc="-50" dirty="0">
                <a:latin typeface="+mj-lt"/>
                <a:cs typeface="Calibri"/>
              </a:rPr>
              <a:t> </a:t>
            </a:r>
            <a:r>
              <a:rPr lang="en-US" dirty="0">
                <a:latin typeface="+mj-lt"/>
                <a:cs typeface="Calibri"/>
              </a:rPr>
              <a:t>layers,</a:t>
            </a:r>
            <a:r>
              <a:rPr lang="en-US" spc="-45" dirty="0">
                <a:latin typeface="+mj-lt"/>
                <a:cs typeface="Calibri"/>
              </a:rPr>
              <a:t> </a:t>
            </a:r>
            <a:r>
              <a:rPr lang="en-US" dirty="0">
                <a:latin typeface="+mj-lt"/>
                <a:cs typeface="Calibri"/>
              </a:rPr>
              <a:t>where</a:t>
            </a:r>
            <a:r>
              <a:rPr lang="en-US" spc="-50" dirty="0">
                <a:latin typeface="+mj-lt"/>
                <a:cs typeface="Calibri"/>
              </a:rPr>
              <a:t> </a:t>
            </a:r>
            <a:r>
              <a:rPr lang="en-US" spc="-20" dirty="0">
                <a:latin typeface="+mj-lt"/>
                <a:cs typeface="Calibri"/>
              </a:rPr>
              <a:t>each </a:t>
            </a:r>
            <a:r>
              <a:rPr lang="en-US" dirty="0">
                <a:latin typeface="+mj-lt"/>
                <a:cs typeface="Calibri"/>
              </a:rPr>
              <a:t>layer</a:t>
            </a:r>
            <a:r>
              <a:rPr lang="en-US" spc="-25" dirty="0">
                <a:latin typeface="+mj-lt"/>
                <a:cs typeface="Calibri"/>
              </a:rPr>
              <a:t> </a:t>
            </a:r>
            <a:r>
              <a:rPr lang="en-US" dirty="0">
                <a:latin typeface="+mj-lt"/>
                <a:cs typeface="Calibri"/>
              </a:rPr>
              <a:t>is</a:t>
            </a:r>
            <a:r>
              <a:rPr lang="en-US" spc="-25" dirty="0">
                <a:latin typeface="+mj-lt"/>
                <a:cs typeface="Calibri"/>
              </a:rPr>
              <a:t> </a:t>
            </a:r>
            <a:r>
              <a:rPr lang="en-US" dirty="0">
                <a:latin typeface="+mj-lt"/>
                <a:cs typeface="Calibri"/>
              </a:rPr>
              <a:t>a</a:t>
            </a:r>
            <a:r>
              <a:rPr lang="en-US" spc="-25" dirty="0">
                <a:latin typeface="+mj-lt"/>
                <a:cs typeface="Calibri"/>
              </a:rPr>
              <a:t> </a:t>
            </a:r>
            <a:r>
              <a:rPr lang="en-US" dirty="0">
                <a:latin typeface="+mj-lt"/>
                <a:cs typeface="Calibri"/>
              </a:rPr>
              <a:t>group</a:t>
            </a:r>
            <a:r>
              <a:rPr lang="en-US" spc="-25" dirty="0">
                <a:latin typeface="+mj-lt"/>
                <a:cs typeface="Calibri"/>
              </a:rPr>
              <a:t> </a:t>
            </a:r>
            <a:r>
              <a:rPr lang="en-US" dirty="0">
                <a:latin typeface="+mj-lt"/>
                <a:cs typeface="Calibri"/>
              </a:rPr>
              <a:t>of</a:t>
            </a:r>
            <a:r>
              <a:rPr lang="en-US" spc="-25" dirty="0">
                <a:latin typeface="+mj-lt"/>
                <a:cs typeface="Calibri"/>
              </a:rPr>
              <a:t> </a:t>
            </a:r>
            <a:r>
              <a:rPr lang="en-US" dirty="0">
                <a:latin typeface="+mj-lt"/>
                <a:cs typeface="Calibri"/>
              </a:rPr>
              <a:t>several</a:t>
            </a:r>
            <a:r>
              <a:rPr lang="en-US" spc="-25" dirty="0">
                <a:latin typeface="+mj-lt"/>
                <a:cs typeface="Calibri"/>
              </a:rPr>
              <a:t> </a:t>
            </a:r>
            <a:r>
              <a:rPr lang="en-US" dirty="0">
                <a:latin typeface="+mj-lt"/>
                <a:cs typeface="Calibri"/>
              </a:rPr>
              <a:t>program</a:t>
            </a:r>
            <a:r>
              <a:rPr lang="en-US" spc="-25" dirty="0">
                <a:latin typeface="+mj-lt"/>
                <a:cs typeface="Calibri"/>
              </a:rPr>
              <a:t> </a:t>
            </a:r>
            <a:r>
              <a:rPr lang="en-US" spc="-10" dirty="0">
                <a:latin typeface="+mj-lt"/>
                <a:cs typeface="Calibri"/>
              </a:rPr>
              <a:t>components.</a:t>
            </a:r>
            <a:endParaRPr lang="en-US" dirty="0">
              <a:latin typeface="+mj-lt"/>
              <a:cs typeface="Calibri"/>
            </a:endParaRPr>
          </a:p>
          <a:p>
            <a:pPr marL="466090" indent="-281305">
              <a:lnSpc>
                <a:spcPct val="100000"/>
              </a:lnSpc>
              <a:spcBef>
                <a:spcPts val="200"/>
              </a:spcBef>
              <a:buFont typeface="Arial"/>
              <a:buChar char="•"/>
              <a:tabLst>
                <a:tab pos="466090" algn="l"/>
              </a:tabLst>
            </a:pPr>
            <a:r>
              <a:rPr lang="en-US" dirty="0">
                <a:latin typeface="+mj-lt"/>
                <a:cs typeface="Calibri"/>
              </a:rPr>
              <a:t>Android</a:t>
            </a:r>
            <a:r>
              <a:rPr lang="en-US" spc="-60" dirty="0">
                <a:latin typeface="+mj-lt"/>
                <a:cs typeface="Calibri"/>
              </a:rPr>
              <a:t> </a:t>
            </a:r>
            <a:r>
              <a:rPr lang="en-US" dirty="0">
                <a:latin typeface="+mj-lt"/>
                <a:cs typeface="Calibri"/>
              </a:rPr>
              <a:t>has</a:t>
            </a:r>
            <a:r>
              <a:rPr lang="en-US" spc="-60" dirty="0">
                <a:latin typeface="+mj-lt"/>
                <a:cs typeface="Calibri"/>
              </a:rPr>
              <a:t> </a:t>
            </a:r>
            <a:r>
              <a:rPr lang="en-US" dirty="0">
                <a:latin typeface="+mj-lt"/>
                <a:cs typeface="Calibri"/>
              </a:rPr>
              <a:t>the</a:t>
            </a:r>
            <a:r>
              <a:rPr lang="en-US" spc="-60" dirty="0">
                <a:latin typeface="+mj-lt"/>
                <a:cs typeface="Calibri"/>
              </a:rPr>
              <a:t> </a:t>
            </a:r>
            <a:r>
              <a:rPr lang="en-US" dirty="0">
                <a:latin typeface="+mj-lt"/>
                <a:cs typeface="Calibri"/>
              </a:rPr>
              <a:t>following</a:t>
            </a:r>
            <a:r>
              <a:rPr lang="en-US" spc="-55" dirty="0">
                <a:latin typeface="+mj-lt"/>
                <a:cs typeface="Calibri"/>
              </a:rPr>
              <a:t> </a:t>
            </a:r>
            <a:r>
              <a:rPr lang="en-US" spc="-10" dirty="0">
                <a:latin typeface="+mj-lt"/>
                <a:cs typeface="Calibri"/>
              </a:rPr>
              <a:t>layers:</a:t>
            </a:r>
            <a:endParaRPr lang="en-US" dirty="0">
              <a:latin typeface="+mj-lt"/>
              <a:cs typeface="Calibri"/>
            </a:endParaRPr>
          </a:p>
          <a:p>
            <a:pPr marL="638175" indent="-625475">
              <a:lnSpc>
                <a:spcPct val="100000"/>
              </a:lnSpc>
              <a:spcBef>
                <a:spcPts val="285"/>
              </a:spcBef>
              <a:buAutoNum type="arabicPeriod"/>
              <a:tabLst>
                <a:tab pos="638175" algn="l"/>
              </a:tabLst>
            </a:pPr>
            <a:r>
              <a:rPr lang="en-US" spc="-10" dirty="0">
                <a:latin typeface="+mj-lt"/>
                <a:cs typeface="Calibri"/>
              </a:rPr>
              <a:t>Applications</a:t>
            </a:r>
            <a:endParaRPr lang="en-US" dirty="0">
              <a:latin typeface="+mj-lt"/>
              <a:cs typeface="Calibri"/>
            </a:endParaRPr>
          </a:p>
          <a:p>
            <a:pPr marL="638175" indent="-625475">
              <a:lnSpc>
                <a:spcPct val="100000"/>
              </a:lnSpc>
              <a:spcBef>
                <a:spcPts val="285"/>
              </a:spcBef>
              <a:buAutoNum type="arabicPeriod"/>
              <a:tabLst>
                <a:tab pos="638175" algn="l"/>
              </a:tabLst>
            </a:pPr>
            <a:r>
              <a:rPr lang="en-US" dirty="0">
                <a:latin typeface="+mj-lt"/>
                <a:cs typeface="Calibri"/>
              </a:rPr>
              <a:t>Application</a:t>
            </a:r>
            <a:r>
              <a:rPr lang="en-US" spc="-55" dirty="0">
                <a:latin typeface="+mj-lt"/>
                <a:cs typeface="Calibri"/>
              </a:rPr>
              <a:t> </a:t>
            </a:r>
            <a:r>
              <a:rPr lang="en-US" spc="-10" dirty="0">
                <a:latin typeface="+mj-lt"/>
                <a:cs typeface="Calibri"/>
              </a:rPr>
              <a:t>Framework</a:t>
            </a:r>
            <a:endParaRPr lang="en-US" dirty="0">
              <a:latin typeface="+mj-lt"/>
              <a:cs typeface="Calibri"/>
            </a:endParaRPr>
          </a:p>
          <a:p>
            <a:pPr marL="638175" indent="-625475">
              <a:lnSpc>
                <a:spcPct val="100000"/>
              </a:lnSpc>
              <a:spcBef>
                <a:spcPts val="285"/>
              </a:spcBef>
              <a:buAutoNum type="arabicPeriod"/>
              <a:tabLst>
                <a:tab pos="638175" algn="l"/>
              </a:tabLst>
            </a:pPr>
            <a:r>
              <a:rPr lang="en-US" spc="-10" dirty="0">
                <a:latin typeface="+mj-lt"/>
                <a:cs typeface="Calibri"/>
              </a:rPr>
              <a:t>Libraries</a:t>
            </a:r>
            <a:endParaRPr lang="en-US" dirty="0">
              <a:latin typeface="+mj-lt"/>
              <a:cs typeface="Calibri"/>
            </a:endParaRPr>
          </a:p>
          <a:p>
            <a:pPr marL="638175" indent="-625475">
              <a:lnSpc>
                <a:spcPct val="100000"/>
              </a:lnSpc>
              <a:spcBef>
                <a:spcPts val="285"/>
              </a:spcBef>
              <a:buAutoNum type="arabicPeriod"/>
              <a:tabLst>
                <a:tab pos="638175" algn="l"/>
              </a:tabLst>
            </a:pPr>
            <a:r>
              <a:rPr lang="en-US" dirty="0">
                <a:latin typeface="+mj-lt"/>
                <a:cs typeface="Calibri"/>
              </a:rPr>
              <a:t>Android</a:t>
            </a:r>
            <a:r>
              <a:rPr lang="en-US" spc="-35" dirty="0">
                <a:latin typeface="+mj-lt"/>
                <a:cs typeface="Calibri"/>
              </a:rPr>
              <a:t> </a:t>
            </a:r>
            <a:r>
              <a:rPr lang="en-US" spc="-10" dirty="0">
                <a:latin typeface="+mj-lt"/>
                <a:cs typeface="Calibri"/>
              </a:rPr>
              <a:t>Runtime</a:t>
            </a:r>
            <a:endParaRPr lang="en-US" dirty="0">
              <a:latin typeface="+mj-lt"/>
              <a:cs typeface="Calibri"/>
            </a:endParaRPr>
          </a:p>
          <a:p>
            <a:pPr marL="638175" indent="-625475">
              <a:lnSpc>
                <a:spcPct val="100000"/>
              </a:lnSpc>
              <a:spcBef>
                <a:spcPts val="285"/>
              </a:spcBef>
              <a:buAutoNum type="arabicPeriod"/>
              <a:tabLst>
                <a:tab pos="638175" algn="l"/>
              </a:tabLst>
            </a:pPr>
            <a:r>
              <a:rPr lang="en-US" dirty="0">
                <a:latin typeface="+mj-lt"/>
                <a:cs typeface="Calibri"/>
              </a:rPr>
              <a:t>Linux</a:t>
            </a:r>
            <a:r>
              <a:rPr lang="en-US" spc="-25" dirty="0">
                <a:latin typeface="+mj-lt"/>
                <a:cs typeface="Calibri"/>
              </a:rPr>
              <a:t> </a:t>
            </a:r>
            <a:r>
              <a:rPr lang="en-US" spc="-10" dirty="0">
                <a:latin typeface="+mj-lt"/>
                <a:cs typeface="Calibri"/>
              </a:rPr>
              <a:t>Kernel</a:t>
            </a:r>
            <a:endParaRPr lang="en-US" dirty="0">
              <a:latin typeface="+mj-lt"/>
              <a:cs typeface="Calibri"/>
            </a:endParaRPr>
          </a:p>
          <a:p>
            <a:endParaRPr lang="en-US" dirty="0"/>
          </a:p>
        </p:txBody>
      </p:sp>
    </p:spTree>
    <p:extLst>
      <p:ext uri="{BB962C8B-B14F-4D97-AF65-F5344CB8AC3E}">
        <p14:creationId xmlns:p14="http://schemas.microsoft.com/office/powerpoint/2010/main" val="17117786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Directory Structure of Android </a:t>
            </a:r>
            <a:r>
              <a:rPr lang="en-US" dirty="0" smtClean="0"/>
              <a:t>Application</a:t>
            </a:r>
            <a:endParaRPr lang="en-US" dirty="0"/>
          </a:p>
        </p:txBody>
      </p:sp>
      <p:sp>
        <p:nvSpPr>
          <p:cNvPr id="3" name="Content Placeholder 2"/>
          <p:cNvSpPr>
            <a:spLocks noGrp="1"/>
          </p:cNvSpPr>
          <p:nvPr>
            <p:ph idx="1"/>
          </p:nvPr>
        </p:nvSpPr>
        <p:spPr>
          <a:xfrm>
            <a:off x="1451579" y="2015732"/>
            <a:ext cx="4670925" cy="3450613"/>
          </a:xfrm>
        </p:spPr>
        <p:txBody>
          <a:bodyPr>
            <a:normAutofit fontScale="92500" lnSpcReduction="10000"/>
          </a:bodyPr>
          <a:lstStyle/>
          <a:p>
            <a:pPr algn="just" fontAlgn="base"/>
            <a:r>
              <a:rPr lang="en-US" b="1" dirty="0"/>
              <a:t>Java folder</a:t>
            </a:r>
          </a:p>
          <a:p>
            <a:pPr algn="just" fontAlgn="base"/>
            <a:r>
              <a:rPr lang="en-US" dirty="0"/>
              <a:t>The Java folder contains all the java and </a:t>
            </a:r>
            <a:r>
              <a:rPr lang="en-US" dirty="0" err="1"/>
              <a:t>Kotlin</a:t>
            </a:r>
            <a:r>
              <a:rPr lang="en-US" dirty="0"/>
              <a:t> source code (.java) files that we create during the app development, including other Test files. If we create any new project using </a:t>
            </a:r>
            <a:r>
              <a:rPr lang="en-US" dirty="0" err="1"/>
              <a:t>Kotlin</a:t>
            </a:r>
            <a:r>
              <a:rPr lang="en-US" dirty="0"/>
              <a:t>, by default the class file </a:t>
            </a:r>
            <a:r>
              <a:rPr lang="en-US" dirty="0" err="1"/>
              <a:t>MainActivity.kt</a:t>
            </a:r>
            <a:r>
              <a:rPr lang="en-US" dirty="0"/>
              <a:t> file will create automatically under the package name “</a:t>
            </a:r>
            <a:r>
              <a:rPr lang="en-US" dirty="0" err="1"/>
              <a:t>com.geeksforgeeks.myfirstkotlinapp</a:t>
            </a:r>
            <a:r>
              <a:rPr lang="en-US" dirty="0"/>
              <a:t>” as shown below.</a:t>
            </a:r>
          </a:p>
          <a:p>
            <a:endParaRPr lang="en-US" dirty="0"/>
          </a:p>
        </p:txBody>
      </p:sp>
      <p:pic>
        <p:nvPicPr>
          <p:cNvPr id="2050"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6679" y="2356194"/>
            <a:ext cx="4945883" cy="2116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44087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Directory Structure of Android </a:t>
            </a:r>
            <a:r>
              <a:rPr lang="en-US" dirty="0" smtClean="0"/>
              <a:t>Application</a:t>
            </a:r>
            <a:endParaRPr lang="en-US" dirty="0"/>
          </a:p>
        </p:txBody>
      </p:sp>
      <p:sp>
        <p:nvSpPr>
          <p:cNvPr id="3" name="Content Placeholder 2"/>
          <p:cNvSpPr>
            <a:spLocks noGrp="1"/>
          </p:cNvSpPr>
          <p:nvPr>
            <p:ph idx="1"/>
          </p:nvPr>
        </p:nvSpPr>
        <p:spPr>
          <a:xfrm>
            <a:off x="1451579" y="2015732"/>
            <a:ext cx="4631169" cy="3450613"/>
          </a:xfrm>
        </p:spPr>
        <p:txBody>
          <a:bodyPr>
            <a:normAutofit/>
          </a:bodyPr>
          <a:lstStyle/>
          <a:p>
            <a:pPr fontAlgn="base"/>
            <a:r>
              <a:rPr lang="en-US" b="1" dirty="0"/>
              <a:t>Resource (res) folder</a:t>
            </a:r>
          </a:p>
          <a:p>
            <a:pPr algn="just" fontAlgn="base"/>
            <a:r>
              <a:rPr lang="en-US" dirty="0"/>
              <a:t>The resource folder is the most important folder because it contains all the non-code sources like images, XML layouts, and UI strings for our </a:t>
            </a:r>
            <a:r>
              <a:rPr lang="en-US" dirty="0" smtClean="0"/>
              <a:t>android application.</a:t>
            </a:r>
            <a:endParaRPr lang="en-US" dirty="0"/>
          </a:p>
        </p:txBody>
      </p:sp>
      <p:pic>
        <p:nvPicPr>
          <p:cNvPr id="3074" name="Picture 2" descr="https://media.geeksforgeeks.org/wp-content/uploads/20191003195916/resfold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2368" y="2015732"/>
            <a:ext cx="5245320" cy="3539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01217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Directory Structure of Android Application</a:t>
            </a:r>
            <a:endParaRPr lang="en-US" dirty="0"/>
          </a:p>
        </p:txBody>
      </p:sp>
      <p:sp>
        <p:nvSpPr>
          <p:cNvPr id="3" name="Content Placeholder 2"/>
          <p:cNvSpPr>
            <a:spLocks noGrp="1"/>
          </p:cNvSpPr>
          <p:nvPr>
            <p:ph idx="1"/>
          </p:nvPr>
        </p:nvSpPr>
        <p:spPr/>
        <p:txBody>
          <a:bodyPr>
            <a:normAutofit/>
          </a:bodyPr>
          <a:lstStyle/>
          <a:p>
            <a:pPr fontAlgn="base"/>
            <a:r>
              <a:rPr lang="en-US" b="1" dirty="0"/>
              <a:t>res/</a:t>
            </a:r>
            <a:r>
              <a:rPr lang="en-US" b="1" dirty="0" err="1"/>
              <a:t>drawable</a:t>
            </a:r>
            <a:r>
              <a:rPr lang="en-US" b="1" dirty="0"/>
              <a:t> </a:t>
            </a:r>
            <a:r>
              <a:rPr lang="en-US" b="1" dirty="0" smtClean="0"/>
              <a:t>folder</a:t>
            </a:r>
            <a:r>
              <a:rPr lang="en-US" dirty="0"/>
              <a:t/>
            </a:r>
            <a:br>
              <a:rPr lang="en-US" dirty="0"/>
            </a:br>
            <a:r>
              <a:rPr lang="en-US" dirty="0"/>
              <a:t>It contains the different types of images used for the development of the application. We need to add all the images in a </a:t>
            </a:r>
            <a:r>
              <a:rPr lang="en-US" dirty="0" err="1"/>
              <a:t>drawable</a:t>
            </a:r>
            <a:r>
              <a:rPr lang="en-US" dirty="0"/>
              <a:t> folder for the application development.</a:t>
            </a:r>
            <a:br>
              <a:rPr lang="en-US" dirty="0"/>
            </a:br>
            <a:endParaRPr lang="en-US" dirty="0"/>
          </a:p>
          <a:p>
            <a:pPr fontAlgn="base"/>
            <a:r>
              <a:rPr lang="en-US" b="1" dirty="0"/>
              <a:t>res/layout </a:t>
            </a:r>
            <a:r>
              <a:rPr lang="en-US" b="1" dirty="0" smtClean="0"/>
              <a:t>folder</a:t>
            </a:r>
            <a:r>
              <a:rPr lang="en-US" dirty="0"/>
              <a:t/>
            </a:r>
            <a:br>
              <a:rPr lang="en-US" dirty="0"/>
            </a:br>
            <a:r>
              <a:rPr lang="en-US" dirty="0"/>
              <a:t>The layout folder contains all XML layout files which we used to define the user interface of our application.</a:t>
            </a:r>
          </a:p>
          <a:p>
            <a:endParaRPr lang="en-US" dirty="0"/>
          </a:p>
        </p:txBody>
      </p:sp>
    </p:spTree>
    <p:extLst>
      <p:ext uri="{BB962C8B-B14F-4D97-AF65-F5344CB8AC3E}">
        <p14:creationId xmlns:p14="http://schemas.microsoft.com/office/powerpoint/2010/main" val="37747673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Directory Structure of Android </a:t>
            </a:r>
            <a:r>
              <a:rPr lang="en-US" dirty="0" smtClean="0"/>
              <a:t>Application</a:t>
            </a:r>
            <a:endParaRPr lang="en-US" dirty="0"/>
          </a:p>
        </p:txBody>
      </p:sp>
      <p:sp>
        <p:nvSpPr>
          <p:cNvPr id="3" name="Content Placeholder 2"/>
          <p:cNvSpPr>
            <a:spLocks noGrp="1"/>
          </p:cNvSpPr>
          <p:nvPr>
            <p:ph idx="1"/>
          </p:nvPr>
        </p:nvSpPr>
        <p:spPr/>
        <p:txBody>
          <a:bodyPr>
            <a:normAutofit/>
          </a:bodyPr>
          <a:lstStyle/>
          <a:p>
            <a:pPr fontAlgn="base"/>
            <a:r>
              <a:rPr lang="en-US" b="1" dirty="0"/>
              <a:t>res/</a:t>
            </a:r>
            <a:r>
              <a:rPr lang="en-US" b="1" dirty="0" err="1"/>
              <a:t>mipmap</a:t>
            </a:r>
            <a:r>
              <a:rPr lang="en-US" b="1" dirty="0"/>
              <a:t> </a:t>
            </a:r>
            <a:r>
              <a:rPr lang="en-US" b="1" dirty="0" smtClean="0"/>
              <a:t>folder\</a:t>
            </a:r>
          </a:p>
          <a:p>
            <a:pPr marL="457200" lvl="1" indent="0" fontAlgn="base">
              <a:buNone/>
            </a:pPr>
            <a:r>
              <a:rPr lang="en-US" sz="2000" dirty="0"/>
              <a:t>This folder contains launcher.xml files to define icons that are used to show on the home screen. It contains different density types of icons depending upon the size of the device such as </a:t>
            </a:r>
            <a:r>
              <a:rPr lang="en-US" sz="2000" dirty="0" err="1"/>
              <a:t>hdpi</a:t>
            </a:r>
            <a:r>
              <a:rPr lang="en-US" sz="2000" dirty="0"/>
              <a:t>, </a:t>
            </a:r>
            <a:r>
              <a:rPr lang="en-US" sz="2000" dirty="0" err="1"/>
              <a:t>mdpi</a:t>
            </a:r>
            <a:r>
              <a:rPr lang="en-US" sz="2000" dirty="0"/>
              <a:t>, </a:t>
            </a:r>
            <a:r>
              <a:rPr lang="en-US" sz="2000" dirty="0" err="1"/>
              <a:t>xhdpi</a:t>
            </a:r>
            <a:r>
              <a:rPr lang="en-US" sz="2000" dirty="0"/>
              <a:t>.</a:t>
            </a:r>
            <a:br>
              <a:rPr lang="en-US" sz="2000" dirty="0"/>
            </a:br>
            <a:endParaRPr lang="en-US" sz="2000" dirty="0"/>
          </a:p>
          <a:p>
            <a:pPr fontAlgn="base"/>
            <a:r>
              <a:rPr lang="en-US" b="1" dirty="0"/>
              <a:t>res/values </a:t>
            </a:r>
            <a:r>
              <a:rPr lang="en-US" b="1" dirty="0" smtClean="0"/>
              <a:t>folder</a:t>
            </a:r>
            <a:r>
              <a:rPr lang="en-US" dirty="0"/>
              <a:t/>
            </a:r>
            <a:br>
              <a:rPr lang="en-US" dirty="0"/>
            </a:br>
            <a:r>
              <a:rPr lang="en-US" dirty="0"/>
              <a:t>Values folder contains a number of XML files like strings, dimensions, colors, and style definitions.</a:t>
            </a:r>
          </a:p>
          <a:p>
            <a:endParaRPr lang="en-US" dirty="0"/>
          </a:p>
        </p:txBody>
      </p:sp>
    </p:spTree>
    <p:extLst>
      <p:ext uri="{BB962C8B-B14F-4D97-AF65-F5344CB8AC3E}">
        <p14:creationId xmlns:p14="http://schemas.microsoft.com/office/powerpoint/2010/main" val="42372375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Directory Structure of Android </a:t>
            </a:r>
            <a:r>
              <a:rPr lang="en-US" dirty="0" smtClean="0"/>
              <a:t>Application</a:t>
            </a:r>
            <a:endParaRPr lang="en-US" dirty="0"/>
          </a:p>
        </p:txBody>
      </p:sp>
      <p:sp>
        <p:nvSpPr>
          <p:cNvPr id="3" name="Content Placeholder 2"/>
          <p:cNvSpPr>
            <a:spLocks noGrp="1"/>
          </p:cNvSpPr>
          <p:nvPr>
            <p:ph idx="1"/>
          </p:nvPr>
        </p:nvSpPr>
        <p:spPr>
          <a:xfrm>
            <a:off x="1451579" y="2015732"/>
            <a:ext cx="5018795" cy="3450613"/>
          </a:xfrm>
        </p:spPr>
        <p:txBody>
          <a:bodyPr>
            <a:normAutofit fontScale="92500" lnSpcReduction="10000"/>
          </a:bodyPr>
          <a:lstStyle/>
          <a:p>
            <a:pPr fontAlgn="base"/>
            <a:r>
              <a:rPr lang="en-US" b="1" dirty="0" err="1"/>
              <a:t>Gradle</a:t>
            </a:r>
            <a:r>
              <a:rPr lang="en-US" b="1" dirty="0"/>
              <a:t> Scripts folder</a:t>
            </a:r>
          </a:p>
          <a:p>
            <a:pPr algn="just" fontAlgn="base"/>
            <a:r>
              <a:rPr lang="en-US" dirty="0" err="1"/>
              <a:t>Gradle</a:t>
            </a:r>
            <a:r>
              <a:rPr lang="en-US" dirty="0"/>
              <a:t> means automated build system and it contains a number of files that are used to define a build configuration that can be applied to all modules in our application. In </a:t>
            </a:r>
            <a:r>
              <a:rPr lang="en-US" dirty="0" err="1"/>
              <a:t>build.gradle</a:t>
            </a:r>
            <a:r>
              <a:rPr lang="en-US" dirty="0"/>
              <a:t> (Project) there are </a:t>
            </a:r>
            <a:r>
              <a:rPr lang="en-US" dirty="0" err="1"/>
              <a:t>buildscripts</a:t>
            </a:r>
            <a:r>
              <a:rPr lang="en-US" dirty="0"/>
              <a:t> and in </a:t>
            </a:r>
            <a:r>
              <a:rPr lang="en-US" dirty="0" err="1"/>
              <a:t>build.gradle</a:t>
            </a:r>
            <a:r>
              <a:rPr lang="en-US" dirty="0"/>
              <a:t> (Module) plugins and implementations are used to build configurations that can be applied to all our application modules.</a:t>
            </a:r>
          </a:p>
          <a:p>
            <a:endParaRPr lang="en-US" dirty="0"/>
          </a:p>
        </p:txBody>
      </p:sp>
      <p:pic>
        <p:nvPicPr>
          <p:cNvPr id="4098" name="Picture 2" descr="https://media.geeksforgeeks.org/wp-content/uploads/20191003200004/gradlefold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0374" y="2136914"/>
            <a:ext cx="5555975" cy="3210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1470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Manifest file</a:t>
            </a:r>
          </a:p>
        </p:txBody>
      </p:sp>
      <p:sp>
        <p:nvSpPr>
          <p:cNvPr id="3" name="Content Placeholder 2"/>
          <p:cNvSpPr>
            <a:spLocks noGrp="1"/>
          </p:cNvSpPr>
          <p:nvPr>
            <p:ph idx="1"/>
          </p:nvPr>
        </p:nvSpPr>
        <p:spPr/>
        <p:txBody>
          <a:bodyPr/>
          <a:lstStyle/>
          <a:p>
            <a:r>
              <a:rPr lang="en-US" dirty="0"/>
              <a:t>Every project in Android includes a Manifest XML file, which is </a:t>
            </a:r>
            <a:r>
              <a:rPr lang="en-US" b="1" dirty="0"/>
              <a:t>AndroidManifest.xml</a:t>
            </a:r>
            <a:r>
              <a:rPr lang="en-US" dirty="0"/>
              <a:t>, located in the root directory of its project hierarchy. The manifest file is an important part of our app because it defines the structure and metadata of our application, its components, and its requirements</a:t>
            </a:r>
            <a:r>
              <a:rPr lang="en-US" dirty="0" smtClean="0"/>
              <a:t>.</a:t>
            </a:r>
          </a:p>
          <a:p>
            <a:r>
              <a:rPr lang="en-US" dirty="0"/>
              <a:t>This file includes nodes for each of the </a:t>
            </a:r>
            <a:r>
              <a:rPr lang="en-US" b="1" u="sng" dirty="0">
                <a:hlinkClick r:id="rId2"/>
              </a:rPr>
              <a:t>Activities</a:t>
            </a:r>
            <a:r>
              <a:rPr lang="en-US" dirty="0"/>
              <a:t>, </a:t>
            </a:r>
            <a:r>
              <a:rPr lang="en-US" b="1" u="sng" dirty="0">
                <a:hlinkClick r:id="rId3"/>
              </a:rPr>
              <a:t>Services</a:t>
            </a:r>
            <a:r>
              <a:rPr lang="en-US" dirty="0"/>
              <a:t>, </a:t>
            </a:r>
            <a:r>
              <a:rPr lang="en-US" b="1" u="sng" dirty="0">
                <a:hlinkClick r:id="rId4"/>
              </a:rPr>
              <a:t>Content Providers</a:t>
            </a:r>
            <a:r>
              <a:rPr lang="en-US" dirty="0"/>
              <a:t>, and </a:t>
            </a:r>
            <a:r>
              <a:rPr lang="en-US" b="1" u="sng" dirty="0">
                <a:hlinkClick r:id="rId5"/>
              </a:rPr>
              <a:t>Broadcast Receivers</a:t>
            </a:r>
            <a:r>
              <a:rPr lang="en-US" b="1" dirty="0"/>
              <a:t> </a:t>
            </a:r>
            <a:r>
              <a:rPr lang="en-US" dirty="0"/>
              <a:t>that make the application, and using </a:t>
            </a:r>
            <a:r>
              <a:rPr lang="en-US" b="1" u="sng" dirty="0">
                <a:hlinkClick r:id="rId6"/>
              </a:rPr>
              <a:t>Intent Filters</a:t>
            </a:r>
            <a:r>
              <a:rPr lang="en-US" dirty="0"/>
              <a:t> and Permissions determines how they coordinate with each other and other applications.</a:t>
            </a:r>
            <a:endParaRPr lang="en-US" dirty="0"/>
          </a:p>
        </p:txBody>
      </p:sp>
    </p:spTree>
    <p:extLst>
      <p:ext uri="{BB962C8B-B14F-4D97-AF65-F5344CB8AC3E}">
        <p14:creationId xmlns:p14="http://schemas.microsoft.com/office/powerpoint/2010/main" val="15078467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Manifest file</a:t>
            </a:r>
          </a:p>
        </p:txBody>
      </p:sp>
      <p:pic>
        <p:nvPicPr>
          <p:cNvPr id="5" name="Content Placeholder 4"/>
          <p:cNvPicPr>
            <a:picLocks noGrp="1" noChangeAspect="1"/>
          </p:cNvPicPr>
          <p:nvPr>
            <p:ph idx="1"/>
          </p:nvPr>
        </p:nvPicPr>
        <p:blipFill>
          <a:blip r:embed="rId2"/>
          <a:stretch>
            <a:fillRect/>
          </a:stretch>
        </p:blipFill>
        <p:spPr>
          <a:xfrm>
            <a:off x="4005470" y="2016124"/>
            <a:ext cx="4791893" cy="4106379"/>
          </a:xfrm>
          <a:prstGeom prst="rect">
            <a:avLst/>
          </a:prstGeom>
        </p:spPr>
      </p:pic>
    </p:spTree>
    <p:extLst>
      <p:ext uri="{BB962C8B-B14F-4D97-AF65-F5344CB8AC3E}">
        <p14:creationId xmlns:p14="http://schemas.microsoft.com/office/powerpoint/2010/main" val="39644669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Manifest file</a:t>
            </a:r>
          </a:p>
        </p:txBody>
      </p:sp>
      <p:sp>
        <p:nvSpPr>
          <p:cNvPr id="3" name="Content Placeholder 2"/>
          <p:cNvSpPr>
            <a:spLocks noGrp="1"/>
          </p:cNvSpPr>
          <p:nvPr>
            <p:ph idx="1"/>
          </p:nvPr>
        </p:nvSpPr>
        <p:spPr>
          <a:xfrm>
            <a:off x="1451580" y="2015732"/>
            <a:ext cx="4949220" cy="3450613"/>
          </a:xfrm>
        </p:spPr>
        <p:txBody>
          <a:bodyPr/>
          <a:lstStyle/>
          <a:p>
            <a:pPr fontAlgn="base"/>
            <a:r>
              <a:rPr lang="en-US" b="1" dirty="0"/>
              <a:t>1. manifest</a:t>
            </a:r>
          </a:p>
          <a:p>
            <a:pPr algn="just" fontAlgn="base"/>
            <a:r>
              <a:rPr lang="en-US" dirty="0"/>
              <a:t>The main component of the AndroidManifest.xml file is known as manifest. Additionally, the packaging field describes the activity class’s package name. It must contain an &lt;application&gt; element with the </a:t>
            </a:r>
            <a:r>
              <a:rPr lang="en-US" dirty="0" err="1"/>
              <a:t>xmlns:android</a:t>
            </a:r>
            <a:r>
              <a:rPr lang="en-US" dirty="0"/>
              <a:t> and package attribute specified.</a:t>
            </a:r>
          </a:p>
          <a:p>
            <a:endParaRPr lang="en-US" dirty="0"/>
          </a:p>
        </p:txBody>
      </p:sp>
      <p:pic>
        <p:nvPicPr>
          <p:cNvPr id="4" name="Picture 3"/>
          <p:cNvPicPr>
            <a:picLocks noChangeAspect="1"/>
          </p:cNvPicPr>
          <p:nvPr/>
        </p:nvPicPr>
        <p:blipFill>
          <a:blip r:embed="rId2"/>
          <a:stretch>
            <a:fillRect/>
          </a:stretch>
        </p:blipFill>
        <p:spPr>
          <a:xfrm>
            <a:off x="6975938" y="2015732"/>
            <a:ext cx="4633997" cy="2804746"/>
          </a:xfrm>
          <a:prstGeom prst="rect">
            <a:avLst/>
          </a:prstGeom>
        </p:spPr>
      </p:pic>
    </p:spTree>
    <p:extLst>
      <p:ext uri="{BB962C8B-B14F-4D97-AF65-F5344CB8AC3E}">
        <p14:creationId xmlns:p14="http://schemas.microsoft.com/office/powerpoint/2010/main" val="12446234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Manifest file</a:t>
            </a:r>
          </a:p>
        </p:txBody>
      </p:sp>
      <p:sp>
        <p:nvSpPr>
          <p:cNvPr id="3" name="Content Placeholder 2"/>
          <p:cNvSpPr>
            <a:spLocks noGrp="1"/>
          </p:cNvSpPr>
          <p:nvPr>
            <p:ph idx="1"/>
          </p:nvPr>
        </p:nvSpPr>
        <p:spPr>
          <a:xfrm>
            <a:off x="1451579" y="2015732"/>
            <a:ext cx="5088369" cy="3450613"/>
          </a:xfrm>
        </p:spPr>
        <p:txBody>
          <a:bodyPr>
            <a:normAutofit fontScale="92500"/>
          </a:bodyPr>
          <a:lstStyle/>
          <a:p>
            <a:pPr fontAlgn="base"/>
            <a:r>
              <a:rPr lang="en-US" b="1" dirty="0"/>
              <a:t>2. uses-</a:t>
            </a:r>
            <a:r>
              <a:rPr lang="en-US" b="1" dirty="0" err="1"/>
              <a:t>sdk</a:t>
            </a:r>
            <a:endParaRPr lang="en-US" b="1" dirty="0"/>
          </a:p>
          <a:p>
            <a:pPr algn="just" fontAlgn="base"/>
            <a:r>
              <a:rPr lang="en-US" dirty="0"/>
              <a:t>It is used to define a minimum and maximum SDK version by means of an API Level integer that must be available on a device so that our application functions properly, and the target SDK for which it has been designed using a combination of </a:t>
            </a:r>
            <a:r>
              <a:rPr lang="en-US" dirty="0" err="1"/>
              <a:t>minSdkVersion</a:t>
            </a:r>
            <a:r>
              <a:rPr lang="en-US" dirty="0"/>
              <a:t>, </a:t>
            </a:r>
            <a:r>
              <a:rPr lang="en-US" dirty="0" err="1"/>
              <a:t>maxSdkVersion</a:t>
            </a:r>
            <a:r>
              <a:rPr lang="en-US" dirty="0"/>
              <a:t>, and </a:t>
            </a:r>
            <a:r>
              <a:rPr lang="en-US" dirty="0" err="1"/>
              <a:t>targetSdkVersion</a:t>
            </a:r>
            <a:r>
              <a:rPr lang="en-US" dirty="0"/>
              <a:t> attributes, respectively. It is contained within the &lt;manifest&gt; element.</a:t>
            </a:r>
          </a:p>
          <a:p>
            <a:endParaRPr lang="en-US" dirty="0"/>
          </a:p>
        </p:txBody>
      </p:sp>
      <p:pic>
        <p:nvPicPr>
          <p:cNvPr id="4" name="Picture 3"/>
          <p:cNvPicPr>
            <a:picLocks noChangeAspect="1"/>
          </p:cNvPicPr>
          <p:nvPr/>
        </p:nvPicPr>
        <p:blipFill>
          <a:blip r:embed="rId2"/>
          <a:stretch>
            <a:fillRect/>
          </a:stretch>
        </p:blipFill>
        <p:spPr>
          <a:xfrm>
            <a:off x="7255565" y="2015732"/>
            <a:ext cx="4154557" cy="1574811"/>
          </a:xfrm>
          <a:prstGeom prst="rect">
            <a:avLst/>
          </a:prstGeom>
        </p:spPr>
      </p:pic>
    </p:spTree>
    <p:extLst>
      <p:ext uri="{BB962C8B-B14F-4D97-AF65-F5344CB8AC3E}">
        <p14:creationId xmlns:p14="http://schemas.microsoft.com/office/powerpoint/2010/main" val="2680728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Manifest file</a:t>
            </a:r>
          </a:p>
        </p:txBody>
      </p:sp>
      <p:sp>
        <p:nvSpPr>
          <p:cNvPr id="3" name="Content Placeholder 2"/>
          <p:cNvSpPr>
            <a:spLocks noGrp="1"/>
          </p:cNvSpPr>
          <p:nvPr>
            <p:ph idx="1"/>
          </p:nvPr>
        </p:nvSpPr>
        <p:spPr>
          <a:xfrm>
            <a:off x="1451580" y="2015732"/>
            <a:ext cx="4849830" cy="3450613"/>
          </a:xfrm>
        </p:spPr>
        <p:txBody>
          <a:bodyPr>
            <a:normAutofit lnSpcReduction="10000"/>
          </a:bodyPr>
          <a:lstStyle/>
          <a:p>
            <a:pPr fontAlgn="base"/>
            <a:r>
              <a:rPr lang="en-US" b="1" dirty="0"/>
              <a:t>3. uses-permission</a:t>
            </a:r>
          </a:p>
          <a:p>
            <a:pPr algn="just" fontAlgn="base"/>
            <a:r>
              <a:rPr lang="en-US" dirty="0"/>
              <a:t>It outlines a system permission that must be granted by the user for the app to function properly and is contained within the &lt;manifest&gt; element. When an application is installed (on Android 5.1 and lower devices or Android 6.0 and higher), the user must grant the application permissions.</a:t>
            </a:r>
          </a:p>
          <a:p>
            <a:endParaRPr lang="en-US" dirty="0"/>
          </a:p>
        </p:txBody>
      </p:sp>
      <p:pic>
        <p:nvPicPr>
          <p:cNvPr id="4" name="Picture 3"/>
          <p:cNvPicPr>
            <a:picLocks noChangeAspect="1"/>
          </p:cNvPicPr>
          <p:nvPr/>
        </p:nvPicPr>
        <p:blipFill>
          <a:blip r:embed="rId2"/>
          <a:stretch>
            <a:fillRect/>
          </a:stretch>
        </p:blipFill>
        <p:spPr>
          <a:xfrm>
            <a:off x="6591376" y="2015732"/>
            <a:ext cx="4891633" cy="1433146"/>
          </a:xfrm>
          <a:prstGeom prst="rect">
            <a:avLst/>
          </a:prstGeom>
        </p:spPr>
      </p:pic>
    </p:spTree>
    <p:extLst>
      <p:ext uri="{BB962C8B-B14F-4D97-AF65-F5344CB8AC3E}">
        <p14:creationId xmlns:p14="http://schemas.microsoft.com/office/powerpoint/2010/main" val="1499740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Architecture</a:t>
            </a:r>
            <a:br>
              <a:rPr lang="en-US" dirty="0"/>
            </a:br>
            <a:endParaRPr lang="en-US" dirty="0"/>
          </a:p>
        </p:txBody>
      </p:sp>
      <p:pic>
        <p:nvPicPr>
          <p:cNvPr id="4" name="object 3"/>
          <p:cNvPicPr>
            <a:picLocks noGrp="1"/>
          </p:cNvPicPr>
          <p:nvPr>
            <p:ph idx="1"/>
          </p:nvPr>
        </p:nvPicPr>
        <p:blipFill>
          <a:blip r:embed="rId2" cstate="print"/>
          <a:stretch>
            <a:fillRect/>
          </a:stretch>
        </p:blipFill>
        <p:spPr>
          <a:xfrm>
            <a:off x="3578087" y="2016125"/>
            <a:ext cx="5367130" cy="3937414"/>
          </a:xfrm>
          <a:prstGeom prst="rect">
            <a:avLst/>
          </a:prstGeom>
        </p:spPr>
      </p:pic>
    </p:spTree>
    <p:extLst>
      <p:ext uri="{BB962C8B-B14F-4D97-AF65-F5344CB8AC3E}">
        <p14:creationId xmlns:p14="http://schemas.microsoft.com/office/powerpoint/2010/main" val="25755355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Manifest file</a:t>
            </a:r>
          </a:p>
        </p:txBody>
      </p:sp>
      <p:sp>
        <p:nvSpPr>
          <p:cNvPr id="3" name="Content Placeholder 2"/>
          <p:cNvSpPr>
            <a:spLocks noGrp="1"/>
          </p:cNvSpPr>
          <p:nvPr>
            <p:ph idx="1"/>
          </p:nvPr>
        </p:nvSpPr>
        <p:spPr>
          <a:xfrm>
            <a:off x="1451579" y="2015732"/>
            <a:ext cx="4998917" cy="3450613"/>
          </a:xfrm>
        </p:spPr>
        <p:txBody>
          <a:bodyPr>
            <a:normAutofit fontScale="77500" lnSpcReduction="20000"/>
          </a:bodyPr>
          <a:lstStyle/>
          <a:p>
            <a:pPr algn="just" fontAlgn="base"/>
            <a:r>
              <a:rPr lang="en-US" b="1" dirty="0"/>
              <a:t>4. application</a:t>
            </a:r>
          </a:p>
          <a:p>
            <a:pPr algn="just" fontAlgn="base"/>
            <a:r>
              <a:rPr lang="en-US" dirty="0"/>
              <a:t>A manifest can contain only one application node. It uses attributes to specify the metadata for your application (including its title, icon, and theme). During development, we should include a </a:t>
            </a:r>
            <a:r>
              <a:rPr lang="en-US" dirty="0" err="1"/>
              <a:t>debuggable</a:t>
            </a:r>
            <a:r>
              <a:rPr lang="en-US" dirty="0"/>
              <a:t> attribute set to true to enable debugging, then be sure to disable it for your release builds. The application node also acts as a container for the Activity, Service, Content Provider, and Broadcast Receiver nodes that specify the application components. The name of our custom application class can be specified using the </a:t>
            </a:r>
            <a:r>
              <a:rPr lang="en-US" dirty="0" err="1"/>
              <a:t>android:name</a:t>
            </a:r>
            <a:r>
              <a:rPr lang="en-US" dirty="0"/>
              <a:t> attribute. </a:t>
            </a:r>
          </a:p>
          <a:p>
            <a:endParaRPr lang="en-US" dirty="0"/>
          </a:p>
        </p:txBody>
      </p:sp>
      <p:pic>
        <p:nvPicPr>
          <p:cNvPr id="4" name="Picture 3"/>
          <p:cNvPicPr>
            <a:picLocks noChangeAspect="1"/>
          </p:cNvPicPr>
          <p:nvPr/>
        </p:nvPicPr>
        <p:blipFill>
          <a:blip r:embed="rId2"/>
          <a:stretch>
            <a:fillRect/>
          </a:stretch>
        </p:blipFill>
        <p:spPr>
          <a:xfrm>
            <a:off x="7146235" y="2015731"/>
            <a:ext cx="4015408" cy="3589939"/>
          </a:xfrm>
          <a:prstGeom prst="rect">
            <a:avLst/>
          </a:prstGeom>
        </p:spPr>
      </p:pic>
    </p:spTree>
    <p:extLst>
      <p:ext uri="{BB962C8B-B14F-4D97-AF65-F5344CB8AC3E}">
        <p14:creationId xmlns:p14="http://schemas.microsoft.com/office/powerpoint/2010/main" val="31654590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Manifest file</a:t>
            </a:r>
          </a:p>
        </p:txBody>
      </p:sp>
      <p:sp>
        <p:nvSpPr>
          <p:cNvPr id="3" name="Content Placeholder 2"/>
          <p:cNvSpPr>
            <a:spLocks noGrp="1"/>
          </p:cNvSpPr>
          <p:nvPr>
            <p:ph idx="1"/>
          </p:nvPr>
        </p:nvSpPr>
        <p:spPr>
          <a:xfrm>
            <a:off x="1451580" y="2015732"/>
            <a:ext cx="4959160" cy="3450613"/>
          </a:xfrm>
        </p:spPr>
        <p:txBody>
          <a:bodyPr/>
          <a:lstStyle/>
          <a:p>
            <a:pPr algn="just" fontAlgn="base"/>
            <a:r>
              <a:rPr lang="en-US" b="1" dirty="0"/>
              <a:t>5. uses-library</a:t>
            </a:r>
          </a:p>
          <a:p>
            <a:pPr algn="just" fontAlgn="base"/>
            <a:r>
              <a:rPr lang="en-US" dirty="0"/>
              <a:t>It defines a shared library against which the application must be linked. This element instructs the system to add the library’s code to the package’s class loader. It is contained within the &lt;application&gt; element.</a:t>
            </a:r>
          </a:p>
          <a:p>
            <a:endParaRPr lang="en-US" dirty="0"/>
          </a:p>
        </p:txBody>
      </p:sp>
      <p:pic>
        <p:nvPicPr>
          <p:cNvPr id="4" name="Picture 3"/>
          <p:cNvPicPr>
            <a:picLocks noChangeAspect="1"/>
          </p:cNvPicPr>
          <p:nvPr/>
        </p:nvPicPr>
        <p:blipFill>
          <a:blip r:embed="rId2"/>
          <a:stretch>
            <a:fillRect/>
          </a:stretch>
        </p:blipFill>
        <p:spPr>
          <a:xfrm>
            <a:off x="7274281" y="2015732"/>
            <a:ext cx="3300954" cy="975946"/>
          </a:xfrm>
          <a:prstGeom prst="rect">
            <a:avLst/>
          </a:prstGeom>
        </p:spPr>
      </p:pic>
    </p:spTree>
    <p:extLst>
      <p:ext uri="{BB962C8B-B14F-4D97-AF65-F5344CB8AC3E}">
        <p14:creationId xmlns:p14="http://schemas.microsoft.com/office/powerpoint/2010/main" val="15138142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Manifest file</a:t>
            </a:r>
          </a:p>
        </p:txBody>
      </p:sp>
      <p:sp>
        <p:nvSpPr>
          <p:cNvPr id="3" name="Content Placeholder 2"/>
          <p:cNvSpPr>
            <a:spLocks noGrp="1"/>
          </p:cNvSpPr>
          <p:nvPr>
            <p:ph idx="1"/>
          </p:nvPr>
        </p:nvSpPr>
        <p:spPr>
          <a:xfrm>
            <a:off x="1451579" y="2015732"/>
            <a:ext cx="5177821" cy="3450613"/>
          </a:xfrm>
        </p:spPr>
        <p:txBody>
          <a:bodyPr>
            <a:normAutofit fontScale="92500" lnSpcReduction="10000"/>
          </a:bodyPr>
          <a:lstStyle/>
          <a:p>
            <a:pPr fontAlgn="base"/>
            <a:r>
              <a:rPr lang="en-US" b="1" dirty="0"/>
              <a:t>6. activity</a:t>
            </a:r>
          </a:p>
          <a:p>
            <a:pPr algn="just" fontAlgn="base"/>
            <a:r>
              <a:rPr lang="en-US" dirty="0"/>
              <a:t>The Activity sub-element of an application refers to an activity that needs to be specified in the AndroidManifest.xml file. It has various characteristics, like label, name, theme, </a:t>
            </a:r>
            <a:r>
              <a:rPr lang="en-US" dirty="0" err="1"/>
              <a:t>launchMode</a:t>
            </a:r>
            <a:r>
              <a:rPr lang="en-US" dirty="0"/>
              <a:t>, and others. In the manifest file, all elements must be represented by &lt;activity&gt;. Any activity that is not declared there won’t run and won’t be visible to the system. It is contained within the &lt;application&gt; element.</a:t>
            </a:r>
          </a:p>
          <a:p>
            <a:endParaRPr lang="en-US" dirty="0"/>
          </a:p>
        </p:txBody>
      </p:sp>
      <p:pic>
        <p:nvPicPr>
          <p:cNvPr id="4" name="Picture 3"/>
          <p:cNvPicPr>
            <a:picLocks noChangeAspect="1"/>
          </p:cNvPicPr>
          <p:nvPr/>
        </p:nvPicPr>
        <p:blipFill>
          <a:blip r:embed="rId2"/>
          <a:stretch>
            <a:fillRect/>
          </a:stretch>
        </p:blipFill>
        <p:spPr>
          <a:xfrm>
            <a:off x="7373684" y="2015732"/>
            <a:ext cx="4213939" cy="1264181"/>
          </a:xfrm>
          <a:prstGeom prst="rect">
            <a:avLst/>
          </a:prstGeom>
        </p:spPr>
      </p:pic>
    </p:spTree>
    <p:extLst>
      <p:ext uri="{BB962C8B-B14F-4D97-AF65-F5344CB8AC3E}">
        <p14:creationId xmlns:p14="http://schemas.microsoft.com/office/powerpoint/2010/main" val="35545310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Manifest file</a:t>
            </a:r>
          </a:p>
        </p:txBody>
      </p:sp>
      <p:sp>
        <p:nvSpPr>
          <p:cNvPr id="3" name="Content Placeholder 2"/>
          <p:cNvSpPr>
            <a:spLocks noGrp="1"/>
          </p:cNvSpPr>
          <p:nvPr>
            <p:ph idx="1"/>
          </p:nvPr>
        </p:nvSpPr>
        <p:spPr>
          <a:xfrm>
            <a:off x="1451579" y="2015732"/>
            <a:ext cx="5068491" cy="3450613"/>
          </a:xfrm>
        </p:spPr>
        <p:txBody>
          <a:bodyPr>
            <a:normAutofit lnSpcReduction="10000"/>
          </a:bodyPr>
          <a:lstStyle/>
          <a:p>
            <a:pPr fontAlgn="base"/>
            <a:r>
              <a:rPr lang="en-US" b="1" dirty="0"/>
              <a:t>7. intent-filter</a:t>
            </a:r>
          </a:p>
          <a:p>
            <a:pPr algn="just" fontAlgn="base"/>
            <a:r>
              <a:rPr lang="en-US" dirty="0"/>
              <a:t>It is the sub-element of activity that specifies the type of intent to which the activity, service, or broadcast receiver can send a response. It allows the component to receive intents of a certain type while filtering out those that are not useful for the component. The intent filter must contain at least one &lt;action&gt; element</a:t>
            </a:r>
            <a:r>
              <a:rPr lang="en-US" dirty="0" smtClean="0"/>
              <a:t>.</a:t>
            </a:r>
            <a:endParaRPr lang="en-US" dirty="0"/>
          </a:p>
        </p:txBody>
      </p:sp>
      <p:pic>
        <p:nvPicPr>
          <p:cNvPr id="4" name="Picture 3"/>
          <p:cNvPicPr>
            <a:picLocks noChangeAspect="1"/>
          </p:cNvPicPr>
          <p:nvPr/>
        </p:nvPicPr>
        <p:blipFill>
          <a:blip r:embed="rId2"/>
          <a:stretch>
            <a:fillRect/>
          </a:stretch>
        </p:blipFill>
        <p:spPr>
          <a:xfrm>
            <a:off x="6852252" y="2315938"/>
            <a:ext cx="4202602" cy="1689531"/>
          </a:xfrm>
          <a:prstGeom prst="rect">
            <a:avLst/>
          </a:prstGeom>
        </p:spPr>
      </p:pic>
    </p:spTree>
    <p:extLst>
      <p:ext uri="{BB962C8B-B14F-4D97-AF65-F5344CB8AC3E}">
        <p14:creationId xmlns:p14="http://schemas.microsoft.com/office/powerpoint/2010/main" val="324504464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Manifest file</a:t>
            </a:r>
          </a:p>
        </p:txBody>
      </p:sp>
      <p:sp>
        <p:nvSpPr>
          <p:cNvPr id="3" name="Content Placeholder 2"/>
          <p:cNvSpPr>
            <a:spLocks noGrp="1"/>
          </p:cNvSpPr>
          <p:nvPr>
            <p:ph idx="1"/>
          </p:nvPr>
        </p:nvSpPr>
        <p:spPr>
          <a:xfrm>
            <a:off x="1451580" y="2015732"/>
            <a:ext cx="4452264" cy="3450613"/>
          </a:xfrm>
        </p:spPr>
        <p:txBody>
          <a:bodyPr/>
          <a:lstStyle/>
          <a:p>
            <a:pPr fontAlgn="base"/>
            <a:r>
              <a:rPr lang="en-US" b="1" dirty="0"/>
              <a:t>8. action</a:t>
            </a:r>
          </a:p>
          <a:p>
            <a:pPr algn="just" fontAlgn="base"/>
            <a:r>
              <a:rPr lang="en-US" dirty="0"/>
              <a:t>It adds an action for the intent-filter. It is contained within the &lt;intent-filter&gt; element.</a:t>
            </a:r>
          </a:p>
          <a:p>
            <a:pPr algn="just" fontAlgn="base"/>
            <a:r>
              <a:rPr lang="en-US" b="1" dirty="0"/>
              <a:t>9. category</a:t>
            </a:r>
          </a:p>
          <a:p>
            <a:pPr algn="just" fontAlgn="base"/>
            <a:r>
              <a:rPr lang="en-US" dirty="0"/>
              <a:t>It adds a category name to an intent-filter. It is contained within the &lt;intent-filter&gt; element.</a:t>
            </a:r>
          </a:p>
          <a:p>
            <a:endParaRPr lang="en-US" dirty="0"/>
          </a:p>
        </p:txBody>
      </p:sp>
      <p:pic>
        <p:nvPicPr>
          <p:cNvPr id="4" name="Picture 3"/>
          <p:cNvPicPr>
            <a:picLocks noChangeAspect="1"/>
          </p:cNvPicPr>
          <p:nvPr/>
        </p:nvPicPr>
        <p:blipFill rotWithShape="1">
          <a:blip r:embed="rId2"/>
          <a:srcRect t="9961"/>
          <a:stretch/>
        </p:blipFill>
        <p:spPr>
          <a:xfrm>
            <a:off x="5903844" y="2146851"/>
            <a:ext cx="5337313" cy="576470"/>
          </a:xfrm>
          <a:prstGeom prst="rect">
            <a:avLst/>
          </a:prstGeom>
        </p:spPr>
      </p:pic>
      <p:pic>
        <p:nvPicPr>
          <p:cNvPr id="5" name="Picture 4"/>
          <p:cNvPicPr>
            <a:picLocks noChangeAspect="1"/>
          </p:cNvPicPr>
          <p:nvPr/>
        </p:nvPicPr>
        <p:blipFill rotWithShape="1">
          <a:blip r:embed="rId3"/>
          <a:srcRect t="15991"/>
          <a:stretch/>
        </p:blipFill>
        <p:spPr>
          <a:xfrm>
            <a:off x="5903844" y="3995529"/>
            <a:ext cx="5337312" cy="566532"/>
          </a:xfrm>
          <a:prstGeom prst="rect">
            <a:avLst/>
          </a:prstGeom>
        </p:spPr>
      </p:pic>
    </p:spTree>
    <p:extLst>
      <p:ext uri="{BB962C8B-B14F-4D97-AF65-F5344CB8AC3E}">
        <p14:creationId xmlns:p14="http://schemas.microsoft.com/office/powerpoint/2010/main" val="20029480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Manifest file</a:t>
            </a:r>
          </a:p>
        </p:txBody>
      </p:sp>
      <p:sp>
        <p:nvSpPr>
          <p:cNvPr id="3" name="Content Placeholder 2"/>
          <p:cNvSpPr>
            <a:spLocks noGrp="1"/>
          </p:cNvSpPr>
          <p:nvPr>
            <p:ph idx="1"/>
          </p:nvPr>
        </p:nvSpPr>
        <p:spPr>
          <a:xfrm>
            <a:off x="1451579" y="2015732"/>
            <a:ext cx="5157943" cy="3450613"/>
          </a:xfrm>
        </p:spPr>
        <p:txBody>
          <a:bodyPr/>
          <a:lstStyle/>
          <a:p>
            <a:pPr fontAlgn="base"/>
            <a:r>
              <a:rPr lang="en-US" b="1" dirty="0"/>
              <a:t>10. uses-configuration</a:t>
            </a:r>
          </a:p>
          <a:p>
            <a:pPr algn="just" fontAlgn="base"/>
            <a:r>
              <a:rPr lang="en-US" dirty="0"/>
              <a:t>The uses-configuration components are used to specify the combination of input mechanisms that are supported by our application. It is useful for games that require particular input controls. </a:t>
            </a:r>
          </a:p>
          <a:p>
            <a:endParaRPr lang="en-US" dirty="0"/>
          </a:p>
        </p:txBody>
      </p:sp>
      <p:pic>
        <p:nvPicPr>
          <p:cNvPr id="4" name="Picture 3"/>
          <p:cNvPicPr>
            <a:picLocks noChangeAspect="1"/>
          </p:cNvPicPr>
          <p:nvPr/>
        </p:nvPicPr>
        <p:blipFill rotWithShape="1">
          <a:blip r:embed="rId2"/>
          <a:srcRect t="3377"/>
          <a:stretch/>
        </p:blipFill>
        <p:spPr>
          <a:xfrm>
            <a:off x="6760621" y="2107096"/>
            <a:ext cx="4182362" cy="2613990"/>
          </a:xfrm>
          <a:prstGeom prst="rect">
            <a:avLst/>
          </a:prstGeom>
        </p:spPr>
      </p:pic>
    </p:spTree>
    <p:extLst>
      <p:ext uri="{BB962C8B-B14F-4D97-AF65-F5344CB8AC3E}">
        <p14:creationId xmlns:p14="http://schemas.microsoft.com/office/powerpoint/2010/main" val="374249091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Manifest file</a:t>
            </a:r>
          </a:p>
        </p:txBody>
      </p:sp>
      <p:sp>
        <p:nvSpPr>
          <p:cNvPr id="3" name="Content Placeholder 2"/>
          <p:cNvSpPr>
            <a:spLocks noGrp="1"/>
          </p:cNvSpPr>
          <p:nvPr>
            <p:ph idx="1"/>
          </p:nvPr>
        </p:nvSpPr>
        <p:spPr>
          <a:xfrm>
            <a:off x="1451579" y="2015732"/>
            <a:ext cx="5088369" cy="3450613"/>
          </a:xfrm>
        </p:spPr>
        <p:txBody>
          <a:bodyPr/>
          <a:lstStyle/>
          <a:p>
            <a:pPr fontAlgn="base"/>
            <a:r>
              <a:rPr lang="en-US" b="1" dirty="0"/>
              <a:t>11. uses-features</a:t>
            </a:r>
          </a:p>
          <a:p>
            <a:pPr algn="just" fontAlgn="base"/>
            <a:r>
              <a:rPr lang="en-US" dirty="0"/>
              <a:t>It is used to specify which hardware features your application requires. This will prevent our application from being installed on a device that does not include a required piece of hardware such as NFC hardware, as follows: </a:t>
            </a:r>
          </a:p>
          <a:p>
            <a:endParaRPr lang="en-US" dirty="0"/>
          </a:p>
        </p:txBody>
      </p:sp>
      <p:pic>
        <p:nvPicPr>
          <p:cNvPr id="4" name="Picture 3"/>
          <p:cNvPicPr>
            <a:picLocks noChangeAspect="1"/>
          </p:cNvPicPr>
          <p:nvPr/>
        </p:nvPicPr>
        <p:blipFill>
          <a:blip r:embed="rId2"/>
          <a:stretch>
            <a:fillRect/>
          </a:stretch>
        </p:blipFill>
        <p:spPr>
          <a:xfrm>
            <a:off x="6539949" y="2015732"/>
            <a:ext cx="4591878" cy="598259"/>
          </a:xfrm>
          <a:prstGeom prst="rect">
            <a:avLst/>
          </a:prstGeom>
        </p:spPr>
      </p:pic>
    </p:spTree>
    <p:extLst>
      <p:ext uri="{BB962C8B-B14F-4D97-AF65-F5344CB8AC3E}">
        <p14:creationId xmlns:p14="http://schemas.microsoft.com/office/powerpoint/2010/main" val="371937612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Manifest file</a:t>
            </a:r>
          </a:p>
        </p:txBody>
      </p:sp>
      <p:sp>
        <p:nvSpPr>
          <p:cNvPr id="3" name="Content Placeholder 2"/>
          <p:cNvSpPr>
            <a:spLocks noGrp="1"/>
          </p:cNvSpPr>
          <p:nvPr>
            <p:ph idx="1"/>
          </p:nvPr>
        </p:nvSpPr>
        <p:spPr>
          <a:xfrm>
            <a:off x="1451580" y="2015732"/>
            <a:ext cx="4919404" cy="3450613"/>
          </a:xfrm>
        </p:spPr>
        <p:txBody>
          <a:bodyPr/>
          <a:lstStyle/>
          <a:p>
            <a:pPr fontAlgn="base"/>
            <a:r>
              <a:rPr lang="en-US" b="1" dirty="0"/>
              <a:t>12. permission</a:t>
            </a:r>
          </a:p>
          <a:p>
            <a:pPr algn="just" fontAlgn="base"/>
            <a:r>
              <a:rPr lang="en-US" dirty="0"/>
              <a:t>It is used to create permissions to restrict access to shared application components. We can also use the existing platform permissions for this purpose or define your own permissions in the manifest. </a:t>
            </a:r>
          </a:p>
          <a:p>
            <a:endParaRPr lang="en-US" dirty="0"/>
          </a:p>
        </p:txBody>
      </p:sp>
      <p:pic>
        <p:nvPicPr>
          <p:cNvPr id="4" name="Picture 3"/>
          <p:cNvPicPr>
            <a:picLocks noChangeAspect="1"/>
          </p:cNvPicPr>
          <p:nvPr/>
        </p:nvPicPr>
        <p:blipFill>
          <a:blip r:embed="rId2"/>
          <a:stretch>
            <a:fillRect/>
          </a:stretch>
        </p:blipFill>
        <p:spPr>
          <a:xfrm>
            <a:off x="6659217" y="2015731"/>
            <a:ext cx="4395637" cy="1453025"/>
          </a:xfrm>
          <a:prstGeom prst="rect">
            <a:avLst/>
          </a:prstGeom>
        </p:spPr>
      </p:pic>
    </p:spTree>
    <p:extLst>
      <p:ext uri="{BB962C8B-B14F-4D97-AF65-F5344CB8AC3E}">
        <p14:creationId xmlns:p14="http://schemas.microsoft.com/office/powerpoint/2010/main" val="214543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Architecture</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sz="3600" b="1" u="sng" dirty="0" smtClean="0"/>
              <a:t>Applications : </a:t>
            </a:r>
          </a:p>
          <a:p>
            <a:pPr marL="305435" indent="-292735">
              <a:lnSpc>
                <a:spcPct val="100000"/>
              </a:lnSpc>
              <a:spcBef>
                <a:spcPts val="650"/>
              </a:spcBef>
              <a:buFont typeface="Arial"/>
              <a:buChar char="•"/>
              <a:tabLst>
                <a:tab pos="305435" algn="l"/>
              </a:tabLst>
            </a:pPr>
            <a:r>
              <a:rPr lang="en-US" sz="2600" dirty="0">
                <a:latin typeface="+mj-lt"/>
                <a:cs typeface="Calibri"/>
              </a:rPr>
              <a:t>Written</a:t>
            </a:r>
            <a:r>
              <a:rPr lang="en-US" sz="2600" spc="-90" dirty="0">
                <a:latin typeface="+mj-lt"/>
                <a:cs typeface="Calibri"/>
              </a:rPr>
              <a:t> </a:t>
            </a:r>
            <a:r>
              <a:rPr lang="en-US" sz="2600" dirty="0">
                <a:latin typeface="+mj-lt"/>
                <a:cs typeface="Calibri"/>
              </a:rPr>
              <a:t>using</a:t>
            </a:r>
            <a:r>
              <a:rPr lang="en-US" sz="2600" spc="-90" dirty="0">
                <a:latin typeface="+mj-lt"/>
                <a:cs typeface="Calibri"/>
              </a:rPr>
              <a:t> </a:t>
            </a:r>
            <a:r>
              <a:rPr lang="en-US" sz="2600" dirty="0">
                <a:latin typeface="+mj-lt"/>
                <a:cs typeface="Calibri"/>
              </a:rPr>
              <a:t>Java</a:t>
            </a:r>
            <a:r>
              <a:rPr lang="en-US" sz="2600" spc="-90" dirty="0">
                <a:latin typeface="+mj-lt"/>
                <a:cs typeface="Calibri"/>
              </a:rPr>
              <a:t> </a:t>
            </a:r>
            <a:r>
              <a:rPr lang="en-US" sz="2600" spc="-10" dirty="0">
                <a:latin typeface="+mj-lt"/>
                <a:cs typeface="Calibri"/>
              </a:rPr>
              <a:t>Language</a:t>
            </a:r>
            <a:endParaRPr lang="en-US" sz="2600" dirty="0">
              <a:latin typeface="+mj-lt"/>
              <a:cs typeface="Calibri"/>
            </a:endParaRPr>
          </a:p>
          <a:p>
            <a:pPr marL="705485" lvl="1" indent="-304165">
              <a:lnSpc>
                <a:spcPct val="100000"/>
              </a:lnSpc>
              <a:spcBef>
                <a:spcPts val="550"/>
              </a:spcBef>
              <a:buFont typeface="Arial"/>
              <a:buChar char="–"/>
              <a:tabLst>
                <a:tab pos="705485" algn="l"/>
              </a:tabLst>
            </a:pPr>
            <a:r>
              <a:rPr lang="en-US" sz="2600" dirty="0">
                <a:latin typeface="+mj-lt"/>
                <a:cs typeface="Calibri"/>
              </a:rPr>
              <a:t>Email</a:t>
            </a:r>
            <a:r>
              <a:rPr lang="en-US" sz="2600" spc="-25" dirty="0">
                <a:latin typeface="+mj-lt"/>
                <a:cs typeface="Calibri"/>
              </a:rPr>
              <a:t> </a:t>
            </a:r>
            <a:r>
              <a:rPr lang="en-US" sz="2600" spc="-10" dirty="0">
                <a:latin typeface="+mj-lt"/>
                <a:cs typeface="Calibri"/>
              </a:rPr>
              <a:t>Client</a:t>
            </a:r>
            <a:endParaRPr lang="en-US" sz="2600" dirty="0">
              <a:latin typeface="+mj-lt"/>
              <a:cs typeface="Calibri"/>
            </a:endParaRPr>
          </a:p>
          <a:p>
            <a:pPr marL="705485" lvl="1" indent="-304165">
              <a:lnSpc>
                <a:spcPct val="100000"/>
              </a:lnSpc>
              <a:spcBef>
                <a:spcPts val="555"/>
              </a:spcBef>
              <a:buFont typeface="Arial"/>
              <a:buChar char="–"/>
              <a:tabLst>
                <a:tab pos="705485" algn="l"/>
              </a:tabLst>
            </a:pPr>
            <a:r>
              <a:rPr lang="en-US" sz="2600" dirty="0">
                <a:latin typeface="+mj-lt"/>
                <a:cs typeface="Calibri"/>
              </a:rPr>
              <a:t>SMS</a:t>
            </a:r>
            <a:r>
              <a:rPr lang="en-US" sz="2600" spc="-15" dirty="0">
                <a:latin typeface="+mj-lt"/>
                <a:cs typeface="Calibri"/>
              </a:rPr>
              <a:t> </a:t>
            </a:r>
            <a:r>
              <a:rPr lang="en-US" sz="2600" spc="-10" dirty="0">
                <a:latin typeface="+mj-lt"/>
                <a:cs typeface="Calibri"/>
              </a:rPr>
              <a:t>Program</a:t>
            </a:r>
            <a:endParaRPr lang="en-US" sz="2600" dirty="0">
              <a:latin typeface="+mj-lt"/>
              <a:cs typeface="Calibri"/>
            </a:endParaRPr>
          </a:p>
          <a:p>
            <a:pPr marL="705485" lvl="1" indent="-304165">
              <a:lnSpc>
                <a:spcPct val="100000"/>
              </a:lnSpc>
              <a:spcBef>
                <a:spcPts val="555"/>
              </a:spcBef>
              <a:buFont typeface="Arial"/>
              <a:buChar char="–"/>
              <a:tabLst>
                <a:tab pos="705485" algn="l"/>
              </a:tabLst>
            </a:pPr>
            <a:r>
              <a:rPr lang="en-US" sz="2600" spc="-20" dirty="0">
                <a:latin typeface="+mj-lt"/>
                <a:cs typeface="Calibri"/>
              </a:rPr>
              <a:t>Maps</a:t>
            </a:r>
            <a:endParaRPr lang="en-US" sz="2600" dirty="0">
              <a:latin typeface="+mj-lt"/>
              <a:cs typeface="Calibri"/>
            </a:endParaRPr>
          </a:p>
          <a:p>
            <a:pPr marL="705485" lvl="1" indent="-304165">
              <a:lnSpc>
                <a:spcPct val="100000"/>
              </a:lnSpc>
              <a:spcBef>
                <a:spcPts val="555"/>
              </a:spcBef>
              <a:buFont typeface="Arial"/>
              <a:buChar char="–"/>
              <a:tabLst>
                <a:tab pos="705485" algn="l"/>
              </a:tabLst>
            </a:pPr>
            <a:r>
              <a:rPr lang="en-US" sz="2600" spc="-10" dirty="0">
                <a:latin typeface="+mj-lt"/>
                <a:cs typeface="Calibri"/>
              </a:rPr>
              <a:t>Browser</a:t>
            </a:r>
            <a:endParaRPr lang="en-US" sz="2600" dirty="0">
              <a:latin typeface="+mj-lt"/>
              <a:cs typeface="Calibri"/>
            </a:endParaRPr>
          </a:p>
          <a:p>
            <a:pPr marL="705485" lvl="1" indent="-304165">
              <a:lnSpc>
                <a:spcPct val="100000"/>
              </a:lnSpc>
              <a:spcBef>
                <a:spcPts val="555"/>
              </a:spcBef>
              <a:buFont typeface="Arial"/>
              <a:buChar char="–"/>
              <a:tabLst>
                <a:tab pos="705485" algn="l"/>
              </a:tabLst>
            </a:pPr>
            <a:r>
              <a:rPr lang="en-US" sz="2600" spc="-10" dirty="0">
                <a:latin typeface="+mj-lt"/>
                <a:cs typeface="Calibri"/>
              </a:rPr>
              <a:t>Calendar</a:t>
            </a:r>
            <a:endParaRPr lang="en-US" sz="2600" dirty="0">
              <a:latin typeface="+mj-lt"/>
              <a:cs typeface="Calibri"/>
            </a:endParaRPr>
          </a:p>
          <a:p>
            <a:pPr marL="705485" lvl="1" indent="-304165">
              <a:lnSpc>
                <a:spcPct val="100000"/>
              </a:lnSpc>
              <a:spcBef>
                <a:spcPts val="555"/>
              </a:spcBef>
              <a:buFont typeface="Arial"/>
              <a:buChar char="–"/>
              <a:tabLst>
                <a:tab pos="705485" algn="l"/>
              </a:tabLst>
            </a:pPr>
            <a:r>
              <a:rPr lang="en-US" sz="2600" spc="-10" dirty="0">
                <a:latin typeface="+mj-lt"/>
                <a:cs typeface="Calibri"/>
              </a:rPr>
              <a:t>Contacts</a:t>
            </a:r>
            <a:endParaRPr lang="en-US" sz="2600" dirty="0">
              <a:latin typeface="+mj-lt"/>
              <a:cs typeface="Calibri"/>
            </a:endParaRPr>
          </a:p>
          <a:p>
            <a:pPr marL="305435" indent="-292735">
              <a:lnSpc>
                <a:spcPct val="100000"/>
              </a:lnSpc>
              <a:spcBef>
                <a:spcPts val="555"/>
              </a:spcBef>
              <a:buFont typeface="Arial"/>
              <a:buChar char="•"/>
              <a:tabLst>
                <a:tab pos="305435" algn="l"/>
              </a:tabLst>
            </a:pPr>
            <a:r>
              <a:rPr lang="en-US" sz="2600" dirty="0">
                <a:latin typeface="+mj-lt"/>
                <a:cs typeface="Calibri"/>
              </a:rPr>
              <a:t>Supports</a:t>
            </a:r>
            <a:r>
              <a:rPr lang="en-US" sz="2600" spc="-130" dirty="0">
                <a:latin typeface="+mj-lt"/>
                <a:cs typeface="Calibri"/>
              </a:rPr>
              <a:t> </a:t>
            </a:r>
            <a:r>
              <a:rPr lang="en-US" sz="2600" dirty="0">
                <a:latin typeface="+mj-lt"/>
                <a:cs typeface="Calibri"/>
              </a:rPr>
              <a:t>Parallel</a:t>
            </a:r>
            <a:r>
              <a:rPr lang="en-US" sz="2600" spc="-130" dirty="0">
                <a:latin typeface="+mj-lt"/>
                <a:cs typeface="Calibri"/>
              </a:rPr>
              <a:t> </a:t>
            </a:r>
            <a:r>
              <a:rPr lang="en-US" sz="2600" spc="-10" dirty="0">
                <a:latin typeface="+mj-lt"/>
                <a:cs typeface="Calibri"/>
              </a:rPr>
              <a:t>running</a:t>
            </a:r>
            <a:endParaRPr lang="en-US" sz="2600" dirty="0">
              <a:latin typeface="+mj-lt"/>
              <a:cs typeface="Calibri"/>
            </a:endParaRPr>
          </a:p>
          <a:p>
            <a:pPr marL="305435" indent="-292735">
              <a:lnSpc>
                <a:spcPct val="100000"/>
              </a:lnSpc>
              <a:spcBef>
                <a:spcPts val="555"/>
              </a:spcBef>
              <a:buFont typeface="Arial"/>
              <a:buChar char="•"/>
              <a:tabLst>
                <a:tab pos="305435" algn="l"/>
              </a:tabLst>
            </a:pPr>
            <a:r>
              <a:rPr lang="en-US" sz="2600" dirty="0">
                <a:latin typeface="+mj-lt"/>
                <a:cs typeface="Calibri"/>
              </a:rPr>
              <a:t>No</a:t>
            </a:r>
            <a:r>
              <a:rPr lang="en-US" sz="2600" spc="-60" dirty="0">
                <a:latin typeface="+mj-lt"/>
                <a:cs typeface="Calibri"/>
              </a:rPr>
              <a:t> </a:t>
            </a:r>
            <a:r>
              <a:rPr lang="en-US" sz="2600" spc="-10" dirty="0">
                <a:latin typeface="+mj-lt"/>
                <a:cs typeface="Calibri"/>
              </a:rPr>
              <a:t>compulsory</a:t>
            </a:r>
            <a:r>
              <a:rPr lang="en-US" sz="2600" spc="-60" dirty="0">
                <a:latin typeface="+mj-lt"/>
                <a:cs typeface="Calibri"/>
              </a:rPr>
              <a:t> </a:t>
            </a:r>
            <a:r>
              <a:rPr lang="en-US" sz="2600" spc="-10" dirty="0" smtClean="0">
                <a:latin typeface="+mj-lt"/>
                <a:cs typeface="Calibri"/>
              </a:rPr>
              <a:t>applications</a:t>
            </a:r>
            <a:endParaRPr lang="en-US" sz="2600" dirty="0">
              <a:latin typeface="+mj-lt"/>
              <a:cs typeface="Calibri"/>
            </a:endParaRPr>
          </a:p>
        </p:txBody>
      </p:sp>
      <p:pic>
        <p:nvPicPr>
          <p:cNvPr id="4" name="object 4"/>
          <p:cNvPicPr/>
          <p:nvPr/>
        </p:nvPicPr>
        <p:blipFill>
          <a:blip r:embed="rId2" cstate="print"/>
          <a:stretch>
            <a:fillRect/>
          </a:stretch>
        </p:blipFill>
        <p:spPr>
          <a:xfrm>
            <a:off x="5223777" y="1946158"/>
            <a:ext cx="5831077" cy="1012034"/>
          </a:xfrm>
          <a:prstGeom prst="rect">
            <a:avLst/>
          </a:prstGeom>
        </p:spPr>
      </p:pic>
    </p:spTree>
    <p:extLst>
      <p:ext uri="{BB962C8B-B14F-4D97-AF65-F5344CB8AC3E}">
        <p14:creationId xmlns:p14="http://schemas.microsoft.com/office/powerpoint/2010/main" val="655197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Architecture</a:t>
            </a:r>
            <a:br>
              <a:rPr lang="en-US" dirty="0"/>
            </a:br>
            <a:endParaRPr lang="en-US" dirty="0"/>
          </a:p>
        </p:txBody>
      </p:sp>
      <p:sp>
        <p:nvSpPr>
          <p:cNvPr id="3" name="Content Placeholder 2"/>
          <p:cNvSpPr>
            <a:spLocks noGrp="1"/>
          </p:cNvSpPr>
          <p:nvPr>
            <p:ph idx="1"/>
          </p:nvPr>
        </p:nvSpPr>
        <p:spPr/>
        <p:txBody>
          <a:bodyPr/>
          <a:lstStyle/>
          <a:p>
            <a:pPr marL="294640" marR="5080" indent="-281940">
              <a:lnSpc>
                <a:spcPts val="3829"/>
              </a:lnSpc>
              <a:spcBef>
                <a:spcPts val="235"/>
              </a:spcBef>
              <a:buFont typeface="Arial"/>
              <a:buChar char="•"/>
              <a:tabLst>
                <a:tab pos="294640" algn="l"/>
              </a:tabLst>
            </a:pPr>
            <a:r>
              <a:rPr lang="en-US" sz="2800" b="1" u="sng" dirty="0" smtClean="0">
                <a:latin typeface="+mj-lt"/>
              </a:rPr>
              <a:t>Application Framework </a:t>
            </a:r>
            <a:r>
              <a:rPr lang="en-US" sz="2800" b="1" u="sng" dirty="0">
                <a:latin typeface="+mj-lt"/>
              </a:rPr>
              <a:t>: </a:t>
            </a:r>
            <a:endParaRPr lang="en-US" sz="2800" dirty="0" smtClean="0">
              <a:latin typeface="+mj-lt"/>
              <a:cs typeface="Calibri"/>
            </a:endParaRPr>
          </a:p>
          <a:p>
            <a:pPr marL="294640" marR="5080" indent="-281940">
              <a:lnSpc>
                <a:spcPts val="3829"/>
              </a:lnSpc>
              <a:spcBef>
                <a:spcPts val="235"/>
              </a:spcBef>
              <a:buFont typeface="Arial"/>
              <a:buChar char="•"/>
              <a:tabLst>
                <a:tab pos="294640" algn="l"/>
              </a:tabLst>
            </a:pPr>
            <a:r>
              <a:rPr lang="en-US" dirty="0" smtClean="0">
                <a:latin typeface="+mj-lt"/>
                <a:cs typeface="Calibri"/>
              </a:rPr>
              <a:t>The</a:t>
            </a:r>
            <a:r>
              <a:rPr lang="en-US" spc="-40" dirty="0" smtClean="0">
                <a:latin typeface="+mj-lt"/>
                <a:cs typeface="Calibri"/>
              </a:rPr>
              <a:t> </a:t>
            </a:r>
            <a:r>
              <a:rPr lang="en-US" dirty="0">
                <a:latin typeface="+mj-lt"/>
                <a:cs typeface="Calibri"/>
              </a:rPr>
              <a:t>Application</a:t>
            </a:r>
            <a:r>
              <a:rPr lang="en-US" spc="-40" dirty="0">
                <a:latin typeface="+mj-lt"/>
                <a:cs typeface="Calibri"/>
              </a:rPr>
              <a:t> </a:t>
            </a:r>
            <a:r>
              <a:rPr lang="en-US" spc="-10" dirty="0">
                <a:latin typeface="+mj-lt"/>
                <a:cs typeface="Calibri"/>
              </a:rPr>
              <a:t>Framework</a:t>
            </a:r>
            <a:r>
              <a:rPr lang="en-US" spc="-35" dirty="0">
                <a:latin typeface="+mj-lt"/>
                <a:cs typeface="Calibri"/>
              </a:rPr>
              <a:t> </a:t>
            </a:r>
            <a:r>
              <a:rPr lang="en-US" dirty="0">
                <a:latin typeface="+mj-lt"/>
                <a:cs typeface="Calibri"/>
              </a:rPr>
              <a:t>layer</a:t>
            </a:r>
            <a:r>
              <a:rPr lang="en-US" spc="-40" dirty="0">
                <a:latin typeface="+mj-lt"/>
                <a:cs typeface="Calibri"/>
              </a:rPr>
              <a:t> </a:t>
            </a:r>
            <a:r>
              <a:rPr lang="en-US" dirty="0">
                <a:latin typeface="+mj-lt"/>
                <a:cs typeface="Calibri"/>
              </a:rPr>
              <a:t>provides</a:t>
            </a:r>
            <a:r>
              <a:rPr lang="en-US" spc="-35" dirty="0">
                <a:latin typeface="+mj-lt"/>
                <a:cs typeface="Calibri"/>
              </a:rPr>
              <a:t> </a:t>
            </a:r>
            <a:r>
              <a:rPr lang="en-US" dirty="0">
                <a:latin typeface="+mj-lt"/>
                <a:cs typeface="Calibri"/>
              </a:rPr>
              <a:t>many</a:t>
            </a:r>
            <a:r>
              <a:rPr lang="en-US" spc="-40" dirty="0">
                <a:latin typeface="+mj-lt"/>
                <a:cs typeface="Calibri"/>
              </a:rPr>
              <a:t> </a:t>
            </a:r>
            <a:r>
              <a:rPr lang="en-US" spc="-10" dirty="0">
                <a:latin typeface="+mj-lt"/>
                <a:cs typeface="Calibri"/>
              </a:rPr>
              <a:t>higher-level </a:t>
            </a:r>
            <a:r>
              <a:rPr lang="en-US" dirty="0">
                <a:latin typeface="+mj-lt"/>
                <a:cs typeface="Calibri"/>
              </a:rPr>
              <a:t>services</a:t>
            </a:r>
            <a:r>
              <a:rPr lang="en-US" spc="-40" dirty="0">
                <a:latin typeface="+mj-lt"/>
                <a:cs typeface="Calibri"/>
              </a:rPr>
              <a:t> </a:t>
            </a:r>
            <a:r>
              <a:rPr lang="en-US" dirty="0">
                <a:latin typeface="+mj-lt"/>
                <a:cs typeface="Calibri"/>
              </a:rPr>
              <a:t>to</a:t>
            </a:r>
            <a:r>
              <a:rPr lang="en-US" spc="-40" dirty="0">
                <a:latin typeface="+mj-lt"/>
                <a:cs typeface="Calibri"/>
              </a:rPr>
              <a:t> </a:t>
            </a:r>
            <a:r>
              <a:rPr lang="en-US" dirty="0">
                <a:latin typeface="+mj-lt"/>
                <a:cs typeface="Calibri"/>
              </a:rPr>
              <a:t>applications</a:t>
            </a:r>
            <a:r>
              <a:rPr lang="en-US" spc="-35" dirty="0">
                <a:latin typeface="+mj-lt"/>
                <a:cs typeface="Calibri"/>
              </a:rPr>
              <a:t> </a:t>
            </a:r>
            <a:r>
              <a:rPr lang="en-US" dirty="0">
                <a:latin typeface="+mj-lt"/>
                <a:cs typeface="Calibri"/>
              </a:rPr>
              <a:t>in</a:t>
            </a:r>
            <a:r>
              <a:rPr lang="en-US" spc="-40" dirty="0">
                <a:latin typeface="+mj-lt"/>
                <a:cs typeface="Calibri"/>
              </a:rPr>
              <a:t> </a:t>
            </a:r>
            <a:r>
              <a:rPr lang="en-US" dirty="0">
                <a:latin typeface="+mj-lt"/>
                <a:cs typeface="Calibri"/>
              </a:rPr>
              <a:t>the</a:t>
            </a:r>
            <a:r>
              <a:rPr lang="en-US" spc="-40" dirty="0">
                <a:latin typeface="+mj-lt"/>
                <a:cs typeface="Calibri"/>
              </a:rPr>
              <a:t> </a:t>
            </a:r>
            <a:r>
              <a:rPr lang="en-US" dirty="0">
                <a:latin typeface="+mj-lt"/>
                <a:cs typeface="Calibri"/>
              </a:rPr>
              <a:t>form</a:t>
            </a:r>
            <a:r>
              <a:rPr lang="en-US" spc="-35" dirty="0">
                <a:latin typeface="+mj-lt"/>
                <a:cs typeface="Calibri"/>
              </a:rPr>
              <a:t> </a:t>
            </a:r>
            <a:r>
              <a:rPr lang="en-US" dirty="0">
                <a:latin typeface="+mj-lt"/>
                <a:cs typeface="Calibri"/>
              </a:rPr>
              <a:t>of</a:t>
            </a:r>
            <a:r>
              <a:rPr lang="en-US" spc="-40" dirty="0">
                <a:latin typeface="+mj-lt"/>
                <a:cs typeface="Calibri"/>
              </a:rPr>
              <a:t> </a:t>
            </a:r>
            <a:r>
              <a:rPr lang="en-US" dirty="0">
                <a:latin typeface="+mj-lt"/>
                <a:cs typeface="Calibri"/>
              </a:rPr>
              <a:t>Java</a:t>
            </a:r>
            <a:r>
              <a:rPr lang="en-US" spc="-40" dirty="0">
                <a:latin typeface="+mj-lt"/>
                <a:cs typeface="Calibri"/>
              </a:rPr>
              <a:t> </a:t>
            </a:r>
            <a:r>
              <a:rPr lang="en-US" spc="-10" dirty="0">
                <a:latin typeface="+mj-lt"/>
                <a:cs typeface="Calibri"/>
              </a:rPr>
              <a:t>classes.</a:t>
            </a:r>
            <a:endParaRPr lang="en-US" dirty="0">
              <a:latin typeface="+mj-lt"/>
              <a:cs typeface="Calibri"/>
            </a:endParaRPr>
          </a:p>
          <a:p>
            <a:pPr marL="294640" marR="608965" indent="-281940">
              <a:lnSpc>
                <a:spcPct val="100499"/>
              </a:lnSpc>
              <a:spcBef>
                <a:spcPts val="475"/>
              </a:spcBef>
              <a:tabLst>
                <a:tab pos="294640" algn="l"/>
                <a:tab pos="386080" algn="l"/>
              </a:tabLst>
            </a:pPr>
            <a:r>
              <a:rPr lang="en-US" dirty="0">
                <a:latin typeface="+mj-lt"/>
                <a:cs typeface="Arial"/>
              </a:rPr>
              <a:t>	</a:t>
            </a:r>
            <a:r>
              <a:rPr lang="en-US" dirty="0">
                <a:latin typeface="+mj-lt"/>
                <a:cs typeface="Calibri"/>
              </a:rPr>
              <a:t>Application</a:t>
            </a:r>
            <a:r>
              <a:rPr lang="en-US" spc="-50" dirty="0">
                <a:latin typeface="+mj-lt"/>
                <a:cs typeface="Calibri"/>
              </a:rPr>
              <a:t> </a:t>
            </a:r>
            <a:r>
              <a:rPr lang="en-US" dirty="0">
                <a:latin typeface="+mj-lt"/>
                <a:cs typeface="Calibri"/>
              </a:rPr>
              <a:t>developers</a:t>
            </a:r>
            <a:r>
              <a:rPr lang="en-US" spc="-45" dirty="0">
                <a:latin typeface="+mj-lt"/>
                <a:cs typeface="Calibri"/>
              </a:rPr>
              <a:t> </a:t>
            </a:r>
            <a:r>
              <a:rPr lang="en-US" dirty="0">
                <a:latin typeface="+mj-lt"/>
                <a:cs typeface="Calibri"/>
              </a:rPr>
              <a:t>are</a:t>
            </a:r>
            <a:r>
              <a:rPr lang="en-US" spc="-45" dirty="0">
                <a:latin typeface="+mj-lt"/>
                <a:cs typeface="Calibri"/>
              </a:rPr>
              <a:t> </a:t>
            </a:r>
            <a:r>
              <a:rPr lang="en-US" dirty="0">
                <a:latin typeface="+mj-lt"/>
                <a:cs typeface="Calibri"/>
              </a:rPr>
              <a:t>allowed</a:t>
            </a:r>
            <a:r>
              <a:rPr lang="en-US" spc="-50" dirty="0">
                <a:latin typeface="+mj-lt"/>
                <a:cs typeface="Calibri"/>
              </a:rPr>
              <a:t> </a:t>
            </a:r>
            <a:r>
              <a:rPr lang="en-US" dirty="0">
                <a:latin typeface="+mj-lt"/>
                <a:cs typeface="Calibri"/>
              </a:rPr>
              <a:t>to</a:t>
            </a:r>
            <a:r>
              <a:rPr lang="en-US" spc="-45" dirty="0">
                <a:latin typeface="+mj-lt"/>
                <a:cs typeface="Calibri"/>
              </a:rPr>
              <a:t> </a:t>
            </a:r>
            <a:r>
              <a:rPr lang="en-US" dirty="0">
                <a:latin typeface="+mj-lt"/>
                <a:cs typeface="Calibri"/>
              </a:rPr>
              <a:t>make</a:t>
            </a:r>
            <a:r>
              <a:rPr lang="en-US" spc="-45" dirty="0">
                <a:latin typeface="+mj-lt"/>
                <a:cs typeface="Calibri"/>
              </a:rPr>
              <a:t> </a:t>
            </a:r>
            <a:r>
              <a:rPr lang="en-US" dirty="0">
                <a:latin typeface="+mj-lt"/>
                <a:cs typeface="Calibri"/>
              </a:rPr>
              <a:t>use</a:t>
            </a:r>
            <a:r>
              <a:rPr lang="en-US" spc="-50" dirty="0">
                <a:latin typeface="+mj-lt"/>
                <a:cs typeface="Calibri"/>
              </a:rPr>
              <a:t> </a:t>
            </a:r>
            <a:r>
              <a:rPr lang="en-US" dirty="0">
                <a:latin typeface="+mj-lt"/>
                <a:cs typeface="Calibri"/>
              </a:rPr>
              <a:t>of</a:t>
            </a:r>
            <a:r>
              <a:rPr lang="en-US" spc="-45" dirty="0">
                <a:latin typeface="+mj-lt"/>
                <a:cs typeface="Calibri"/>
              </a:rPr>
              <a:t> </a:t>
            </a:r>
            <a:r>
              <a:rPr lang="en-US" spc="-10" dirty="0">
                <a:latin typeface="+mj-lt"/>
                <a:cs typeface="Calibri"/>
              </a:rPr>
              <a:t>these </a:t>
            </a:r>
            <a:r>
              <a:rPr lang="en-US" dirty="0">
                <a:latin typeface="+mj-lt"/>
                <a:cs typeface="Calibri"/>
              </a:rPr>
              <a:t>services</a:t>
            </a:r>
            <a:r>
              <a:rPr lang="en-US" spc="-50" dirty="0">
                <a:latin typeface="+mj-lt"/>
                <a:cs typeface="Calibri"/>
              </a:rPr>
              <a:t> </a:t>
            </a:r>
            <a:r>
              <a:rPr lang="en-US" dirty="0">
                <a:latin typeface="+mj-lt"/>
                <a:cs typeface="Calibri"/>
              </a:rPr>
              <a:t>in</a:t>
            </a:r>
            <a:r>
              <a:rPr lang="en-US" spc="-45" dirty="0">
                <a:latin typeface="+mj-lt"/>
                <a:cs typeface="Calibri"/>
              </a:rPr>
              <a:t> </a:t>
            </a:r>
            <a:r>
              <a:rPr lang="en-US" dirty="0">
                <a:latin typeface="+mj-lt"/>
                <a:cs typeface="Calibri"/>
              </a:rPr>
              <a:t>their</a:t>
            </a:r>
            <a:r>
              <a:rPr lang="en-US" spc="-45" dirty="0">
                <a:latin typeface="+mj-lt"/>
                <a:cs typeface="Calibri"/>
              </a:rPr>
              <a:t> </a:t>
            </a:r>
            <a:r>
              <a:rPr lang="en-US" spc="-10" dirty="0">
                <a:latin typeface="+mj-lt"/>
                <a:cs typeface="Calibri"/>
              </a:rPr>
              <a:t>applications.</a:t>
            </a:r>
            <a:endParaRPr lang="en-US" dirty="0">
              <a:latin typeface="+mj-lt"/>
              <a:cs typeface="Calibri"/>
            </a:endParaRPr>
          </a:p>
          <a:p>
            <a:endParaRPr lang="en-US" dirty="0"/>
          </a:p>
        </p:txBody>
      </p:sp>
      <p:pic>
        <p:nvPicPr>
          <p:cNvPr id="4" name="object 4"/>
          <p:cNvPicPr/>
          <p:nvPr/>
        </p:nvPicPr>
        <p:blipFill>
          <a:blip r:embed="rId2" cstate="print"/>
          <a:stretch>
            <a:fillRect/>
          </a:stretch>
        </p:blipFill>
        <p:spPr>
          <a:xfrm>
            <a:off x="2595616" y="4313874"/>
            <a:ext cx="7315199" cy="1314449"/>
          </a:xfrm>
          <a:prstGeom prst="rect">
            <a:avLst/>
          </a:prstGeom>
        </p:spPr>
      </p:pic>
    </p:spTree>
    <p:extLst>
      <p:ext uri="{BB962C8B-B14F-4D97-AF65-F5344CB8AC3E}">
        <p14:creationId xmlns:p14="http://schemas.microsoft.com/office/powerpoint/2010/main" val="23312344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187</TotalTime>
  <Words>4127</Words>
  <Application>Microsoft Office PowerPoint</Application>
  <PresentationFormat>Widescreen</PresentationFormat>
  <Paragraphs>475</Paragraphs>
  <Slides>77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77</vt:i4>
      </vt:variant>
    </vt:vector>
  </HeadingPairs>
  <TitlesOfParts>
    <vt:vector size="83" baseType="lpstr">
      <vt:lpstr>Arial</vt:lpstr>
      <vt:lpstr>Arial MT</vt:lpstr>
      <vt:lpstr>Calibri</vt:lpstr>
      <vt:lpstr>Gill Sans MT</vt:lpstr>
      <vt:lpstr>Times New Roman</vt:lpstr>
      <vt:lpstr>Gallery</vt:lpstr>
      <vt:lpstr>Chapter 1</vt:lpstr>
      <vt:lpstr>Outline</vt:lpstr>
      <vt:lpstr>Outline</vt:lpstr>
      <vt:lpstr>Introduction </vt:lpstr>
      <vt:lpstr>Introduction </vt:lpstr>
      <vt:lpstr>Android Architecture </vt:lpstr>
      <vt:lpstr>Android Architecture </vt:lpstr>
      <vt:lpstr>Android Architecture </vt:lpstr>
      <vt:lpstr>Android Architecture </vt:lpstr>
      <vt:lpstr>Android Architecture </vt:lpstr>
      <vt:lpstr>Android Architecture </vt:lpstr>
      <vt:lpstr>Android Architecture </vt:lpstr>
      <vt:lpstr>Android Architecture </vt:lpstr>
      <vt:lpstr>Android Architecture </vt:lpstr>
      <vt:lpstr>Android Architecture (How Android works) </vt:lpstr>
      <vt:lpstr>Versions</vt:lpstr>
      <vt:lpstr>Versions</vt:lpstr>
      <vt:lpstr>Versions</vt:lpstr>
      <vt:lpstr>Versions</vt:lpstr>
      <vt:lpstr>Android 1.0 to 1.1(September 23, 2008)</vt:lpstr>
      <vt:lpstr>Beta 1.1(February 9, 2009)</vt:lpstr>
      <vt:lpstr>Android version 1.5: Cupcake April 30, 2009</vt:lpstr>
      <vt:lpstr>Android version 1.6: Donut September 15, 2009</vt:lpstr>
      <vt:lpstr>Android versions 2.0 to 2.1: Éclair December 3, 2009</vt:lpstr>
      <vt:lpstr>Android version 2.2: Froyo May 20, 2010</vt:lpstr>
      <vt:lpstr>Android version 2.3: Gingerbread December 6 2010</vt:lpstr>
      <vt:lpstr>Android 3.0/3.1/3.2 – Honeycomb</vt:lpstr>
      <vt:lpstr>Android version 4.0: Ice Cream Sandwich October 19, 2011</vt:lpstr>
      <vt:lpstr>Android versions 4.1 to 4.3: Jelly Bean</vt:lpstr>
      <vt:lpstr>Android version 4.4: KitKat September 3, 2013.</vt:lpstr>
      <vt:lpstr>Android versions 5.0 and 5.1: Lollipop November 12, 2014</vt:lpstr>
      <vt:lpstr>Android version 6.0: Marshmallow</vt:lpstr>
      <vt:lpstr>Android versions 7.0 and 7.1: Nougat March 2016</vt:lpstr>
      <vt:lpstr>Android version 8.0 and 8.1: Oreo</vt:lpstr>
      <vt:lpstr>Android version 9: Pie August 2018.</vt:lpstr>
      <vt:lpstr>Android version 10: Android Q September 3, 2019</vt:lpstr>
      <vt:lpstr>Android version 11 (Developer Preview) preview on February 19 of year 2021.</vt:lpstr>
      <vt:lpstr>Features</vt:lpstr>
      <vt:lpstr>Features</vt:lpstr>
      <vt:lpstr>Features</vt:lpstr>
      <vt:lpstr>OHA</vt:lpstr>
      <vt:lpstr>Dalvik VM</vt:lpstr>
      <vt:lpstr>Android SDK</vt:lpstr>
      <vt:lpstr>Android SDK</vt:lpstr>
      <vt:lpstr>Android SDK</vt:lpstr>
      <vt:lpstr>Android SDK</vt:lpstr>
      <vt:lpstr>Android SDK</vt:lpstr>
      <vt:lpstr>Android SDK</vt:lpstr>
      <vt:lpstr>Android SDK</vt:lpstr>
      <vt:lpstr>Android SDK</vt:lpstr>
      <vt:lpstr>Android SDK</vt:lpstr>
      <vt:lpstr>Android Virtual Devices</vt:lpstr>
      <vt:lpstr>Android Virtual Devices</vt:lpstr>
      <vt:lpstr>Android Virtual Devices</vt:lpstr>
      <vt:lpstr>Android Virtual Devices</vt:lpstr>
      <vt:lpstr>Android Virtual Devices</vt:lpstr>
      <vt:lpstr>Directory Structure of Android Application</vt:lpstr>
      <vt:lpstr>Directory Structure of Android Application</vt:lpstr>
      <vt:lpstr>Directory Structure of Android Application</vt:lpstr>
      <vt:lpstr>Directory Structure of Android Application</vt:lpstr>
      <vt:lpstr>Directory Structure of Android Application</vt:lpstr>
      <vt:lpstr>Directory Structure of Android Application</vt:lpstr>
      <vt:lpstr>Directory Structure of Android Application</vt:lpstr>
      <vt:lpstr>Directory Structure of Android Application</vt:lpstr>
      <vt:lpstr>Android Manifest file</vt:lpstr>
      <vt:lpstr>Android Manifest file</vt:lpstr>
      <vt:lpstr>Android Manifest file</vt:lpstr>
      <vt:lpstr>Android Manifest file</vt:lpstr>
      <vt:lpstr>Android Manifest file</vt:lpstr>
      <vt:lpstr>Android Manifest file</vt:lpstr>
      <vt:lpstr>Android Manifest file</vt:lpstr>
      <vt:lpstr>Android Manifest file</vt:lpstr>
      <vt:lpstr>Android Manifest file</vt:lpstr>
      <vt:lpstr>Android Manifest file</vt:lpstr>
      <vt:lpstr>Android Manifest file</vt:lpstr>
      <vt:lpstr>Android Manifest file</vt:lpstr>
      <vt:lpstr>Android Manifest file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admin</dc:creator>
  <cp:lastModifiedBy>admin</cp:lastModifiedBy>
  <cp:revision>276</cp:revision>
  <dcterms:created xsi:type="dcterms:W3CDTF">2024-12-27T10:10:02Z</dcterms:created>
  <dcterms:modified xsi:type="dcterms:W3CDTF">2024-12-30T05:28:55Z</dcterms:modified>
</cp:coreProperties>
</file>