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Libre Franklin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Hari Manasa Chapal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ibreFranklin-regular.fntdata"/><Relationship Id="rId21" Type="http://schemas.openxmlformats.org/officeDocument/2006/relationships/slide" Target="slides/slide15.xml"/><Relationship Id="rId24" Type="http://schemas.openxmlformats.org/officeDocument/2006/relationships/font" Target="fonts/LibreFranklin-italic.fntdata"/><Relationship Id="rId23" Type="http://schemas.openxmlformats.org/officeDocument/2006/relationships/font" Target="fonts/LibreFrankli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LibreFranklin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2-08T11:52:48.943">
    <p:pos x="6000" y="0"/>
    <p:text>reduce the text and try to give a simple explaination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12-08T11:52:16.655">
    <p:pos x="6000" y="0"/>
    <p:text>Gives examples executing them in the editor for all the querying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1229652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0e1229652b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e4cb4ea59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e4cb4ea59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e4cb4ea59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e4cb4ea59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e4cb4ea59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e4cb4ea59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e4cb4ea59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e4cb4ea59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e4cb4ea5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9e4cb4ea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e4cb4ea59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9e4cb4ea5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e4cb4ea5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e4cb4ea5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e4cb4ea5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e4cb4ea5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e4cb4ea59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e4cb4ea59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e4cb4ea59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e4cb4ea59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e4cb4ea59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e4cb4ea59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e4cb4ea59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e4cb4ea59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e4cb4ea59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e4cb4ea59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e4cb4ea59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9e4cb4ea59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0631" y="0"/>
            <a:ext cx="1023369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E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234" y="1291382"/>
            <a:ext cx="3535533" cy="147100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779125" y="3130200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Libre Franklin"/>
                <a:ea typeface="Libre Franklin"/>
                <a:cs typeface="Libre Franklin"/>
                <a:sym typeface="Libre Franklin"/>
              </a:rPr>
              <a:t>Indexing and querying in MongoDB</a:t>
            </a:r>
            <a:endParaRPr b="1" sz="25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0" y="87050"/>
            <a:ext cx="8520600" cy="7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Querying in MongoDB</a:t>
            </a:r>
            <a:endParaRPr sz="2500"/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85950" y="957000"/>
            <a:ext cx="8520600" cy="14016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92">
                <a:solidFill>
                  <a:schemeClr val="dk1"/>
                </a:solidFill>
              </a:rPr>
              <a:t>7. Text Search:</a:t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92">
                <a:solidFill>
                  <a:schemeClr val="dk1"/>
                </a:solidFill>
              </a:rPr>
              <a:t>Use $text operator for text search on text indexes.</a:t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92">
                <a:solidFill>
                  <a:schemeClr val="dk1"/>
                </a:solidFill>
              </a:rPr>
              <a:t>db.collection.find({ $text: { $search: "keyword" } });</a:t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348900" y="2571750"/>
            <a:ext cx="8520600" cy="2502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8. Geospatial Queries: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Use $geoWithin, $geoIntersects, etc., for geospatial queries.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db.collection.find({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 location: {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   $geoWithin: {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     $centerSphere: [[longitude, latitude], radius]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   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  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});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have a collection with fields name and age. Which type of index would you create for a query that filters based on both name and age?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Single Field Index on name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Single Field Index on 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Compound Index on name and age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Text Index on name and 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</a:t>
            </a:r>
            <a:endParaRPr sz="2800"/>
          </a:p>
        </p:txBody>
      </p:sp>
      <p:sp>
        <p:nvSpPr>
          <p:cNvPr id="142" name="Google Shape;142;p24"/>
          <p:cNvSpPr/>
          <p:nvPr/>
        </p:nvSpPr>
        <p:spPr>
          <a:xfrm>
            <a:off x="5188050" y="2560075"/>
            <a:ext cx="1707426" cy="1633176"/>
          </a:xfrm>
          <a:prstGeom prst="irregularSeal1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MongoDB method is used to create an index?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createCollection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createIndex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addIndex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buildIndex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25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Remember</a:t>
            </a:r>
            <a:endParaRPr sz="2800"/>
          </a:p>
        </p:txBody>
      </p:sp>
      <p:sp>
        <p:nvSpPr>
          <p:cNvPr id="149" name="Google Shape;149;p25"/>
          <p:cNvSpPr/>
          <p:nvPr/>
        </p:nvSpPr>
        <p:spPr>
          <a:xfrm>
            <a:off x="5188050" y="2560075"/>
            <a:ext cx="1707426" cy="1633176"/>
          </a:xfrm>
          <a:prstGeom prst="irregularSeal1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Explain the potential trade-offs involved in creating indexes in MongoDB.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a. Indexes have no trade-offs.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b. Indexes always improve both read and write operations.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c. Indexes may improve read performance but can impact write performance.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d. Indexes only impact the storage space.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Analyze</a:t>
            </a:r>
            <a:endParaRPr sz="2800"/>
          </a:p>
        </p:txBody>
      </p:sp>
      <p:sp>
        <p:nvSpPr>
          <p:cNvPr id="156" name="Google Shape;156;p26"/>
          <p:cNvSpPr/>
          <p:nvPr/>
        </p:nvSpPr>
        <p:spPr>
          <a:xfrm>
            <a:off x="5188050" y="2560075"/>
            <a:ext cx="1707426" cy="1633176"/>
          </a:xfrm>
          <a:prstGeom prst="irregularSeal1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175" y="391688"/>
            <a:ext cx="4307675" cy="43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242888" y="607219"/>
            <a:ext cx="8589300" cy="3961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3200">
                <a:solidFill>
                  <a:schemeClr val="dk1"/>
                </a:solidFill>
              </a:rPr>
              <a:t>Thank You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269275" y="97650"/>
            <a:ext cx="85206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Indexing in MongoDB</a:t>
            </a:r>
            <a:endParaRPr sz="30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66275" y="2571750"/>
            <a:ext cx="8356800" cy="701700"/>
          </a:xfrm>
          <a:prstGeom prst="rect">
            <a:avLst/>
          </a:prstGeom>
          <a:solidFill>
            <a:srgbClr val="D9D2E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chemeClr val="dk1"/>
                </a:solidFill>
              </a:rPr>
              <a:t>An index is a data structure that improves the speed of data retrieval operations on a database.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320275" y="1054150"/>
            <a:ext cx="8356800" cy="1219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MongoDB is a NoSQL database that stores data in flexible, JSON-like documents. Indexing and querying are essential aspects of database management, and MongoDB provides various features to optimize the performance of queries.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0" name="Google Shape;70;p15"/>
          <p:cNvSpPr txBox="1"/>
          <p:nvPr/>
        </p:nvSpPr>
        <p:spPr>
          <a:xfrm>
            <a:off x="269275" y="3578175"/>
            <a:ext cx="8356800" cy="839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Indexing is used to optimize query performance by reducing the number of documents that need to be examined when a query is executed.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269275" y="97650"/>
            <a:ext cx="85206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Types on Indexes</a:t>
            </a:r>
            <a:endParaRPr sz="3000"/>
          </a:p>
        </p:txBody>
      </p:sp>
      <p:cxnSp>
        <p:nvCxnSpPr>
          <p:cNvPr id="76" name="Google Shape;76;p16"/>
          <p:cNvCxnSpPr>
            <a:stCxn id="77" idx="2"/>
          </p:cNvCxnSpPr>
          <p:nvPr/>
        </p:nvCxnSpPr>
        <p:spPr>
          <a:xfrm>
            <a:off x="2242650" y="2571750"/>
            <a:ext cx="612900" cy="14424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6"/>
          <p:cNvCxnSpPr>
            <a:stCxn id="77" idx="2"/>
          </p:cNvCxnSpPr>
          <p:nvPr/>
        </p:nvCxnSpPr>
        <p:spPr>
          <a:xfrm flipH="1" rot="10800000">
            <a:off x="2242650" y="1268850"/>
            <a:ext cx="602100" cy="13029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6"/>
          <p:cNvSpPr/>
          <p:nvPr/>
        </p:nvSpPr>
        <p:spPr>
          <a:xfrm rot="-5400000">
            <a:off x="359400" y="2309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155B54"/>
          </a:solidFill>
          <a:ln cap="flat" cmpd="sng" w="9525">
            <a:solidFill>
              <a:srgbClr val="155B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Indexes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173975" y="9512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249C90"/>
          </a:solidFill>
          <a:ln cap="flat" cmpd="sng" w="9525">
            <a:solidFill>
              <a:srgbClr val="249C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Single Field Index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4173975" y="18564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249C90"/>
          </a:solidFill>
          <a:ln cap="flat" cmpd="sng" w="9525">
            <a:solidFill>
              <a:srgbClr val="249C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Compound Index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173975" y="27616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249C90"/>
          </a:solidFill>
          <a:ln cap="flat" cmpd="sng" w="9525">
            <a:solidFill>
              <a:srgbClr val="249C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Text Index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4173975" y="36668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249C90"/>
          </a:solidFill>
          <a:ln cap="flat" cmpd="sng" w="9525">
            <a:solidFill>
              <a:srgbClr val="249C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Geospatial Index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2844800" y="1258100"/>
            <a:ext cx="13188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endCxn id="80" idx="1"/>
          </p:cNvCxnSpPr>
          <p:nvPr/>
        </p:nvCxnSpPr>
        <p:spPr>
          <a:xfrm flipH="1" rot="10800000">
            <a:off x="2855475" y="2119138"/>
            <a:ext cx="13185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endCxn id="81" idx="1"/>
          </p:cNvCxnSpPr>
          <p:nvPr/>
        </p:nvCxnSpPr>
        <p:spPr>
          <a:xfrm flipH="1" rot="10800000">
            <a:off x="2855475" y="3024338"/>
            <a:ext cx="1318500" cy="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/>
          <p:nvPr/>
        </p:nvCxnSpPr>
        <p:spPr>
          <a:xfrm flipH="1" rot="10800000">
            <a:off x="2887875" y="3915150"/>
            <a:ext cx="1286100" cy="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subTitle"/>
          </p:nvPr>
        </p:nvSpPr>
        <p:spPr>
          <a:xfrm>
            <a:off x="205650" y="129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Creating Index: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30875" y="778425"/>
            <a:ext cx="8395500" cy="1516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db.Collection_name.createIndex({ username: 1 })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This command creates a single-field ascending index on the username field. The 1 specifies ascending order. You can use -1 for descending order.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075" y="2644925"/>
            <a:ext cx="8049250" cy="7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205650" y="129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Verify the Index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330875" y="778425"/>
            <a:ext cx="8395500" cy="1516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db.Collection_name.getIndexes()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This will display information about all indexes on the Specified collection.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50" y="2723075"/>
            <a:ext cx="8298101" cy="1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205650" y="129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Dropping an Index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30875" y="778425"/>
            <a:ext cx="8395500" cy="15165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db.Collection_name.dropIndex({ username: 1 })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 can use dropIndex() method to drop the index from specified collection.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00" y="2510975"/>
            <a:ext cx="8280826" cy="10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ctrTitle"/>
          </p:nvPr>
        </p:nvSpPr>
        <p:spPr>
          <a:xfrm>
            <a:off x="311700" y="87050"/>
            <a:ext cx="8520600" cy="7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Querying in MongoDB</a:t>
            </a:r>
            <a:endParaRPr sz="2500"/>
          </a:p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385950" y="957000"/>
            <a:ext cx="8520600" cy="1401600"/>
          </a:xfrm>
          <a:prstGeom prst="rect">
            <a:avLst/>
          </a:prstGeom>
          <a:solidFill>
            <a:srgbClr val="EAD1D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92">
                <a:solidFill>
                  <a:schemeClr val="dk1"/>
                </a:solidFill>
              </a:rPr>
              <a:t>1.Basic Query:</a:t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92">
                <a:solidFill>
                  <a:schemeClr val="dk1"/>
                </a:solidFill>
              </a:rPr>
              <a:t>	</a:t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92">
                <a:solidFill>
                  <a:schemeClr val="dk1"/>
                </a:solidFill>
              </a:rPr>
              <a:t>We can use find() method for basic query.</a:t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692">
                <a:solidFill>
                  <a:schemeClr val="dk1"/>
                </a:solidFill>
              </a:rPr>
              <a:t>db.collection.find({ field: value });</a:t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85950" y="2761575"/>
            <a:ext cx="8446200" cy="1696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2. Query Operators: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MongoDB provides various query operators like $eq, $gt, $lt, $in, etc.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db.collection.find({ age: { $gt: 25 } });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311700" y="87050"/>
            <a:ext cx="8520600" cy="7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Querying in MongoDB</a:t>
            </a:r>
            <a:endParaRPr sz="2500"/>
          </a:p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385950" y="957000"/>
            <a:ext cx="8520600" cy="14016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92">
                <a:solidFill>
                  <a:schemeClr val="dk1"/>
                </a:solidFill>
              </a:rPr>
              <a:t>3. Logical Operators:</a:t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92">
                <a:solidFill>
                  <a:schemeClr val="dk1"/>
                </a:solidFill>
              </a:rPr>
              <a:t>Combine multiple conditions using logical operators like $and, $or, $not.</a:t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92">
                <a:solidFill>
                  <a:schemeClr val="dk1"/>
                </a:solidFill>
              </a:rPr>
              <a:t>db.collection.find({ $and: [{ field1: value1 }, { field2: value2 }] });</a:t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85950" y="2761575"/>
            <a:ext cx="8446200" cy="16968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4. Sorting: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Use sort method for sorting results.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dk1"/>
                </a:solidFill>
              </a:rPr>
              <a:t>db.collection.find().sort({ field: 1 }); // 1 for ascending, -1 for descending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0" y="87050"/>
            <a:ext cx="8520600" cy="7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Querying in MongoDB</a:t>
            </a:r>
            <a:endParaRPr sz="2500"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85950" y="957000"/>
            <a:ext cx="8520600" cy="14016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92">
                <a:solidFill>
                  <a:schemeClr val="dk1"/>
                </a:solidFill>
              </a:rPr>
              <a:t>5. Limiting and Skipping Results:</a:t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92">
                <a:solidFill>
                  <a:schemeClr val="dk1"/>
                </a:solidFill>
              </a:rPr>
              <a:t>Use limit and skip methods for pagination.</a:t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92">
                <a:solidFill>
                  <a:schemeClr val="dk1"/>
                </a:solidFill>
              </a:rPr>
              <a:t>db.collection.find().limit(10).skip(20);</a:t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92"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385950" y="2761575"/>
            <a:ext cx="8446200" cy="2216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6. Aggregation Framework: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Advanced queries and transformations using the aggregation pipeline.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db.collection.aggregate([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  { $match: { field: value } },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  { $group: { _id: "$category", total: { $sum: "$quantity" } } }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]);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