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Libre Franklin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LibreFranklin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e1229652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10e1229652b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e8dc71f78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e8dc71f78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e8dc71f78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e8dc71f78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e8dc71f78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e8dc71f78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22da2b5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22da2b5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22da2b59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22da2b5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22da2b59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22da2b5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22da2b59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22da2b5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221872222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62218722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221872222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622187222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218722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218722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9e8dc71f7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9e8dc71f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e8dc71f78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e8dc71f78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e8dc71f78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e8dc71f78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e8dc71f78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e8dc71f78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e8dc71f78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e8dc71f78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e8dc71f78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e8dc71f78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e8dc71f78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e8dc71f78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1028700" y="514350"/>
            <a:ext cx="72009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028700" y="1714500"/>
            <a:ext cx="72009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4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4000"/>
              </a:lnSpc>
              <a:spcBef>
                <a:spcPts val="400"/>
              </a:spcBef>
              <a:spcAft>
                <a:spcPts val="200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1042988" y="4840039"/>
            <a:ext cx="903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2170173" y="4840039"/>
            <a:ext cx="4710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104552" y="4840039"/>
            <a:ext cx="1197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20631" y="0"/>
            <a:ext cx="1023369" cy="3936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E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4234" y="1291382"/>
            <a:ext cx="3535533" cy="147100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775675" y="3052675"/>
            <a:ext cx="587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Schema design and data modeling</a:t>
            </a:r>
            <a:endParaRPr b="1" sz="29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Schema Validation: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415725" y="1266250"/>
            <a:ext cx="7826700" cy="1580100"/>
          </a:xfrm>
          <a:prstGeom prst="snip1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MongoDB 3.6 and later versions support JSON Schema validation. You can use this feature to enforce a schema on your collections.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Schema validation helps maintain data integrity and consistency.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Avoid Large Arrays: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468750" y="1319275"/>
            <a:ext cx="7731300" cy="1611900"/>
          </a:xfrm>
          <a:prstGeom prst="snip1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 cautious when working with large arrays in MongoDB documents. Frequent updates to large arrays can impact performance.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Plan for Growth: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5"/>
          <p:cNvSpPr/>
          <p:nvPr/>
        </p:nvSpPr>
        <p:spPr>
          <a:xfrm>
            <a:off x="426325" y="1152475"/>
            <a:ext cx="7656900" cy="1803000"/>
          </a:xfrm>
          <a:prstGeom prst="snip1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 your schema with future scalability in mind. Consider how your data and query patterns might evolve over time.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Which MongoDB feature can be used to improve query performance by creating a data structure that allows for faster access to the data?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Sharding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Indexing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Aggregation Framework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Denormalization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Apply</a:t>
            </a:r>
            <a:endParaRPr sz="2800"/>
          </a:p>
        </p:txBody>
      </p:sp>
      <p:sp>
        <p:nvSpPr>
          <p:cNvPr id="144" name="Google Shape;144;p26"/>
          <p:cNvSpPr/>
          <p:nvPr/>
        </p:nvSpPr>
        <p:spPr>
          <a:xfrm>
            <a:off x="6801100" y="1734213"/>
            <a:ext cx="1806462" cy="1675080"/>
          </a:xfrm>
          <a:prstGeom prst="irregularSeal1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B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does normalization in MongoDB aim to achieve?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a. Improved write performance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b. Simplified data retrieval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c. Reduced redundancy in data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d. Increased data flexibility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151" name="Google Shape;151;p27"/>
          <p:cNvSpPr/>
          <p:nvPr/>
        </p:nvSpPr>
        <p:spPr>
          <a:xfrm>
            <a:off x="6801100" y="1734213"/>
            <a:ext cx="1806462" cy="1675080"/>
          </a:xfrm>
          <a:prstGeom prst="irregularSeal1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does MongoDB support atomic operations, and why is it important for schema design?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By providing transaction support; ensures data consistency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By allowing updates to multiple documents in a single operation; ensures data integrity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By enforcing strict schema validation; ensures data accuracy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By automating the creation of indexes; ensures query efficiency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Analyze</a:t>
            </a:r>
            <a:endParaRPr sz="2800"/>
          </a:p>
        </p:txBody>
      </p:sp>
      <p:sp>
        <p:nvSpPr>
          <p:cNvPr id="158" name="Google Shape;158;p28"/>
          <p:cNvSpPr/>
          <p:nvPr/>
        </p:nvSpPr>
        <p:spPr>
          <a:xfrm>
            <a:off x="6423175" y="3102288"/>
            <a:ext cx="1806462" cy="1675080"/>
          </a:xfrm>
          <a:prstGeom prst="irregularSeal1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B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606625" y="863250"/>
            <a:ext cx="7623000" cy="353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is BSON in MongoDB?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a. Binary Sorting Object Notation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b. Binary Search Object Naming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c. Binary JSON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d. Binary Java Script Object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0" y="0"/>
            <a:ext cx="2948100" cy="6576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Remember</a:t>
            </a:r>
            <a:endParaRPr sz="2800"/>
          </a:p>
        </p:txBody>
      </p:sp>
      <p:sp>
        <p:nvSpPr>
          <p:cNvPr id="165" name="Google Shape;165;p29"/>
          <p:cNvSpPr/>
          <p:nvPr/>
        </p:nvSpPr>
        <p:spPr>
          <a:xfrm>
            <a:off x="5341450" y="1320613"/>
            <a:ext cx="1806462" cy="1675080"/>
          </a:xfrm>
          <a:prstGeom prst="irregularSeal1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C</a:t>
            </a:r>
            <a:endParaRPr b="1"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175" y="391688"/>
            <a:ext cx="4307675" cy="43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242888" y="607219"/>
            <a:ext cx="8589300" cy="3961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2286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3200">
                <a:solidFill>
                  <a:schemeClr val="dk1"/>
                </a:solidFill>
              </a:rPr>
              <a:t>Thank You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Schema design and data modeling</a:t>
            </a:r>
            <a:endParaRPr sz="420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445300" y="1258100"/>
            <a:ext cx="7555200" cy="264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In MongoDB, schema design and data modeling are crucial aspects of building efficient and scalable applications. Unlike traditional relational databases, MongoDB is a NoSQL database that stores data in a flexible, schema-less format using BSON (Binary JSON).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Lets see some key considerations for schema design and data modeling in MongoDB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Understand Your Data and Use Cases: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521775" y="1393525"/>
            <a:ext cx="7466100" cy="1993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Before designing your schema, thoroughly understand the nature of your data and the queries you'll be performing.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Consider how the data will be read and written, and optimize your schema accordingly.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Denormalization</a:t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458150" y="1329875"/>
            <a:ext cx="8091600" cy="21423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Unlike in relational databases where normalization is often preferred, MongoDB often involves some degree of denormalization for performance reasons.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Embedding related data within documents can reduce the need for joins and improve query performance.</a:t>
            </a:r>
            <a:endParaRPr sz="2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Embedding vs. Referencing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373300" y="1308675"/>
            <a:ext cx="8070600" cy="21636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Decide whether to embed related data in a single document or to reference it in separate documents.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Embedding is often suitable for one-to-one or one-to-few relationships, while referencing is more appropriate for one-to-many or many-to-many relationships.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Indexing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447525" y="1319275"/>
            <a:ext cx="7964400" cy="18348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Create indexes on fields that are frequently queried to improve query performance.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 mindful of the impact on write performance, as indexes can slow down write operations.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Shard Keys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468750" y="1361700"/>
            <a:ext cx="7879500" cy="1898400"/>
          </a:xfrm>
          <a:prstGeom prst="snip1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If you're working with a sharded MongoDB cluster, choose a good shard key. The shard key determines how data is distributed across shards.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Select a shard key that evenly distributes data and aligns with your query patterns.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Atomic Operations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458150" y="1298075"/>
            <a:ext cx="8038800" cy="15378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MongoDB supports atomic operations on a single document. Design your schema to take advantage of this by encapsulating related data within a single document.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Use the Aggregation Framework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420250" y="1440875"/>
            <a:ext cx="8012700" cy="1339200"/>
          </a:xfrm>
          <a:prstGeom prst="snip1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MongoDB provides a powerful Aggregation Framework that allows you to perform complex data transformations and aggregations.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Leverage the Aggregation Framework for tasks that go beyond simple queries.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