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fbdfa47b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fbdfa47b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fbdfa47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fbdfa47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fbdfa47b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fbdfa47b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fbdfa47b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fbdfa47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fbdfa47b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fbdfa47b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fbdfa47b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9fbdfa47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fbdfa47b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9fbdfa47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bdfa4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bdfa4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bdfa47b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bdfa47b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fbdfa47b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fbdfa47b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fbdfa47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fbdfa47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fbdfa47b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fbdfa47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bdfa47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fbdfa47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fbdfa47b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fbdfa47b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fbdfa47b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fbdfa47b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71" name="Google Shape;71;p15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959425" y="26635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handling and logging</a:t>
            </a:r>
            <a:endParaRPr b="1"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 Node.js and Express.js: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450000" y="1281025"/>
            <a:ext cx="26712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Custom Logging Middleware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3368975" y="1152475"/>
            <a:ext cx="5219100" cy="901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custom middleware to log information for each request.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1711900" y="2666050"/>
            <a:ext cx="5354100" cy="122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app.use((req, res, next)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logger.info(`${req.method} ${req.url}`);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next();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the transports configuration in the Winston logging library?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defines the format of log messages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specifies where log messages should be stored or displayed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sets the logging level for different messages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controls the rotation of log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Analyze</a:t>
            </a:r>
            <a:endParaRPr sz="2800"/>
          </a:p>
        </p:txBody>
      </p:sp>
      <p:sp>
        <p:nvSpPr>
          <p:cNvPr id="224" name="Google Shape;224;p36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of the following is a valid way to log information about a specific route in an Express.js application?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Using console.log in the route handler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Adding a custom logging middleware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Utilizing the morgan library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All of the above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31" name="Google Shape;231;p37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logging library is commonly used in Node.js applications for flexible and configurable logging?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Morgan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Log4js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Winston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Express-Logger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238" name="Google Shape;238;p38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Express.js, where should you define error handling middleware to catch errors in the application?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At the beginning of the middleware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After route handlers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 the last middleware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Before defining routes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245" name="Google Shape;245;p39"/>
          <p:cNvSpPr/>
          <p:nvPr/>
        </p:nvSpPr>
        <p:spPr>
          <a:xfrm>
            <a:off x="6213950" y="2517088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handling and logging</a:t>
            </a:r>
            <a:endParaRPr sz="2500"/>
          </a:p>
        </p:txBody>
      </p:sp>
      <p:sp>
        <p:nvSpPr>
          <p:cNvPr id="152" name="Google Shape;152;p27"/>
          <p:cNvSpPr/>
          <p:nvPr/>
        </p:nvSpPr>
        <p:spPr>
          <a:xfrm>
            <a:off x="447525" y="1276850"/>
            <a:ext cx="7922100" cy="63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and logging are crucial aspects of building robust and maintainable Node.js and Express.js applications. 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447525" y="2107975"/>
            <a:ext cx="7922100" cy="791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error handling ensures that your application can gracefully handle unexpected issues and recover from errors, while logging provides valuable information for debugging and monitoring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Node.js 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Try-Catch Blocks</a:t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3013975" y="1234450"/>
            <a:ext cx="49314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try-catch blocks to handle synchronous errors within your code.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1921650" y="2178300"/>
            <a:ext cx="4136100" cy="22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Your code that might throw an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catch (error)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Handle the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console.error(error);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Node.js </a:t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Promises</a:t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3013975" y="1234450"/>
            <a:ext cx="49314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asynchronous code, use the catch method on promises.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1921650" y="2178300"/>
            <a:ext cx="4380000" cy="22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someAsyncFunction()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.then(result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Handle success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.catch(error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Handle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console.error(error);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Node.js 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Event Emitters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3013975" y="1234450"/>
            <a:ext cx="49314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handling errors in event emitters, listen for the 'error' event.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1921650" y="2178300"/>
            <a:ext cx="4380000" cy="22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emitter = new EventEmitter();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emitter.on('error', (error)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console.error(error);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Trigger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emitter.emit('error', new Error('Something went wrong'));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Express.js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Express Error Middleware</a:t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3098800" y="1152475"/>
            <a:ext cx="5578200" cy="806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Express middleware to handle errors. Create a middleware function with four parameters (err, req, res, next), and set it as the last middleware function in your application.</a:t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1826175" y="2327850"/>
            <a:ext cx="4380000" cy="22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app.use((err, req, res, next)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console.error(err.stack);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res.status(500).send('Something went wrong!');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Express.js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2.Async/Await Middleware</a:t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3098800" y="1152475"/>
            <a:ext cx="5578200" cy="806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handling asynchronous errors, wrap your route handlers in a higher-order function that catches errors.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1826175" y="2327850"/>
            <a:ext cx="4380000" cy="22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asyncMiddleware = (fn) =&gt; (req, res, next)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Promise.resolve(fn(req, res, next)).catch(next);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app.get('/', asyncMiddleware(async (req, res, next)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Your asynchronous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in Express.js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2.Async/Await Middleware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098800" y="1152475"/>
            <a:ext cx="5578200" cy="806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handling asynchronous errors, wrap your route handlers in a higher-order function that catches errors.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1826175" y="2327850"/>
            <a:ext cx="4380000" cy="22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asyncMiddleware = (fn) =&gt; (req, res, next)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Promise.resolve(fn(req, res, next)).catch(next);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app.get('/', asyncMiddleware(async (req, res, next)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Your asynchronous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Logging in Node.js and Express.js: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436950" y="1152475"/>
            <a:ext cx="2269500" cy="644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Winston and Morgan</a:t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311700" y="2135925"/>
            <a:ext cx="2269500" cy="2555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logging libraries like Winston for logging and Morgan for logging HTTP requests in Express.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2770075" y="1152475"/>
            <a:ext cx="6161700" cy="366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winston = require('winston');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morgan = require('morgan');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Configure Winston logger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logger = winston.createLogger({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transports: 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new winston.transports.Console(),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new winston.transports.File({ filename: 'error.log', level: 'error' }),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new winston.transports.File({ filename: 'combined.log' }),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Use Morgan for HTTP request logging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app.use(morgan('combined'));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Log an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logger.error('This is an error message');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