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cdbc721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cdbc721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f3dc7f8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f3dc7f8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3dc7f8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3dc7f8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f3dc7f8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f3dc7f8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3dc7f84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3dc7f84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3dc7f84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f3dc7f84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f3dc7f84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f3dc7f84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f3dc7f84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f3dc7f84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cdbc721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9ecdbc72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ecdbc721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9ecdbc721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cdbc72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ecdbc72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cdbc72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ecdbc72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cdbc7219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cdbc7219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f3dc7f8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f3dc7f8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3dc7f8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f3dc7f8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f3dc7f8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f3dc7f8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cdbc721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cdbc721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cdbc721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ecdbc721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8080/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32900" y="304535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ibre Franklin"/>
                <a:ea typeface="Libre Franklin"/>
                <a:cs typeface="Libre Franklin"/>
                <a:sym typeface="Libre Franklin"/>
              </a:rPr>
              <a:t> Introduction to Node.js and Express.js</a:t>
            </a:r>
            <a:endParaRPr b="1"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Express.js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1550475" y="1308700"/>
            <a:ext cx="5482800" cy="5727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Building web applications and APIs.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3"/>
          <p:cNvSpPr/>
          <p:nvPr/>
        </p:nvSpPr>
        <p:spPr>
          <a:xfrm>
            <a:off x="1550475" y="2058975"/>
            <a:ext cx="5482800" cy="572700"/>
          </a:xfrm>
          <a:prstGeom prst="homePlate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Single-page applications (SPAs).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4" name="Google Shape;144;p23"/>
          <p:cNvSpPr/>
          <p:nvPr/>
        </p:nvSpPr>
        <p:spPr>
          <a:xfrm>
            <a:off x="1550475" y="2809238"/>
            <a:ext cx="5482800" cy="572700"/>
          </a:xfrm>
          <a:prstGeom prst="homePlate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Real-time applications using technologies like Socket.io.</a:t>
            </a:r>
            <a:endParaRPr sz="1600"/>
          </a:p>
        </p:txBody>
      </p:sp>
      <p:sp>
        <p:nvSpPr>
          <p:cNvPr id="145" name="Google Shape;145;p23"/>
          <p:cNvSpPr/>
          <p:nvPr/>
        </p:nvSpPr>
        <p:spPr>
          <a:xfrm>
            <a:off x="1550475" y="3600600"/>
            <a:ext cx="5482800" cy="572700"/>
          </a:xfrm>
          <a:prstGeom prst="homePlate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Microservices architecture.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 on Express.js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511475" y="1294350"/>
            <a:ext cx="8089800" cy="48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1: Install the Express.js by typing </a:t>
            </a:r>
            <a:r>
              <a:rPr b="1" lang="en" sz="1800">
                <a:solidFill>
                  <a:schemeClr val="dk1"/>
                </a:solidFill>
              </a:rPr>
              <a:t>npm install npm -global </a:t>
            </a:r>
            <a:r>
              <a:rPr lang="en" sz="1800">
                <a:solidFill>
                  <a:schemeClr val="dk1"/>
                </a:solidFill>
              </a:rPr>
              <a:t>on terminal.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553200" y="2053675"/>
            <a:ext cx="8037600" cy="46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2: Install the all Express packages type </a:t>
            </a:r>
            <a:r>
              <a:rPr b="1" lang="en" sz="1800">
                <a:solidFill>
                  <a:schemeClr val="dk1"/>
                </a:solidFill>
              </a:rPr>
              <a:t>npm init </a:t>
            </a:r>
            <a:r>
              <a:rPr lang="en" sz="1800">
                <a:solidFill>
                  <a:schemeClr val="dk1"/>
                </a:solidFill>
              </a:rPr>
              <a:t> on terminal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53200" y="2845425"/>
            <a:ext cx="8037600" cy="46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3: Install the Express.js  type </a:t>
            </a:r>
            <a:r>
              <a:rPr lang="en" sz="1800">
                <a:solidFill>
                  <a:schemeClr val="dk1"/>
                </a:solidFill>
              </a:rPr>
              <a:t>n</a:t>
            </a:r>
            <a:r>
              <a:rPr b="1" lang="en" sz="1800">
                <a:solidFill>
                  <a:schemeClr val="dk1"/>
                </a:solidFill>
              </a:rPr>
              <a:t>pm install express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on terminal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27100" y="3743175"/>
            <a:ext cx="8089800" cy="48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Step 4: write express code and save with program_file.js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328800" y="722850"/>
            <a:ext cx="4482900" cy="410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const express = require('express');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const app=express();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app.get('/',(req,res)=&gt;{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res.send("Welcome to Express");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app.listen(4000,()=&gt;{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    console.log("listening to port 4000");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5220400" y="1022975"/>
            <a:ext cx="3405600" cy="795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the express js and ruth the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npm</a:t>
            </a:r>
            <a:r>
              <a:rPr b="1" lang="en"/>
              <a:t>  Programe_file_name.js</a:t>
            </a:r>
            <a:endParaRPr b="1"/>
          </a:p>
        </p:txBody>
      </p:sp>
      <p:sp>
        <p:nvSpPr>
          <p:cNvPr id="161" name="Google Shape;161;p25"/>
          <p:cNvSpPr/>
          <p:nvPr/>
        </p:nvSpPr>
        <p:spPr>
          <a:xfrm>
            <a:off x="6649375" y="1818875"/>
            <a:ext cx="291900" cy="11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5318625" y="2971175"/>
            <a:ext cx="3405600" cy="7959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Browser type </a:t>
            </a:r>
            <a:r>
              <a:rPr b="1" lang="en"/>
              <a:t>localhost:4000 </a:t>
            </a:r>
            <a:r>
              <a:rPr lang="en"/>
              <a:t>address to see output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832675" y="470720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4825"/>
            <a:ext cx="8520600" cy="93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800" y="2748375"/>
            <a:ext cx="59817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Node.js?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A JavaScript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A JavaScript runtime environment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 web browser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A database management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178" name="Google Shape;178;p27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Node.js, what is the V8 engine responsible for?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Handling HTTP requests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Compiling JavaScript code to native machine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Managing databases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Creating user interfaces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185" name="Google Shape;185;p28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the purpose of middleware in Express.js?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To handle server-side routing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To compile JavaScript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To perform tasks during the request-response cycle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To manage client-side scripting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192" name="Google Shape;192;p29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of the following is a key feature of Express.js?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Non-blocking I/O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Multi-threading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Templating engines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Event-driven architecture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199" name="Google Shape;199;p30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Node.js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40250" y="1704700"/>
            <a:ext cx="7116000" cy="572700"/>
          </a:xfrm>
          <a:prstGeom prst="homePlate">
            <a:avLst>
              <a:gd fmla="val 5000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Node.js is an open-source, cross-platform JavaScript runtime environment.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0" name="Google Shape;70;p15"/>
          <p:cNvSpPr/>
          <p:nvPr/>
        </p:nvSpPr>
        <p:spPr>
          <a:xfrm>
            <a:off x="540250" y="2574325"/>
            <a:ext cx="7116000" cy="572700"/>
          </a:xfrm>
          <a:prstGeom prst="homePlate">
            <a:avLst>
              <a:gd fmla="val 50000" name="adj"/>
            </a:avLst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 allows developers to run JavaScript code on the server side, enabling server-side scripting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Node.js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34500" y="1085175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Asynchronous and Event-Driven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34500" y="3723550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on V8 Engine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34500" y="2363425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Threaded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299825" y="1166175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Emphasizes non-blocking, event-driven architecture, making it efficient for handling concurrent operations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299825" y="3723550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Powered by the V8 JavaScript engine from Google Chrome for high-performance execution.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46875" y="2363425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Utilizes a single-threaded event loop for handling multiple connections without the need for multi-threading.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2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r>
              <a:rPr lang="en"/>
              <a:t> of Node.js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34500" y="1085175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34500" y="3723550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Server-Side Development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34500" y="2363425"/>
            <a:ext cx="2399400" cy="994500"/>
          </a:xfrm>
          <a:prstGeom prst="chevron">
            <a:avLst>
              <a:gd fmla="val 5000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and Microservices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299825" y="1166175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for applications requiring real-time updates, such as chat applications, online gaming, and collaboration tools.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299825" y="3723550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Well-suited for server-side development, powering web servers and back-end services.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246875" y="2363425"/>
            <a:ext cx="4917900" cy="8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Widely used for building scalable APIs and microservices due to its lightweight and efficient nature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Console Based Example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21775" y="1404125"/>
            <a:ext cx="7784100" cy="689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Install the Node.js application from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https://nodejs.org</a:t>
            </a:r>
            <a:r>
              <a:rPr lang="en"/>
              <a:t> official website.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32375" y="2379800"/>
            <a:ext cx="7784100" cy="64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2: Once you done with installation type the below code and same with .js extension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32375" y="3232150"/>
            <a:ext cx="7784100" cy="646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'Hello, Welcome..!'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Console Based Example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21775" y="1404125"/>
            <a:ext cx="7784100" cy="11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Open Node.js command prompt and run the following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node   Programe_file_name.js</a:t>
            </a:r>
            <a:endParaRPr b="1" sz="16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28825"/>
            <a:ext cx="8839200" cy="65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3851750" y="2398025"/>
            <a:ext cx="39300" cy="14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 txBox="1"/>
          <p:nvPr/>
        </p:nvSpPr>
        <p:spPr>
          <a:xfrm>
            <a:off x="4112700" y="3042775"/>
            <a:ext cx="5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Sample output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 web Based Example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91475" y="1234425"/>
            <a:ext cx="4623900" cy="30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 http = require('http');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http.createServer(function (req, res)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res.writeHead(200, {'Content-Type': 'text/html'});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res.end('Hello World!');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}).listen(8080);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" name="Google Shape;116;p20"/>
          <p:cNvCxnSpPr>
            <a:endCxn id="115" idx="3"/>
          </p:cNvCxnSpPr>
          <p:nvPr/>
        </p:nvCxnSpPr>
        <p:spPr>
          <a:xfrm flipH="1">
            <a:off x="5315375" y="2299125"/>
            <a:ext cx="11067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5722075" y="611850"/>
            <a:ext cx="2565900" cy="1959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 the code and open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localhost:8080</a:t>
            </a:r>
            <a:r>
              <a:rPr lang="en"/>
              <a:t> address to your </a:t>
            </a:r>
            <a:r>
              <a:rPr lang="en"/>
              <a:t>browser</a:t>
            </a:r>
            <a:r>
              <a:rPr lang="en"/>
              <a:t> to see result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6375" y="3462250"/>
            <a:ext cx="4721600" cy="13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Express</a:t>
            </a:r>
            <a:r>
              <a:rPr lang="en"/>
              <a:t>.js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615875" y="1401350"/>
            <a:ext cx="7854900" cy="21267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Express.js is a fast, unopinionated, minimalist web framework for Node.js.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simplifies the process of building robust web applications and APIs by providing a set of essential features.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Express.js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15875" y="1362200"/>
            <a:ext cx="2087700" cy="88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Routing </a:t>
            </a:r>
            <a:endParaRPr sz="2000"/>
          </a:p>
        </p:txBody>
      </p:sp>
      <p:sp>
        <p:nvSpPr>
          <p:cNvPr id="131" name="Google Shape;131;p22"/>
          <p:cNvSpPr/>
          <p:nvPr/>
        </p:nvSpPr>
        <p:spPr>
          <a:xfrm>
            <a:off x="3332200" y="1362200"/>
            <a:ext cx="2087700" cy="887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Middleware</a:t>
            </a:r>
            <a:endParaRPr sz="2000"/>
          </a:p>
        </p:txBody>
      </p:sp>
      <p:sp>
        <p:nvSpPr>
          <p:cNvPr id="132" name="Google Shape;132;p22"/>
          <p:cNvSpPr/>
          <p:nvPr/>
        </p:nvSpPr>
        <p:spPr>
          <a:xfrm>
            <a:off x="6048525" y="1362200"/>
            <a:ext cx="2087700" cy="88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Templating Engines</a:t>
            </a:r>
            <a:endParaRPr sz="2000"/>
          </a:p>
        </p:txBody>
      </p:sp>
      <p:sp>
        <p:nvSpPr>
          <p:cNvPr id="133" name="Google Shape;133;p22"/>
          <p:cNvSpPr/>
          <p:nvPr/>
        </p:nvSpPr>
        <p:spPr>
          <a:xfrm>
            <a:off x="615875" y="2625300"/>
            <a:ext cx="2087700" cy="2518200"/>
          </a:xfrm>
          <a:prstGeom prst="roundRect">
            <a:avLst>
              <a:gd fmla="val 16667" name="adj"/>
            </a:avLst>
          </a:prstGeom>
          <a:solidFill>
            <a:srgbClr val="FDFE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Easily define routes to handle different HTTP methods and request paths</a:t>
            </a:r>
            <a:endParaRPr sz="1800"/>
          </a:p>
        </p:txBody>
      </p:sp>
      <p:sp>
        <p:nvSpPr>
          <p:cNvPr id="134" name="Google Shape;134;p22"/>
          <p:cNvSpPr/>
          <p:nvPr/>
        </p:nvSpPr>
        <p:spPr>
          <a:xfrm>
            <a:off x="3332200" y="2625300"/>
            <a:ext cx="2087700" cy="251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Utilize middleware functions to handle tasks during the request-response cycle, enhancing flexibility.</a:t>
            </a:r>
            <a:endParaRPr sz="1700"/>
          </a:p>
        </p:txBody>
      </p:sp>
      <p:sp>
        <p:nvSpPr>
          <p:cNvPr id="135" name="Google Shape;135;p22"/>
          <p:cNvSpPr/>
          <p:nvPr/>
        </p:nvSpPr>
        <p:spPr>
          <a:xfrm>
            <a:off x="6048525" y="2571750"/>
            <a:ext cx="2087700" cy="2518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Support for various templating engines to dynamically generate HTML content.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