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Libre Franklin"/>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ibreFranklin-bold.fntdata"/><Relationship Id="rId12" Type="http://schemas.openxmlformats.org/officeDocument/2006/relationships/slide" Target="slides/slide7.xml"/><Relationship Id="rId34" Type="http://schemas.openxmlformats.org/officeDocument/2006/relationships/font" Target="fonts/LibreFranklin-regular.fntdata"/><Relationship Id="rId15" Type="http://schemas.openxmlformats.org/officeDocument/2006/relationships/slide" Target="slides/slide10.xml"/><Relationship Id="rId37" Type="http://schemas.openxmlformats.org/officeDocument/2006/relationships/font" Target="fonts/LibreFranklin-boldItalic.fntdata"/><Relationship Id="rId14" Type="http://schemas.openxmlformats.org/officeDocument/2006/relationships/slide" Target="slides/slide9.xml"/><Relationship Id="rId36" Type="http://schemas.openxmlformats.org/officeDocument/2006/relationships/font" Target="fonts/LibreFranklin-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e1229652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0e1229652b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85525cd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f85525cd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85525cd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85525cd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f85525cd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f85525cd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f85525cd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f85525cd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f85525cd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85525cd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85525cd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85525cd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85525cd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85525cd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f85525cd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f85525cd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f85525cd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f85525cd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f5085cc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f5085cc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f5085cc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f5085cc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f85525cd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f85525cd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f85525cd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f85525cd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f85525cd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f85525cd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f5085cce2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f5085cce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f5085cce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9f5085cce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f5085cc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f5085cc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85525c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85525c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85525c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85525c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f85525c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f85525c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85525cd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85525cd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f85525cd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f85525c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85525cd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f85525cd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54" name="Google Shape;54;p13"/>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20631" y="0"/>
            <a:ext cx="1023369"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EFF"/>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2804234" y="1291382"/>
            <a:ext cx="3535533" cy="1471005"/>
          </a:xfrm>
          <a:prstGeom prst="rect">
            <a:avLst/>
          </a:prstGeom>
          <a:noFill/>
          <a:ln>
            <a:noFill/>
          </a:ln>
        </p:spPr>
      </p:pic>
      <p:sp>
        <p:nvSpPr>
          <p:cNvPr id="62" name="Google Shape;62;p14"/>
          <p:cNvSpPr txBox="1"/>
          <p:nvPr/>
        </p:nvSpPr>
        <p:spPr>
          <a:xfrm>
            <a:off x="1757925" y="3246875"/>
            <a:ext cx="5878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1F1F1F"/>
                </a:solidFill>
                <a:highlight>
                  <a:srgbClr val="FFFFFF"/>
                </a:highlight>
                <a:latin typeface="Roboto"/>
                <a:ea typeface="Roboto"/>
                <a:cs typeface="Roboto"/>
                <a:sym typeface="Roboto"/>
              </a:rPr>
              <a:t>Middleware and routing</a:t>
            </a:r>
            <a:endParaRPr b="1" sz="26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136" name="Google Shape;136;p23"/>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101925" wrap="square" tIns="91425">
            <a:noAutofit/>
          </a:bodyPr>
          <a:lstStyle/>
          <a:p>
            <a:pPr indent="0" lvl="0" marL="0" rtl="0" algn="ctr">
              <a:spcBef>
                <a:spcPts val="0"/>
              </a:spcBef>
              <a:spcAft>
                <a:spcPts val="0"/>
              </a:spcAft>
              <a:buNone/>
            </a:pPr>
            <a:r>
              <a:rPr lang="en"/>
              <a:t>7. Multiple Callback Middleware</a:t>
            </a:r>
            <a:endParaRPr/>
          </a:p>
        </p:txBody>
      </p:sp>
      <p:sp>
        <p:nvSpPr>
          <p:cNvPr id="137" name="Google Shape;137;p23"/>
          <p:cNvSpPr/>
          <p:nvPr/>
        </p:nvSpPr>
        <p:spPr>
          <a:xfrm>
            <a:off x="4339600" y="1187850"/>
            <a:ext cx="4104300" cy="3111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app.get('/route', middleware1, middleware2, (req, res) =&gt;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 Route handler</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res.send('Response from the route handler');</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138" name="Google Shape;138;p23"/>
          <p:cNvSpPr txBox="1"/>
          <p:nvPr/>
        </p:nvSpPr>
        <p:spPr>
          <a:xfrm>
            <a:off x="352100" y="1998025"/>
            <a:ext cx="3542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Multiple middleware functions can be chained together. In this example, middleware1 and middleware2 are executed sequentially before reaching the route handler</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Routing</a:t>
            </a:r>
            <a:endParaRPr/>
          </a:p>
        </p:txBody>
      </p:sp>
      <p:sp>
        <p:nvSpPr>
          <p:cNvPr id="144" name="Google Shape;144;p24"/>
          <p:cNvSpPr/>
          <p:nvPr/>
        </p:nvSpPr>
        <p:spPr>
          <a:xfrm>
            <a:off x="566125" y="1266425"/>
            <a:ext cx="7915200" cy="7914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Routing in Express.js refers to the process of defining how an application responds to client requests to specific endpoints or URLs</a:t>
            </a:r>
            <a:endParaRPr/>
          </a:p>
        </p:txBody>
      </p:sp>
      <p:sp>
        <p:nvSpPr>
          <p:cNvPr id="145" name="Google Shape;145;p24"/>
          <p:cNvSpPr/>
          <p:nvPr/>
        </p:nvSpPr>
        <p:spPr>
          <a:xfrm>
            <a:off x="566125" y="2306525"/>
            <a:ext cx="7915200" cy="999000"/>
          </a:xfrm>
          <a:prstGeom prst="homePlate">
            <a:avLst>
              <a:gd fmla="val 50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 Express, routing is a way to map HTTP methods (such as GET, POST, PUT, DELETE) and URL patterns to specific pieces of code that handle those requests. The core building block for routing in Express is the app object, which represents the Express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51" name="Google Shape;151;p25"/>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Basic Route Handling</a:t>
            </a:r>
            <a:endParaRPr sz="1700"/>
          </a:p>
        </p:txBody>
      </p:sp>
      <p:sp>
        <p:nvSpPr>
          <p:cNvPr id="152" name="Google Shape;152;p25"/>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app.get('/',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res.send('Hello, World!');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app.post('/submit',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Handle POST request to /submit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53" name="Google Shape;153;p25"/>
          <p:cNvSpPr txBox="1"/>
          <p:nvPr/>
        </p:nvSpPr>
        <p:spPr>
          <a:xfrm>
            <a:off x="458800" y="2379900"/>
            <a:ext cx="3286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Define routes using HTTP methods (GET, POST, PUT, DELETE) and corresponding URL patterns.</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59" name="Google Shape;159;p26"/>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Route Parameters</a:t>
            </a:r>
            <a:endParaRPr sz="1700"/>
          </a:p>
        </p:txBody>
      </p:sp>
      <p:sp>
        <p:nvSpPr>
          <p:cNvPr id="160" name="Google Shape;160;p26"/>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app.get('/users/:userId',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const userId = req.params.userId;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res.send(`User ID: ${userId}`);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61" name="Google Shape;161;p26"/>
          <p:cNvSpPr txBox="1"/>
          <p:nvPr/>
        </p:nvSpPr>
        <p:spPr>
          <a:xfrm>
            <a:off x="458800" y="2379900"/>
            <a:ext cx="328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Capture values from the URL using parameters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67" name="Google Shape;167;p27"/>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Query Parameters</a:t>
            </a:r>
            <a:endParaRPr sz="1700"/>
          </a:p>
        </p:txBody>
      </p:sp>
      <p:sp>
        <p:nvSpPr>
          <p:cNvPr id="168" name="Google Shape;168;p27"/>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app.get('/search',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const query = req.query.q;</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res.send(`Search Query: ${query}`);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69" name="Google Shape;169;p27"/>
          <p:cNvSpPr txBox="1"/>
          <p:nvPr/>
        </p:nvSpPr>
        <p:spPr>
          <a:xfrm>
            <a:off x="458800" y="2379900"/>
            <a:ext cx="328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Access query parameters from the URL</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75" name="Google Shape;175;p28"/>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Route Middleware</a:t>
            </a:r>
            <a:endParaRPr sz="1700"/>
          </a:p>
        </p:txBody>
      </p:sp>
      <p:sp>
        <p:nvSpPr>
          <p:cNvPr id="176" name="Google Shape;176;p28"/>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middlewareFunction = (req, res, next)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Middleware logic</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next();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app.get('/protected', middlewareFunction,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res.send('Protected Route');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77" name="Google Shape;177;p28"/>
          <p:cNvSpPr txBox="1"/>
          <p:nvPr/>
        </p:nvSpPr>
        <p:spPr>
          <a:xfrm>
            <a:off x="458800" y="2379900"/>
            <a:ext cx="3286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Apply middleware functions to specific routes or globally using app.use()</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83" name="Google Shape;183;p29"/>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Router Objects</a:t>
            </a:r>
            <a:endParaRPr sz="1700"/>
          </a:p>
        </p:txBody>
      </p:sp>
      <p:sp>
        <p:nvSpPr>
          <p:cNvPr id="184" name="Google Shape;184;p29"/>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router = express.Router();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router.get('/',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Handle GET request to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app.use('/api', router); // Mount the router at /api</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85" name="Google Shape;185;p29"/>
          <p:cNvSpPr txBox="1"/>
          <p:nvPr/>
        </p:nvSpPr>
        <p:spPr>
          <a:xfrm>
            <a:off x="458800" y="2379900"/>
            <a:ext cx="328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Organize routes into modular routers using express.Router()</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91" name="Google Shape;191;p30"/>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Route Handlers and Middleware Chains</a:t>
            </a:r>
            <a:endParaRPr sz="1700"/>
          </a:p>
        </p:txBody>
      </p:sp>
      <p:sp>
        <p:nvSpPr>
          <p:cNvPr id="192" name="Google Shape;192;p30"/>
          <p:cNvSpPr/>
          <p:nvPr/>
        </p:nvSpPr>
        <p:spPr>
          <a:xfrm>
            <a:off x="4362725" y="1145675"/>
            <a:ext cx="3863700" cy="32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app.get(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'/example',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(req, res, next)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First middleware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next();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Second middleware or route handler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res.send('Example Route');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93" name="Google Shape;193;p30"/>
          <p:cNvSpPr txBox="1"/>
          <p:nvPr/>
        </p:nvSpPr>
        <p:spPr>
          <a:xfrm>
            <a:off x="458800" y="2379900"/>
            <a:ext cx="3286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Chain multiple route handlers or middleware functions for a single route.</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 and Features of Routing in Express.js</a:t>
            </a:r>
            <a:endParaRPr/>
          </a:p>
        </p:txBody>
      </p:sp>
      <p:sp>
        <p:nvSpPr>
          <p:cNvPr id="199" name="Google Shape;199;p31"/>
          <p:cNvSpPr/>
          <p:nvPr/>
        </p:nvSpPr>
        <p:spPr>
          <a:xfrm>
            <a:off x="458800" y="1172525"/>
            <a:ext cx="3192900" cy="751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Express Router Module</a:t>
            </a:r>
            <a:endParaRPr sz="1700"/>
          </a:p>
        </p:txBody>
      </p:sp>
      <p:sp>
        <p:nvSpPr>
          <p:cNvPr id="200" name="Google Shape;200;p31"/>
          <p:cNvSpPr/>
          <p:nvPr/>
        </p:nvSpPr>
        <p:spPr>
          <a:xfrm>
            <a:off x="4362725" y="1145675"/>
            <a:ext cx="4534500" cy="391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routes/user.js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express = require('express');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router = express.Router();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router.get('/:userId', (req, res) =&gt;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 Handle GET request to /user/:userId</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module.exports = router;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app.js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userRouter = require('./routes/user');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app.use('/user', userRouter);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201" name="Google Shape;201;p31"/>
          <p:cNvSpPr txBox="1"/>
          <p:nvPr/>
        </p:nvSpPr>
        <p:spPr>
          <a:xfrm>
            <a:off x="458800" y="2379900"/>
            <a:ext cx="3286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Use the Express Router module for more complex applications to separate concerns and organize routes.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What is the purpose of middleware in Express.js?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To define routes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To handle client requests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To serve static files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To organize database queries</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07" name="Google Shape;207;p32"/>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208" name="Google Shape;208;p32"/>
          <p:cNvSpPr/>
          <p:nvPr/>
        </p:nvSpPr>
        <p:spPr>
          <a:xfrm>
            <a:off x="6801100" y="1734213"/>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Middleware</a:t>
            </a:r>
            <a:endParaRPr/>
          </a:p>
        </p:txBody>
      </p:sp>
      <p:sp>
        <p:nvSpPr>
          <p:cNvPr id="68" name="Google Shape;68;p15"/>
          <p:cNvSpPr/>
          <p:nvPr/>
        </p:nvSpPr>
        <p:spPr>
          <a:xfrm>
            <a:off x="702050" y="1202600"/>
            <a:ext cx="7243200" cy="933300"/>
          </a:xfrm>
          <a:prstGeom prst="horizontalScroll">
            <a:avLst>
              <a:gd fmla="val 125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Middleware in Express.js plays a crucial role in handling tasks during the request-response cycle. </a:t>
            </a:r>
            <a:endParaRPr/>
          </a:p>
        </p:txBody>
      </p:sp>
      <p:sp>
        <p:nvSpPr>
          <p:cNvPr id="69" name="Google Shape;69;p15"/>
          <p:cNvSpPr/>
          <p:nvPr/>
        </p:nvSpPr>
        <p:spPr>
          <a:xfrm>
            <a:off x="702050" y="2320775"/>
            <a:ext cx="7243200" cy="933300"/>
          </a:xfrm>
          <a:prstGeom prst="horizontalScroll">
            <a:avLst>
              <a:gd fmla="val 125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 consists of functions that have access to the request object (req), the response object (res), and the next middleware function in the application’s request-response cycle</a:t>
            </a:r>
            <a:endParaRPr/>
          </a:p>
        </p:txBody>
      </p:sp>
      <p:sp>
        <p:nvSpPr>
          <p:cNvPr id="70" name="Google Shape;70;p15"/>
          <p:cNvSpPr/>
          <p:nvPr/>
        </p:nvSpPr>
        <p:spPr>
          <a:xfrm>
            <a:off x="702050" y="3438950"/>
            <a:ext cx="7243200" cy="933300"/>
          </a:xfrm>
          <a:prstGeom prst="horizontalScroll">
            <a:avLst>
              <a:gd fmla="val 125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Middleware functions can perform various tasks, such as modifying request and response objects, terminating the request-response cycle, and calling the next middleware function.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When using app.use(), how is the control passed to the next middleware?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By calling next()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By calling continue()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Automatically</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By returning a value</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14" name="Google Shape;214;p33"/>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215" name="Google Shape;215;p33"/>
          <p:cNvSpPr/>
          <p:nvPr/>
        </p:nvSpPr>
        <p:spPr>
          <a:xfrm>
            <a:off x="6801100" y="1734213"/>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A</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How can you organize routes into modular routers in Express.js?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Using app.route()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Using express.Router()</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By creating separate Express applications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By using only app.get() and app.post()</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21" name="Google Shape;221;p34"/>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222" name="Google Shape;222;p34"/>
          <p:cNvSpPr/>
          <p:nvPr/>
        </p:nvSpPr>
        <p:spPr>
          <a:xfrm>
            <a:off x="6801100" y="1734213"/>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In Express.js, what does the next function do in the context of middleware?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It ends the request-response cycle</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It passes control to the next middleware in the stack</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It sends a response to the client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It defines a new route</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28" name="Google Shape;228;p35"/>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229" name="Google Shape;229;p35"/>
          <p:cNvSpPr/>
          <p:nvPr/>
        </p:nvSpPr>
        <p:spPr>
          <a:xfrm>
            <a:off x="6801100" y="1734213"/>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6"/>
          <p:cNvPicPr preferRelativeResize="0"/>
          <p:nvPr/>
        </p:nvPicPr>
        <p:blipFill rotWithShape="1">
          <a:blip r:embed="rId3">
            <a:alphaModFix/>
          </a:blip>
          <a:srcRect b="0" l="0" r="0" t="0"/>
          <a:stretch/>
        </p:blipFill>
        <p:spPr>
          <a:xfrm>
            <a:off x="1713175" y="391688"/>
            <a:ext cx="4307675" cy="4360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242888" y="607219"/>
            <a:ext cx="8589300" cy="3961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rPr b="1" lang="en" sz="3200">
                <a:solidFill>
                  <a:schemeClr val="dk1"/>
                </a:solidFill>
              </a:rPr>
              <a:t>Thank You</a:t>
            </a:r>
            <a:endParaRPr b="1"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Middleware Function</a:t>
            </a:r>
            <a:endParaRPr/>
          </a:p>
          <a:p>
            <a:pPr indent="0" lvl="0" marL="0" rtl="0" algn="l">
              <a:spcBef>
                <a:spcPts val="0"/>
              </a:spcBef>
              <a:spcAft>
                <a:spcPts val="0"/>
              </a:spcAft>
              <a:buNone/>
            </a:pPr>
            <a:r>
              <a:t/>
            </a:r>
            <a:endParaRPr/>
          </a:p>
        </p:txBody>
      </p:sp>
      <p:sp>
        <p:nvSpPr>
          <p:cNvPr id="76" name="Google Shape;76;p16"/>
          <p:cNvSpPr/>
          <p:nvPr/>
        </p:nvSpPr>
        <p:spPr>
          <a:xfrm>
            <a:off x="521775" y="1298075"/>
            <a:ext cx="7275000" cy="6999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Middleware functions are the functions that access to the request and response object (req, res) in request-response cycle.</a:t>
            </a:r>
            <a:endParaRPr/>
          </a:p>
        </p:txBody>
      </p:sp>
      <p:sp>
        <p:nvSpPr>
          <p:cNvPr id="77" name="Google Shape;77;p16"/>
          <p:cNvSpPr/>
          <p:nvPr/>
        </p:nvSpPr>
        <p:spPr>
          <a:xfrm>
            <a:off x="521775" y="2379800"/>
            <a:ext cx="6914700" cy="42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Middleware function can perform following task:</a:t>
            </a:r>
            <a:endParaRPr/>
          </a:p>
        </p:txBody>
      </p:sp>
      <p:sp>
        <p:nvSpPr>
          <p:cNvPr id="78" name="Google Shape;78;p16"/>
          <p:cNvSpPr txBox="1"/>
          <p:nvPr/>
        </p:nvSpPr>
        <p:spPr>
          <a:xfrm>
            <a:off x="521775" y="2984300"/>
            <a:ext cx="6108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
                <a:solidFill>
                  <a:schemeClr val="dk1"/>
                </a:solidFill>
              </a:rPr>
              <a:t>It can execute the any code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It can make changes to the request and the response objects.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It can end the request-response cycle.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It can call the next middleware function in the stack.</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7"/>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Application-level Middleware</a:t>
            </a:r>
            <a:endParaRPr/>
          </a:p>
        </p:txBody>
      </p:sp>
      <p:sp>
        <p:nvSpPr>
          <p:cNvPr id="86" name="Google Shape;86;p17"/>
          <p:cNvSpPr/>
          <p:nvPr/>
        </p:nvSpPr>
        <p:spPr>
          <a:xfrm>
            <a:off x="4339600" y="1187850"/>
            <a:ext cx="3542100" cy="27678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app.use((req, res, next) =&gt;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console.log('This is an application-level middleware');</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next();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87" name="Google Shape;87;p17"/>
          <p:cNvSpPr txBox="1"/>
          <p:nvPr/>
        </p:nvSpPr>
        <p:spPr>
          <a:xfrm>
            <a:off x="352100" y="1998025"/>
            <a:ext cx="3542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This middleware is executed for every incoming request to the application.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logs a message to the console and then calls the next() function to pass control to the next middleware in the stack.</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8"/>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r>
              <a:rPr lang="en"/>
              <a:t>Router-level Middleware</a:t>
            </a:r>
            <a:endParaRPr/>
          </a:p>
        </p:txBody>
      </p:sp>
      <p:sp>
        <p:nvSpPr>
          <p:cNvPr id="95" name="Google Shape;95;p18"/>
          <p:cNvSpPr/>
          <p:nvPr/>
        </p:nvSpPr>
        <p:spPr>
          <a:xfrm>
            <a:off x="4339600" y="1187850"/>
            <a:ext cx="3542100" cy="3111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const router = express.Router();</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router.use((req, res, next) =&gt;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console.log('This is a router-level middleware');</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next();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96" name="Google Shape;96;p18"/>
          <p:cNvSpPr txBox="1"/>
          <p:nvPr/>
        </p:nvSpPr>
        <p:spPr>
          <a:xfrm>
            <a:off x="352100" y="1998025"/>
            <a:ext cx="3542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Similar to application-level middleware, but it's applied to a specific router. In this example, it logs a message for every request to the router.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3" name="Google Shape;103;p19"/>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 </a:t>
            </a:r>
            <a:r>
              <a:rPr lang="en"/>
              <a:t>Error-handling Middleware</a:t>
            </a:r>
            <a:endParaRPr/>
          </a:p>
        </p:txBody>
      </p:sp>
      <p:sp>
        <p:nvSpPr>
          <p:cNvPr id="104" name="Google Shape;104;p19"/>
          <p:cNvSpPr/>
          <p:nvPr/>
        </p:nvSpPr>
        <p:spPr>
          <a:xfrm>
            <a:off x="4339600" y="1187850"/>
            <a:ext cx="3542100" cy="3111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app.use((err, req, res, next) =&gt;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console.error(err.stack);</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res.status(500).send('Something went wrong!');</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105" name="Google Shape;105;p19"/>
          <p:cNvSpPr txBox="1"/>
          <p:nvPr/>
        </p:nvSpPr>
        <p:spPr>
          <a:xfrm>
            <a:off x="352100" y="1998025"/>
            <a:ext cx="3542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This middleware has four parameters, with the first one (err) representing an error.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It's executed when an error occurs during the request-response cycle. It logs the error and sends an error response.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0"/>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 Built-in Middleware</a:t>
            </a:r>
            <a:endParaRPr/>
          </a:p>
        </p:txBody>
      </p:sp>
      <p:sp>
        <p:nvSpPr>
          <p:cNvPr id="113" name="Google Shape;113;p20"/>
          <p:cNvSpPr/>
          <p:nvPr/>
        </p:nvSpPr>
        <p:spPr>
          <a:xfrm>
            <a:off x="4339600" y="1187850"/>
            <a:ext cx="3542100" cy="21570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app.use(express.json()); app.use(express.urlencoded({ extended: true }));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app.use(express.static('public'));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114" name="Google Shape;114;p20"/>
          <p:cNvSpPr txBox="1"/>
          <p:nvPr/>
        </p:nvSpPr>
        <p:spPr>
          <a:xfrm>
            <a:off x="352100" y="1998025"/>
            <a:ext cx="3542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Express provides built-in middleware functions for common tasks. The examples above demonstrate JSON and form data parsing, as well as serving static files.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120" name="Google Shape;120;p21"/>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 Third-party Middleware</a:t>
            </a:r>
            <a:endParaRPr/>
          </a:p>
        </p:txBody>
      </p:sp>
      <p:sp>
        <p:nvSpPr>
          <p:cNvPr id="121" name="Google Shape;121;p21"/>
          <p:cNvSpPr/>
          <p:nvPr/>
        </p:nvSpPr>
        <p:spPr>
          <a:xfrm>
            <a:off x="4339600" y="1187850"/>
            <a:ext cx="4104300" cy="3111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const bodyParser = require('body-parser');</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const helmet = require('helmet');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const morgan = require('morgan');</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app.use(bodyParser.json());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app.use(helmet());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app.use(morgan('combined'));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122" name="Google Shape;122;p21"/>
          <p:cNvSpPr txBox="1"/>
          <p:nvPr/>
        </p:nvSpPr>
        <p:spPr>
          <a:xfrm>
            <a:off x="352100" y="1998025"/>
            <a:ext cx="3542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Third-party middleware modules like body-parser, helmet, and morgan enhance Express functionality.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They are added to the application using app.use().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Middleware</a:t>
            </a:r>
            <a:endParaRPr/>
          </a:p>
        </p:txBody>
      </p:sp>
      <p:sp>
        <p:nvSpPr>
          <p:cNvPr id="128" name="Google Shape;128;p22"/>
          <p:cNvSpPr/>
          <p:nvPr/>
        </p:nvSpPr>
        <p:spPr>
          <a:xfrm>
            <a:off x="352100" y="1149600"/>
            <a:ext cx="2736000" cy="5727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 Method-specific Middleware</a:t>
            </a:r>
            <a:endParaRPr/>
          </a:p>
        </p:txBody>
      </p:sp>
      <p:sp>
        <p:nvSpPr>
          <p:cNvPr id="129" name="Google Shape;129;p22"/>
          <p:cNvSpPr/>
          <p:nvPr/>
        </p:nvSpPr>
        <p:spPr>
          <a:xfrm>
            <a:off x="4339600" y="1187850"/>
            <a:ext cx="4104300" cy="31116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app.get('/route', (req, res, next) =&gt;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console.log('This middleware is specific to the GET method for /route');</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next();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
        <p:nvSpPr>
          <p:cNvPr id="130" name="Google Shape;130;p22"/>
          <p:cNvSpPr txBox="1"/>
          <p:nvPr/>
        </p:nvSpPr>
        <p:spPr>
          <a:xfrm>
            <a:off x="352100" y="1998025"/>
            <a:ext cx="3542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Middleware can be applied to specific HTTP methods and routes. In this example, the middleware is executed only for GET requests to the '/route' path</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