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Roboto-regular.fntdata"/><Relationship Id="rId27" Type="http://schemas.openxmlformats.org/officeDocument/2006/relationships/font" Target="fonts/LibreFranklin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fa7b8b4d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fa7b8b4d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fa7b8b4d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fa7b8b4d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fa7b8b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fa7b8b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fa7b8b4d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fa7b8b4d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fa7b8b4d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fa7b8b4d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fa7b8b4d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fa7b8b4d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fa7b8b4d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9fa7b8b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fa7b8b4d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9fa7b8b4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a7b8b4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a7b8b4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a7b8b4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a7b8b4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fa7b8b4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fa7b8b4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a7b8b4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a7b8b4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fa7b8b4d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fa7b8b4d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fa7b8b4d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fa7b8b4d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fa7b8b4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fa7b8b4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fa7b8b4d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fa7b8b4d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59425" y="2663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Authentication and security with Passport.js</a:t>
            </a:r>
            <a:endParaRPr b="1" sz="2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Protecting Routes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338975" y="1168225"/>
            <a:ext cx="4118100" cy="686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middleware to ensure that only authenticated users can access certain routes.</a:t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4723275" y="691975"/>
            <a:ext cx="4118100" cy="40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ensureAuthenticated(req, res, next)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(req.isAuthenticated())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next();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res.redirect('/login');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Example protected route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app.get('/dashboard', ensureAuthenticated, (req, res)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res.render('dashboard', { user: req.user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395000" y="2022650"/>
            <a:ext cx="4062000" cy="298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ensureAuthenticated is a custom middleware function that checks if the user is authenticated using req.isAuthenticated().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authenticated, it calls next() to allow access to the protected route; otherwise, it redirects to the login page.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 the middleware to routes that require authentication, as demonstrated in the example /dashboard route. Adjust as needed for your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Protected Route</a:t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395000" y="1182225"/>
            <a:ext cx="3936000" cy="88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how to create a route that requires user authentication for access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4583200" y="1182225"/>
            <a:ext cx="4188300" cy="31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Example protected route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app.get('/dashboard', ensureAuthenticated, (req, res) =&gt;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res.render('dashboard', { user: req.user 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423025" y="2288800"/>
            <a:ext cx="3908100" cy="22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/dashboard route is an example of a protected route.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ensureAuthenticated middleware is applied to ensure that only authenticated users can access the dashboard.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 the route path and rendering logic based on your application's requirements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route is typically used to initiate Google OAuth authentication in a Passport.js application?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/auth/login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/auth/google/callback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/login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/auth/google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38" name="Google Shape;238;p37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authentication strategy is commonly used for third-party authentication, such as Google OAuth, in Passport.js?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a. LocalStrategy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b. OAuthStrategy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c. FacebookStrategy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 TwitterStrategy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245" name="Google Shape;245;p38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B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the ensureAuthenticated middleware in Passport.js?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Encrypts user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Redirects users to the login page if not authenticated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Handles user logout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Manages user sessions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52" name="Google Shape;252;p39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B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function is responsible for retrieving user data from the session in Passport.js?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serializeUser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authenticateUser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deserializeUser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getUserSession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59" name="Google Shape;259;p40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Passport.js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073950" y="1338250"/>
            <a:ext cx="7072200" cy="67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Passport.js is a lightweight, flexible authentication middleware for Node.js applications.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073950" y="2337375"/>
            <a:ext cx="7072200" cy="1096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Passport.js plays a crucial role in securing Node.js applications by managing the authentication process. It helps developers implement user authentication, ensuring that only authorized users can access protected resources.</a:t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1073950" y="3754400"/>
            <a:ext cx="7072200" cy="109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 achieves this by providing a standardized way to handle authentication strategies, whether it's through local username/password, social logins (OAuth), or other methods.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Passport.js</a:t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1097750" y="1532763"/>
            <a:ext cx="2131200" cy="84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Extensibility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1097750" y="2893225"/>
            <a:ext cx="2131200" cy="84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Use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4281475" y="2893200"/>
            <a:ext cx="2131200" cy="845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 Architecture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281475" y="1485875"/>
            <a:ext cx="2131200" cy="845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</a:t>
            </a:r>
            <a:r>
              <a:rPr lang="en"/>
              <a:t>Passport</a:t>
            </a:r>
            <a:r>
              <a:rPr lang="en"/>
              <a:t>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752475" y="1219200"/>
            <a:ext cx="7774800" cy="82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install the passport and authentication </a:t>
            </a:r>
            <a:r>
              <a:rPr lang="en" sz="1700"/>
              <a:t>strategies</a:t>
            </a:r>
            <a:r>
              <a:rPr lang="en" sz="1700"/>
              <a:t> use npm</a:t>
            </a:r>
            <a:endParaRPr sz="1700"/>
          </a:p>
        </p:txBody>
      </p:sp>
      <p:sp>
        <p:nvSpPr>
          <p:cNvPr id="170" name="Google Shape;170;p29"/>
          <p:cNvSpPr txBox="1"/>
          <p:nvPr/>
        </p:nvSpPr>
        <p:spPr>
          <a:xfrm>
            <a:off x="942975" y="2314575"/>
            <a:ext cx="610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Run the below command on your project directory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919150" y="2969425"/>
            <a:ext cx="7465200" cy="64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npm install passport passport-local passport-google-oauth20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 Configuration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502450" y="1159675"/>
            <a:ext cx="4069500" cy="64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 Up Passport Middleware</a:t>
            </a:r>
            <a:endParaRPr sz="1600"/>
          </a:p>
        </p:txBody>
      </p:sp>
      <p:sp>
        <p:nvSpPr>
          <p:cNvPr id="178" name="Google Shape;178;p30"/>
          <p:cNvSpPr/>
          <p:nvPr/>
        </p:nvSpPr>
        <p:spPr>
          <a:xfrm>
            <a:off x="502450" y="2109800"/>
            <a:ext cx="4069500" cy="228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2. Initialize and Use Passport: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Call passport.initialize() and passport.session() to set up Passport for request processing.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30"/>
          <p:cNvSpPr txBox="1"/>
          <p:nvPr/>
        </p:nvSpPr>
        <p:spPr>
          <a:xfrm>
            <a:off x="5166175" y="895625"/>
            <a:ext cx="36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Code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5166175" y="1469225"/>
            <a:ext cx="3664800" cy="27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express = require('express');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passport = require('passport');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app = express();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Middleware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app.use(passport.initialize());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app.use(passport.session());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Local Strategy Configuration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381000" y="1168225"/>
            <a:ext cx="4062000" cy="107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LocalStrategy is used for authenticating with a username and password stored locally.</a:t>
            </a:r>
            <a:endParaRPr sz="1500"/>
          </a:p>
        </p:txBody>
      </p:sp>
      <p:sp>
        <p:nvSpPr>
          <p:cNvPr id="188" name="Google Shape;188;p31"/>
          <p:cNvSpPr/>
          <p:nvPr/>
        </p:nvSpPr>
        <p:spPr>
          <a:xfrm>
            <a:off x="4947400" y="1224250"/>
            <a:ext cx="3885000" cy="3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LocalStrategy = require('passport-local').Strategy;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passport.use(new LocalStrategy(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(username, password, done)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Implement local authentication logic 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296950" y="2414875"/>
            <a:ext cx="4275000" cy="24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LocalStrategy constructor takes a callback function where you implement your authentication logic.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Verify user credentials, and call done(null, user) if authentication is successful, or done(null, false) otherwise.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Customize the callback function based on your application's user authentication mechanism.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Strategy Configuration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367000" y="1182225"/>
            <a:ext cx="4034100" cy="700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strategies are commonly used for third-party authentication, like Google OAuth.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4667250" y="1168225"/>
            <a:ext cx="4244100" cy="36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GoogleStrategy = require('passport-google-oauth20').Strategy;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passport.use(new GoogleStrategy({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clientID: 'your-client-id',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clientSecret: 'your-client-secret',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callbackURL: 'http://localhost:3000/auth/google/callback'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(accessToken, refreshToken, profile, done)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Implement Google authentication logic 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423025" y="2162725"/>
            <a:ext cx="3978000" cy="2689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Obtain client ID and client secret by creating a project in the Google Developer Console.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callback URL is where Google will redirect the user after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callback function is where you handle user creation or retrieval based on the Google profile information. Adjust accordingly for other OAuth providers.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and Deserialization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367000" y="1140200"/>
            <a:ext cx="3684000" cy="67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 uses these functions to convert user data to and from the session.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4569200" y="1140200"/>
            <a:ext cx="4104300" cy="27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passport.serializeUser((user, done)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done(null, user.id);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passport.deserializeUser((id, done)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Retrieve user from the database based on 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and pass it to done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409025" y="1966625"/>
            <a:ext cx="3726000" cy="2899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serializeUser defines what user data should be stored in the session. Typically, the user ID is used for this purpose.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deserializeUser is responsible for retrieving the user data from the session. In this example, the user is retrieved from the database using the stored ID.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Customize these functions based on your application's user data structure and storage mechanism.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Routes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81000" y="1196225"/>
            <a:ext cx="3837900" cy="854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routes that handle the initiation of authentication processes, such as redirecting to Google OAuth.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4639225" y="445025"/>
            <a:ext cx="4193100" cy="45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Google OAuth authentication route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app.get('/auth/google',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passport.authenticate('google', { scope: ['profile', 'email'] 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Google OAuth callback route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app.get('/auth/google/callback',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passport.authenticate('google', { failureRedirect: '/' }),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(req, res)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Successful authentication, redirect to home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res.redirect('/');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Logout route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app.get('/logout', (req, res)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req.logout();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res.redirect('/');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381000" y="2358850"/>
            <a:ext cx="3908100" cy="2591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authentication route redirects users to the third-party provider (Google in this example) for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callback route handles the response from the provider and performs actions based on successful or failed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logout route is included for user logout functionality. Adjust routes and logic based on your application's authentication needs.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