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Libre Franklin"/>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bold.fntdata"/><Relationship Id="rId30" Type="http://schemas.openxmlformats.org/officeDocument/2006/relationships/font" Target="fonts/LibreFranklin-regular.fntdata"/><Relationship Id="rId11" Type="http://schemas.openxmlformats.org/officeDocument/2006/relationships/slide" Target="slides/slide5.xml"/><Relationship Id="rId33" Type="http://schemas.openxmlformats.org/officeDocument/2006/relationships/font" Target="fonts/LibreFranklin-boldItalic.fntdata"/><Relationship Id="rId10" Type="http://schemas.openxmlformats.org/officeDocument/2006/relationships/slide" Target="slides/slide4.xml"/><Relationship Id="rId32" Type="http://schemas.openxmlformats.org/officeDocument/2006/relationships/font" Target="fonts/LibreFranklin-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e1229652b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10e1229652b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62de0bfdc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62de0bfdc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2de0bfdc8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2de0bfdc8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62de0bfdc8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62de0bfdc8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62de0bfdc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62de0bfdc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2de0bfdc8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2de0bfdc8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62de0bfdc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62de0bfdc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2de0bfdc8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2de0bfdc8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2de0bfdc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2de0bfdc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2de0bfdc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2de0bfdc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62de0bfdc8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62de0bfdc8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2de0bfd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2de0bfd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2de0bfdc8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2de0bfdc8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2de0bfdc8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2de0bfdc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2de0bfdc8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62de0bfdc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62de0bfdc8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62de0bfdc8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2de0bfdc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2de0bfdc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2de0bfdc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2de0bfdc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2de0bfdc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2de0bfdc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de0bfdc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de0bfdc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2de0bfdc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2de0bfdc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2de0bfdc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62de0bfdc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2de0bfdc8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2de0bfdc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1" name="Shape 51"/>
        <p:cNvGrpSpPr/>
        <p:nvPr/>
      </p:nvGrpSpPr>
      <p:grpSpPr>
        <a:xfrm>
          <a:off x="0" y="0"/>
          <a:ext cx="0" cy="0"/>
          <a:chOff x="0" y="0"/>
          <a:chExt cx="0" cy="0"/>
        </a:xfrm>
      </p:grpSpPr>
      <p:sp>
        <p:nvSpPr>
          <p:cNvPr id="52" name="Google Shape;52;p13"/>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 name="Google Shape;53;p13"/>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54" name="Google Shape;54;p13"/>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1436346" y="1341340"/>
            <a:ext cx="6270900" cy="1573800"/>
          </a:xfrm>
          <a:prstGeom prst="rect">
            <a:avLst/>
          </a:prstGeom>
          <a:noFill/>
          <a:ln>
            <a:noFill/>
          </a:ln>
        </p:spPr>
        <p:txBody>
          <a:bodyPr anchorCtr="0" anchor="b" bIns="34275" lIns="68575" spcFirstLastPara="1" rIns="68575" wrap="square" tIns="34275">
            <a:noAutofit/>
          </a:bodyPr>
          <a:lstStyle>
            <a:lvl1pPr lvl="0" rtl="0" algn="ctr">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6" name="Google Shape;66;p15"/>
          <p:cNvSpPr txBox="1"/>
          <p:nvPr>
            <p:ph idx="1" type="subTitle"/>
          </p:nvPr>
        </p:nvSpPr>
        <p:spPr>
          <a:xfrm>
            <a:off x="2009930" y="2967209"/>
            <a:ext cx="5123700" cy="814800"/>
          </a:xfrm>
          <a:prstGeom prst="rect">
            <a:avLst/>
          </a:prstGeom>
          <a:noFill/>
          <a:ln>
            <a:noFill/>
          </a:ln>
        </p:spPr>
        <p:txBody>
          <a:bodyPr anchorCtr="0" anchor="t" bIns="34275" lIns="68575" spcFirstLastPara="1" rIns="68575" wrap="square" tIns="34275">
            <a:normAutofit/>
          </a:bodyPr>
          <a:lstStyle>
            <a:lvl1pPr lvl="0" rtl="0" algn="ctr">
              <a:lnSpc>
                <a:spcPct val="112000"/>
              </a:lnSpc>
              <a:spcBef>
                <a:spcPts val="0"/>
              </a:spcBef>
              <a:spcAft>
                <a:spcPts val="0"/>
              </a:spcAft>
              <a:buClr>
                <a:schemeClr val="dk2"/>
              </a:buClr>
              <a:buSzPts val="1700"/>
              <a:buNone/>
              <a:defRPr sz="1700"/>
            </a:lvl1pPr>
            <a:lvl2pPr lvl="1" rtl="0" algn="ctr">
              <a:lnSpc>
                <a:spcPct val="94000"/>
              </a:lnSpc>
              <a:spcBef>
                <a:spcPts val="400"/>
              </a:spcBef>
              <a:spcAft>
                <a:spcPts val="0"/>
              </a:spcAft>
              <a:buClr>
                <a:schemeClr val="dk2"/>
              </a:buClr>
              <a:buSzPts val="1500"/>
              <a:buNone/>
              <a:defRPr sz="1500"/>
            </a:lvl2pPr>
            <a:lvl3pPr lvl="2" rtl="0" algn="ctr">
              <a:lnSpc>
                <a:spcPct val="94000"/>
              </a:lnSpc>
              <a:spcBef>
                <a:spcPts val="400"/>
              </a:spcBef>
              <a:spcAft>
                <a:spcPts val="0"/>
              </a:spcAft>
              <a:buClr>
                <a:schemeClr val="dk2"/>
              </a:buClr>
              <a:buSzPts val="1400"/>
              <a:buNone/>
              <a:defRPr sz="1400"/>
            </a:lvl3pPr>
            <a:lvl4pPr lvl="3" rtl="0" algn="ctr">
              <a:lnSpc>
                <a:spcPct val="94000"/>
              </a:lnSpc>
              <a:spcBef>
                <a:spcPts val="400"/>
              </a:spcBef>
              <a:spcAft>
                <a:spcPts val="0"/>
              </a:spcAft>
              <a:buClr>
                <a:schemeClr val="dk2"/>
              </a:buClr>
              <a:buSzPts val="1200"/>
              <a:buNone/>
              <a:defRPr sz="1200"/>
            </a:lvl4pPr>
            <a:lvl5pPr lvl="4" rtl="0" algn="ctr">
              <a:lnSpc>
                <a:spcPct val="94000"/>
              </a:lnSpc>
              <a:spcBef>
                <a:spcPts val="400"/>
              </a:spcBef>
              <a:spcAft>
                <a:spcPts val="0"/>
              </a:spcAft>
              <a:buClr>
                <a:schemeClr val="dk2"/>
              </a:buClr>
              <a:buSzPts val="1200"/>
              <a:buNone/>
              <a:defRPr sz="1200"/>
            </a:lvl5pPr>
            <a:lvl6pPr lvl="5" rtl="0" algn="ctr">
              <a:lnSpc>
                <a:spcPct val="94000"/>
              </a:lnSpc>
              <a:spcBef>
                <a:spcPts val="400"/>
              </a:spcBef>
              <a:spcAft>
                <a:spcPts val="0"/>
              </a:spcAft>
              <a:buClr>
                <a:schemeClr val="dk2"/>
              </a:buClr>
              <a:buSzPts val="1200"/>
              <a:buNone/>
              <a:defRPr sz="1200"/>
            </a:lvl6pPr>
            <a:lvl7pPr lvl="6" rtl="0" algn="ctr">
              <a:lnSpc>
                <a:spcPct val="94000"/>
              </a:lnSpc>
              <a:spcBef>
                <a:spcPts val="400"/>
              </a:spcBef>
              <a:spcAft>
                <a:spcPts val="0"/>
              </a:spcAft>
              <a:buClr>
                <a:schemeClr val="dk2"/>
              </a:buClr>
              <a:buSzPts val="1200"/>
              <a:buNone/>
              <a:defRPr sz="1200"/>
            </a:lvl7pPr>
            <a:lvl8pPr lvl="7" rtl="0" algn="ctr">
              <a:lnSpc>
                <a:spcPct val="94000"/>
              </a:lnSpc>
              <a:spcBef>
                <a:spcPts val="400"/>
              </a:spcBef>
              <a:spcAft>
                <a:spcPts val="0"/>
              </a:spcAft>
              <a:buClr>
                <a:schemeClr val="dk2"/>
              </a:buClr>
              <a:buSzPts val="1200"/>
              <a:buNone/>
              <a:defRPr sz="1200"/>
            </a:lvl8pPr>
            <a:lvl9pPr lvl="8" rtl="0" algn="ctr">
              <a:lnSpc>
                <a:spcPct val="94000"/>
              </a:lnSpc>
              <a:spcBef>
                <a:spcPts val="400"/>
              </a:spcBef>
              <a:spcAft>
                <a:spcPts val="200"/>
              </a:spcAft>
              <a:buClr>
                <a:schemeClr val="dk2"/>
              </a:buClr>
              <a:buSzPts val="1200"/>
              <a:buNone/>
              <a:defRPr sz="1200"/>
            </a:lvl9pPr>
          </a:lstStyle>
          <a:p/>
        </p:txBody>
      </p:sp>
      <p:sp>
        <p:nvSpPr>
          <p:cNvPr id="67" name="Google Shape;67;p15"/>
          <p:cNvSpPr txBox="1"/>
          <p:nvPr>
            <p:ph idx="10" type="dt"/>
          </p:nvPr>
        </p:nvSpPr>
        <p:spPr>
          <a:xfrm>
            <a:off x="564644" y="4840039"/>
            <a:ext cx="12060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15"/>
          <p:cNvSpPr txBox="1"/>
          <p:nvPr>
            <p:ph idx="11" type="ftr"/>
          </p:nvPr>
        </p:nvSpPr>
        <p:spPr>
          <a:xfrm>
            <a:off x="1938040" y="4840039"/>
            <a:ext cx="5267400" cy="303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9" name="Google Shape;69;p15"/>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15"/>
          <p:cNvGrpSpPr/>
          <p:nvPr/>
        </p:nvGrpSpPr>
        <p:grpSpPr>
          <a:xfrm>
            <a:off x="564635" y="558343"/>
            <a:ext cx="8005605" cy="4012271"/>
            <a:chOff x="752846" y="744457"/>
            <a:chExt cx="10674141" cy="5349695"/>
          </a:xfrm>
        </p:grpSpPr>
        <p:sp>
          <p:nvSpPr>
            <p:cNvPr id="71" name="Google Shape;71;p15"/>
            <p:cNvSpPr/>
            <p:nvPr/>
          </p:nvSpPr>
          <p:spPr>
            <a:xfrm>
              <a:off x="8151962" y="1685652"/>
              <a:ext cx="3275025" cy="4408500"/>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72" name="Google Shape;72;p15"/>
            <p:cNvSpPr/>
            <p:nvPr/>
          </p:nvSpPr>
          <p:spPr>
            <a:xfrm rot="10800000">
              <a:off x="752846" y="744457"/>
              <a:ext cx="3275680" cy="4408500"/>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76" name="Google Shape;76;p16"/>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79" name="Shape 79"/>
        <p:cNvGrpSpPr/>
        <p:nvPr/>
      </p:nvGrpSpPr>
      <p:grpSpPr>
        <a:xfrm>
          <a:off x="0" y="0"/>
          <a:ext cx="0" cy="0"/>
          <a:chOff x="0" y="0"/>
          <a:chExt cx="0" cy="0"/>
        </a:xfrm>
      </p:grpSpPr>
      <p:sp>
        <p:nvSpPr>
          <p:cNvPr id="80" name="Google Shape;80;p17"/>
          <p:cNvSpPr txBox="1"/>
          <p:nvPr>
            <p:ph type="title"/>
          </p:nvPr>
        </p:nvSpPr>
        <p:spPr>
          <a:xfrm>
            <a:off x="573769" y="976020"/>
            <a:ext cx="7209600" cy="2139600"/>
          </a:xfrm>
          <a:prstGeom prst="rect">
            <a:avLst/>
          </a:prstGeom>
          <a:noFill/>
          <a:ln>
            <a:noFill/>
          </a:ln>
        </p:spPr>
        <p:txBody>
          <a:bodyPr anchorCtr="0" anchor="b" bIns="34275" lIns="68575" spcFirstLastPara="1" rIns="68575" wrap="square" tIns="34275">
            <a:normAutofit/>
          </a:bodyPr>
          <a:lstStyle>
            <a:lvl1pPr lvl="0" rtl="0" algn="r">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1" name="Google Shape;81;p17"/>
          <p:cNvSpPr txBox="1"/>
          <p:nvPr>
            <p:ph idx="1" type="body"/>
          </p:nvPr>
        </p:nvSpPr>
        <p:spPr>
          <a:xfrm>
            <a:off x="573769" y="3162246"/>
            <a:ext cx="7209600" cy="857400"/>
          </a:xfrm>
          <a:prstGeom prst="rect">
            <a:avLst/>
          </a:prstGeom>
          <a:noFill/>
          <a:ln>
            <a:noFill/>
          </a:ln>
        </p:spPr>
        <p:txBody>
          <a:bodyPr anchorCtr="0" anchor="t" bIns="34275" lIns="68575" spcFirstLastPara="1" rIns="68575" wrap="square" tIns="34275">
            <a:normAutofit/>
          </a:bodyPr>
          <a:lstStyle>
            <a:lvl1pPr indent="-228600" lvl="0" marL="457200" rtl="0" algn="r">
              <a:lnSpc>
                <a:spcPct val="112000"/>
              </a:lnSpc>
              <a:spcBef>
                <a:spcPts val="0"/>
              </a:spcBef>
              <a:spcAft>
                <a:spcPts val="0"/>
              </a:spcAft>
              <a:buClr>
                <a:schemeClr val="lt2"/>
              </a:buClr>
              <a:buSzPts val="1800"/>
              <a:buNone/>
              <a:defRPr sz="1800">
                <a:solidFill>
                  <a:schemeClr val="lt2"/>
                </a:solidFill>
              </a:defRPr>
            </a:lvl1pPr>
            <a:lvl2pPr indent="-228600" lvl="1" marL="914400" rtl="0" algn="l">
              <a:lnSpc>
                <a:spcPct val="94000"/>
              </a:lnSpc>
              <a:spcBef>
                <a:spcPts val="400"/>
              </a:spcBef>
              <a:spcAft>
                <a:spcPts val="0"/>
              </a:spcAft>
              <a:buClr>
                <a:schemeClr val="lt1"/>
              </a:buClr>
              <a:buSzPts val="1500"/>
              <a:buNone/>
              <a:defRPr sz="1500">
                <a:solidFill>
                  <a:schemeClr val="lt1"/>
                </a:solidFill>
              </a:defRPr>
            </a:lvl2pPr>
            <a:lvl3pPr indent="-228600" lvl="2" marL="1371600" rtl="0" algn="l">
              <a:lnSpc>
                <a:spcPct val="94000"/>
              </a:lnSpc>
              <a:spcBef>
                <a:spcPts val="400"/>
              </a:spcBef>
              <a:spcAft>
                <a:spcPts val="0"/>
              </a:spcAft>
              <a:buClr>
                <a:schemeClr val="lt1"/>
              </a:buClr>
              <a:buSzPts val="1400"/>
              <a:buNone/>
              <a:defRPr sz="1400">
                <a:solidFill>
                  <a:schemeClr val="lt1"/>
                </a:solidFill>
              </a:defRPr>
            </a:lvl3pPr>
            <a:lvl4pPr indent="-228600" lvl="3" marL="1828800" rtl="0" algn="l">
              <a:lnSpc>
                <a:spcPct val="94000"/>
              </a:lnSpc>
              <a:spcBef>
                <a:spcPts val="400"/>
              </a:spcBef>
              <a:spcAft>
                <a:spcPts val="0"/>
              </a:spcAft>
              <a:buClr>
                <a:schemeClr val="lt1"/>
              </a:buClr>
              <a:buSzPts val="1200"/>
              <a:buNone/>
              <a:defRPr sz="1200">
                <a:solidFill>
                  <a:schemeClr val="lt1"/>
                </a:solidFill>
              </a:defRPr>
            </a:lvl4pPr>
            <a:lvl5pPr indent="-228600" lvl="4" marL="2286000" rtl="0" algn="l">
              <a:lnSpc>
                <a:spcPct val="94000"/>
              </a:lnSpc>
              <a:spcBef>
                <a:spcPts val="400"/>
              </a:spcBef>
              <a:spcAft>
                <a:spcPts val="0"/>
              </a:spcAft>
              <a:buClr>
                <a:schemeClr val="lt1"/>
              </a:buClr>
              <a:buSzPts val="1200"/>
              <a:buNone/>
              <a:defRPr sz="1200">
                <a:solidFill>
                  <a:schemeClr val="lt1"/>
                </a:solidFill>
              </a:defRPr>
            </a:lvl5pPr>
            <a:lvl6pPr indent="-228600" lvl="5" marL="2743200" rtl="0" algn="l">
              <a:lnSpc>
                <a:spcPct val="94000"/>
              </a:lnSpc>
              <a:spcBef>
                <a:spcPts val="400"/>
              </a:spcBef>
              <a:spcAft>
                <a:spcPts val="0"/>
              </a:spcAft>
              <a:buClr>
                <a:schemeClr val="lt1"/>
              </a:buClr>
              <a:buSzPts val="1200"/>
              <a:buNone/>
              <a:defRPr sz="1200">
                <a:solidFill>
                  <a:schemeClr val="lt1"/>
                </a:solidFill>
              </a:defRPr>
            </a:lvl6pPr>
            <a:lvl7pPr indent="-228600" lvl="6" marL="3200400" rtl="0" algn="l">
              <a:lnSpc>
                <a:spcPct val="94000"/>
              </a:lnSpc>
              <a:spcBef>
                <a:spcPts val="400"/>
              </a:spcBef>
              <a:spcAft>
                <a:spcPts val="0"/>
              </a:spcAft>
              <a:buClr>
                <a:schemeClr val="lt1"/>
              </a:buClr>
              <a:buSzPts val="1200"/>
              <a:buNone/>
              <a:defRPr sz="1200">
                <a:solidFill>
                  <a:schemeClr val="lt1"/>
                </a:solidFill>
              </a:defRPr>
            </a:lvl7pPr>
            <a:lvl8pPr indent="-228600" lvl="7" marL="3657600" rtl="0" algn="l">
              <a:lnSpc>
                <a:spcPct val="94000"/>
              </a:lnSpc>
              <a:spcBef>
                <a:spcPts val="400"/>
              </a:spcBef>
              <a:spcAft>
                <a:spcPts val="0"/>
              </a:spcAft>
              <a:buClr>
                <a:schemeClr val="lt1"/>
              </a:buClr>
              <a:buSzPts val="1200"/>
              <a:buNone/>
              <a:defRPr sz="1200">
                <a:solidFill>
                  <a:schemeClr val="lt1"/>
                </a:solidFill>
              </a:defRPr>
            </a:lvl8pPr>
            <a:lvl9pPr indent="-228600" lvl="8" marL="4114800" rtl="0" algn="l">
              <a:lnSpc>
                <a:spcPct val="94000"/>
              </a:lnSpc>
              <a:spcBef>
                <a:spcPts val="400"/>
              </a:spcBef>
              <a:spcAft>
                <a:spcPts val="200"/>
              </a:spcAft>
              <a:buClr>
                <a:schemeClr val="lt1"/>
              </a:buClr>
              <a:buSzPts val="1200"/>
              <a:buNone/>
              <a:defRPr sz="1200">
                <a:solidFill>
                  <a:schemeClr val="lt1"/>
                </a:solidFill>
              </a:defRPr>
            </a:lvl9pPr>
          </a:lstStyle>
          <a:p/>
        </p:txBody>
      </p:sp>
      <p:sp>
        <p:nvSpPr>
          <p:cNvPr id="82" name="Google Shape;82;p17"/>
          <p:cNvSpPr txBox="1"/>
          <p:nvPr>
            <p:ph idx="10" type="dt"/>
          </p:nvPr>
        </p:nvSpPr>
        <p:spPr>
          <a:xfrm>
            <a:off x="554181" y="4840039"/>
            <a:ext cx="12168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lt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1" type="ftr"/>
          </p:nvPr>
        </p:nvSpPr>
        <p:spPr>
          <a:xfrm>
            <a:off x="1938234" y="4840039"/>
            <a:ext cx="5267400" cy="3036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solidFill>
                  <a:schemeClr val="lt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4" name="Google Shape;84;p17"/>
          <p:cNvSpPr txBox="1"/>
          <p:nvPr>
            <p:ph idx="12" type="sldNum"/>
          </p:nvPr>
        </p:nvSpPr>
        <p:spPr>
          <a:xfrm>
            <a:off x="737301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lt2"/>
                </a:solidFill>
                <a:latin typeface="Libre Franklin"/>
                <a:ea typeface="Libre Franklin"/>
                <a:cs typeface="Libre Franklin"/>
                <a:sym typeface="Libre Franklin"/>
              </a:defRPr>
            </a:lvl1pPr>
            <a:lvl2pPr indent="0" lvl="1" marL="0" rtl="0" algn="r">
              <a:spcBef>
                <a:spcPts val="0"/>
              </a:spcBef>
              <a:buNone/>
              <a:defRPr b="0" i="0" sz="900" u="none" cap="none" strike="noStrike">
                <a:solidFill>
                  <a:schemeClr val="lt2"/>
                </a:solidFill>
                <a:latin typeface="Libre Franklin"/>
                <a:ea typeface="Libre Franklin"/>
                <a:cs typeface="Libre Franklin"/>
                <a:sym typeface="Libre Franklin"/>
              </a:defRPr>
            </a:lvl2pPr>
            <a:lvl3pPr indent="0" lvl="2" marL="0" rtl="0" algn="r">
              <a:spcBef>
                <a:spcPts val="0"/>
              </a:spcBef>
              <a:buNone/>
              <a:defRPr b="0" i="0" sz="900" u="none" cap="none" strike="noStrike">
                <a:solidFill>
                  <a:schemeClr val="lt2"/>
                </a:solidFill>
                <a:latin typeface="Libre Franklin"/>
                <a:ea typeface="Libre Franklin"/>
                <a:cs typeface="Libre Franklin"/>
                <a:sym typeface="Libre Franklin"/>
              </a:defRPr>
            </a:lvl3pPr>
            <a:lvl4pPr indent="0" lvl="3" marL="0" rtl="0" algn="r">
              <a:spcBef>
                <a:spcPts val="0"/>
              </a:spcBef>
              <a:buNone/>
              <a:defRPr b="0" i="0" sz="900" u="none" cap="none" strike="noStrike">
                <a:solidFill>
                  <a:schemeClr val="lt2"/>
                </a:solidFill>
                <a:latin typeface="Libre Franklin"/>
                <a:ea typeface="Libre Franklin"/>
                <a:cs typeface="Libre Franklin"/>
                <a:sym typeface="Libre Franklin"/>
              </a:defRPr>
            </a:lvl4pPr>
            <a:lvl5pPr indent="0" lvl="4" marL="0" rtl="0" algn="r">
              <a:spcBef>
                <a:spcPts val="0"/>
              </a:spcBef>
              <a:buNone/>
              <a:defRPr b="0" i="0" sz="900" u="none" cap="none" strike="noStrike">
                <a:solidFill>
                  <a:schemeClr val="lt2"/>
                </a:solidFill>
                <a:latin typeface="Libre Franklin"/>
                <a:ea typeface="Libre Franklin"/>
                <a:cs typeface="Libre Franklin"/>
                <a:sym typeface="Libre Franklin"/>
              </a:defRPr>
            </a:lvl5pPr>
            <a:lvl6pPr indent="0" lvl="5" marL="0" rtl="0" algn="r">
              <a:spcBef>
                <a:spcPts val="0"/>
              </a:spcBef>
              <a:buNone/>
              <a:defRPr b="0" i="0" sz="900" u="none" cap="none" strike="noStrike">
                <a:solidFill>
                  <a:schemeClr val="lt2"/>
                </a:solidFill>
                <a:latin typeface="Libre Franklin"/>
                <a:ea typeface="Libre Franklin"/>
                <a:cs typeface="Libre Franklin"/>
                <a:sym typeface="Libre Franklin"/>
              </a:defRPr>
            </a:lvl6pPr>
            <a:lvl7pPr indent="0" lvl="6" marL="0" rtl="0" algn="r">
              <a:spcBef>
                <a:spcPts val="0"/>
              </a:spcBef>
              <a:buNone/>
              <a:defRPr b="0" i="0" sz="900" u="none" cap="none" strike="noStrike">
                <a:solidFill>
                  <a:schemeClr val="lt2"/>
                </a:solidFill>
                <a:latin typeface="Libre Franklin"/>
                <a:ea typeface="Libre Franklin"/>
                <a:cs typeface="Libre Franklin"/>
                <a:sym typeface="Libre Franklin"/>
              </a:defRPr>
            </a:lvl7pPr>
            <a:lvl8pPr indent="0" lvl="7" marL="0" rtl="0" algn="r">
              <a:spcBef>
                <a:spcPts val="0"/>
              </a:spcBef>
              <a:buNone/>
              <a:defRPr b="0" i="0" sz="900" u="none" cap="none" strike="noStrike">
                <a:solidFill>
                  <a:schemeClr val="lt2"/>
                </a:solidFill>
                <a:latin typeface="Libre Franklin"/>
                <a:ea typeface="Libre Franklin"/>
                <a:cs typeface="Libre Franklin"/>
                <a:sym typeface="Libre Franklin"/>
              </a:defRPr>
            </a:lvl8pPr>
            <a:lvl9pPr indent="0" lvl="8" marL="0" rtl="0" algn="r">
              <a:spcBef>
                <a:spcPts val="0"/>
              </a:spcBef>
              <a:buNone/>
              <a:defRPr b="0" i="0" sz="9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7" title="Crop Mark"/>
          <p:cNvSpPr/>
          <p:nvPr/>
        </p:nvSpPr>
        <p:spPr>
          <a:xfrm>
            <a:off x="6113971" y="1264239"/>
            <a:ext cx="2456262" cy="3306366"/>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6" name="Shape 86"/>
        <p:cNvGrpSpPr/>
        <p:nvPr/>
      </p:nvGrpSpPr>
      <p:grpSpPr>
        <a:xfrm>
          <a:off x="0" y="0"/>
          <a:ext cx="0" cy="0"/>
          <a:chOff x="0" y="0"/>
          <a:chExt cx="0" cy="0"/>
        </a:xfrm>
      </p:grpSpPr>
      <p:sp>
        <p:nvSpPr>
          <p:cNvPr id="87" name="Google Shape;87;p18"/>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8" name="Google Shape;88;p18"/>
          <p:cNvSpPr txBox="1"/>
          <p:nvPr>
            <p:ph idx="1" type="body"/>
          </p:nvPr>
        </p:nvSpPr>
        <p:spPr>
          <a:xfrm>
            <a:off x="1028700"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rtl="0" algn="l">
              <a:lnSpc>
                <a:spcPct val="94000"/>
              </a:lnSpc>
              <a:spcBef>
                <a:spcPts val="800"/>
              </a:spcBef>
              <a:spcAft>
                <a:spcPts val="0"/>
              </a:spcAft>
              <a:buClr>
                <a:schemeClr val="dk2"/>
              </a:buClr>
              <a:buSzPts val="1500"/>
              <a:buChar char="■"/>
              <a:defRPr>
                <a:solidFill>
                  <a:schemeClr val="dk2"/>
                </a:solidFill>
              </a:defRPr>
            </a:lvl1pPr>
            <a:lvl2pPr indent="-323850" lvl="1" marL="914400" rtl="0" algn="l">
              <a:lnSpc>
                <a:spcPct val="94000"/>
              </a:lnSpc>
              <a:spcBef>
                <a:spcPts val="400"/>
              </a:spcBef>
              <a:spcAft>
                <a:spcPts val="0"/>
              </a:spcAft>
              <a:buClr>
                <a:schemeClr val="dk2"/>
              </a:buClr>
              <a:buSzPts val="1500"/>
              <a:buChar char="–"/>
              <a:defRPr>
                <a:solidFill>
                  <a:schemeClr val="dk2"/>
                </a:solidFill>
              </a:defRPr>
            </a:lvl2pPr>
            <a:lvl3pPr indent="-317500" lvl="2" marL="1371600" rtl="0" algn="l">
              <a:lnSpc>
                <a:spcPct val="94000"/>
              </a:lnSpc>
              <a:spcBef>
                <a:spcPts val="400"/>
              </a:spcBef>
              <a:spcAft>
                <a:spcPts val="0"/>
              </a:spcAft>
              <a:buClr>
                <a:schemeClr val="dk2"/>
              </a:buClr>
              <a:buSzPts val="1400"/>
              <a:buChar char="■"/>
              <a:defRPr>
                <a:solidFill>
                  <a:schemeClr val="dk2"/>
                </a:solidFill>
              </a:defRPr>
            </a:lvl3pPr>
            <a:lvl4pPr indent="-317500" lvl="3" marL="1828800" rtl="0" algn="l">
              <a:lnSpc>
                <a:spcPct val="94000"/>
              </a:lnSpc>
              <a:spcBef>
                <a:spcPts val="400"/>
              </a:spcBef>
              <a:spcAft>
                <a:spcPts val="0"/>
              </a:spcAft>
              <a:buClr>
                <a:schemeClr val="dk2"/>
              </a:buClr>
              <a:buSzPts val="1400"/>
              <a:buChar char="–"/>
              <a:defRPr>
                <a:solidFill>
                  <a:schemeClr val="dk2"/>
                </a:solidFill>
              </a:defRPr>
            </a:lvl4pPr>
            <a:lvl5pPr indent="-304800" lvl="4" marL="2286000" rtl="0" algn="l">
              <a:lnSpc>
                <a:spcPct val="94000"/>
              </a:lnSpc>
              <a:spcBef>
                <a:spcPts val="400"/>
              </a:spcBef>
              <a:spcAft>
                <a:spcPts val="0"/>
              </a:spcAft>
              <a:buClr>
                <a:schemeClr val="dk2"/>
              </a:buClr>
              <a:buSzPts val="1200"/>
              <a:buChar char="■"/>
              <a:defRPr>
                <a:solidFill>
                  <a:schemeClr val="dk2"/>
                </a:solidFill>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89" name="Google Shape;89;p18"/>
          <p:cNvSpPr txBox="1"/>
          <p:nvPr>
            <p:ph idx="2" type="body"/>
          </p:nvPr>
        </p:nvSpPr>
        <p:spPr>
          <a:xfrm>
            <a:off x="4894052" y="1714499"/>
            <a:ext cx="3336000" cy="2686200"/>
          </a:xfrm>
          <a:prstGeom prst="rect">
            <a:avLst/>
          </a:prstGeom>
          <a:noFill/>
          <a:ln>
            <a:noFill/>
          </a:ln>
        </p:spPr>
        <p:txBody>
          <a:bodyPr anchorCtr="0" anchor="t" bIns="34275" lIns="68575" spcFirstLastPara="1" rIns="68575" wrap="square" tIns="34275">
            <a:normAutofit/>
          </a:bodyPr>
          <a:lstStyle>
            <a:lvl1pPr indent="-323850" lvl="0" marL="457200" rtl="0" algn="l">
              <a:lnSpc>
                <a:spcPct val="94000"/>
              </a:lnSpc>
              <a:spcBef>
                <a:spcPts val="800"/>
              </a:spcBef>
              <a:spcAft>
                <a:spcPts val="0"/>
              </a:spcAft>
              <a:buClr>
                <a:schemeClr val="dk2"/>
              </a:buClr>
              <a:buSzPts val="1500"/>
              <a:buChar char="■"/>
              <a:defRPr>
                <a:solidFill>
                  <a:schemeClr val="dk2"/>
                </a:solidFill>
              </a:defRPr>
            </a:lvl1pPr>
            <a:lvl2pPr indent="-323850" lvl="1" marL="914400" rtl="0" algn="l">
              <a:lnSpc>
                <a:spcPct val="94000"/>
              </a:lnSpc>
              <a:spcBef>
                <a:spcPts val="400"/>
              </a:spcBef>
              <a:spcAft>
                <a:spcPts val="0"/>
              </a:spcAft>
              <a:buClr>
                <a:schemeClr val="dk2"/>
              </a:buClr>
              <a:buSzPts val="1500"/>
              <a:buChar char="–"/>
              <a:defRPr>
                <a:solidFill>
                  <a:schemeClr val="dk2"/>
                </a:solidFill>
              </a:defRPr>
            </a:lvl2pPr>
            <a:lvl3pPr indent="-317500" lvl="2" marL="1371600" rtl="0" algn="l">
              <a:lnSpc>
                <a:spcPct val="94000"/>
              </a:lnSpc>
              <a:spcBef>
                <a:spcPts val="400"/>
              </a:spcBef>
              <a:spcAft>
                <a:spcPts val="0"/>
              </a:spcAft>
              <a:buClr>
                <a:schemeClr val="dk2"/>
              </a:buClr>
              <a:buSzPts val="1400"/>
              <a:buChar char="■"/>
              <a:defRPr>
                <a:solidFill>
                  <a:schemeClr val="dk2"/>
                </a:solidFill>
              </a:defRPr>
            </a:lvl3pPr>
            <a:lvl4pPr indent="-317500" lvl="3" marL="1828800" rtl="0" algn="l">
              <a:lnSpc>
                <a:spcPct val="94000"/>
              </a:lnSpc>
              <a:spcBef>
                <a:spcPts val="400"/>
              </a:spcBef>
              <a:spcAft>
                <a:spcPts val="0"/>
              </a:spcAft>
              <a:buClr>
                <a:schemeClr val="dk2"/>
              </a:buClr>
              <a:buSzPts val="1400"/>
              <a:buChar char="–"/>
              <a:defRPr>
                <a:solidFill>
                  <a:schemeClr val="dk2"/>
                </a:solidFill>
              </a:defRPr>
            </a:lvl4pPr>
            <a:lvl5pPr indent="-304800" lvl="4" marL="2286000" rtl="0" algn="l">
              <a:lnSpc>
                <a:spcPct val="94000"/>
              </a:lnSpc>
              <a:spcBef>
                <a:spcPts val="400"/>
              </a:spcBef>
              <a:spcAft>
                <a:spcPts val="0"/>
              </a:spcAft>
              <a:buClr>
                <a:schemeClr val="dk2"/>
              </a:buClr>
              <a:buSzPts val="1200"/>
              <a:buChar char="■"/>
              <a:defRPr>
                <a:solidFill>
                  <a:schemeClr val="dk2"/>
                </a:solidFill>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90" name="Google Shape;90;p18"/>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2" name="Google Shape;92;p18"/>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3" name="Shape 93"/>
        <p:cNvGrpSpPr/>
        <p:nvPr/>
      </p:nvGrpSpPr>
      <p:grpSpPr>
        <a:xfrm>
          <a:off x="0" y="0"/>
          <a:ext cx="0" cy="0"/>
          <a:chOff x="0" y="0"/>
          <a:chExt cx="0" cy="0"/>
        </a:xfrm>
      </p:grpSpPr>
      <p:sp>
        <p:nvSpPr>
          <p:cNvPr id="94" name="Google Shape;94;p19"/>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body"/>
          </p:nvPr>
        </p:nvSpPr>
        <p:spPr>
          <a:xfrm>
            <a:off x="1028700" y="1755648"/>
            <a:ext cx="33330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84000"/>
              </a:lnSpc>
              <a:spcBef>
                <a:spcPts val="0"/>
              </a:spcBef>
              <a:spcAft>
                <a:spcPts val="0"/>
              </a:spcAft>
              <a:buClr>
                <a:schemeClr val="dk2"/>
              </a:buClr>
              <a:buSzPts val="2300"/>
              <a:buNone/>
              <a:defRPr b="0" sz="2300">
                <a:solidFill>
                  <a:schemeClr val="dk2"/>
                </a:solidFill>
              </a:defRPr>
            </a:lvl1pPr>
            <a:lvl2pPr indent="-228600" lvl="1" marL="914400" rtl="0" algn="l">
              <a:lnSpc>
                <a:spcPct val="94000"/>
              </a:lnSpc>
              <a:spcBef>
                <a:spcPts val="400"/>
              </a:spcBef>
              <a:spcAft>
                <a:spcPts val="0"/>
              </a:spcAft>
              <a:buClr>
                <a:schemeClr val="dk2"/>
              </a:buClr>
              <a:buSzPts val="1500"/>
              <a:buNone/>
              <a:defRPr b="1" sz="1500"/>
            </a:lvl2pPr>
            <a:lvl3pPr indent="-228600" lvl="2" marL="1371600" rtl="0" algn="l">
              <a:lnSpc>
                <a:spcPct val="94000"/>
              </a:lnSpc>
              <a:spcBef>
                <a:spcPts val="400"/>
              </a:spcBef>
              <a:spcAft>
                <a:spcPts val="0"/>
              </a:spcAft>
              <a:buClr>
                <a:schemeClr val="dk2"/>
              </a:buClr>
              <a:buSzPts val="1400"/>
              <a:buNone/>
              <a:defRPr b="1" sz="1400"/>
            </a:lvl3pPr>
            <a:lvl4pPr indent="-228600" lvl="3" marL="1828800" rtl="0" algn="l">
              <a:lnSpc>
                <a:spcPct val="94000"/>
              </a:lnSpc>
              <a:spcBef>
                <a:spcPts val="400"/>
              </a:spcBef>
              <a:spcAft>
                <a:spcPts val="0"/>
              </a:spcAft>
              <a:buClr>
                <a:schemeClr val="dk2"/>
              </a:buClr>
              <a:buSzPts val="1200"/>
              <a:buNone/>
              <a:defRPr b="1" sz="1200"/>
            </a:lvl4pPr>
            <a:lvl5pPr indent="-228600" lvl="4" marL="2286000" rtl="0" algn="l">
              <a:lnSpc>
                <a:spcPct val="94000"/>
              </a:lnSpc>
              <a:spcBef>
                <a:spcPts val="400"/>
              </a:spcBef>
              <a:spcAft>
                <a:spcPts val="0"/>
              </a:spcAft>
              <a:buClr>
                <a:schemeClr val="dk2"/>
              </a:buClr>
              <a:buSzPts val="1200"/>
              <a:buNone/>
              <a:defRPr b="1" sz="1200"/>
            </a:lvl5pPr>
            <a:lvl6pPr indent="-228600" lvl="5" marL="2743200" rtl="0" algn="l">
              <a:lnSpc>
                <a:spcPct val="94000"/>
              </a:lnSpc>
              <a:spcBef>
                <a:spcPts val="400"/>
              </a:spcBef>
              <a:spcAft>
                <a:spcPts val="0"/>
              </a:spcAft>
              <a:buClr>
                <a:schemeClr val="dk2"/>
              </a:buClr>
              <a:buSzPts val="1200"/>
              <a:buNone/>
              <a:defRPr b="1" sz="1200"/>
            </a:lvl6pPr>
            <a:lvl7pPr indent="-228600" lvl="6" marL="3200400" rtl="0" algn="l">
              <a:lnSpc>
                <a:spcPct val="94000"/>
              </a:lnSpc>
              <a:spcBef>
                <a:spcPts val="400"/>
              </a:spcBef>
              <a:spcAft>
                <a:spcPts val="0"/>
              </a:spcAft>
              <a:buClr>
                <a:schemeClr val="dk2"/>
              </a:buClr>
              <a:buSzPts val="1200"/>
              <a:buNone/>
              <a:defRPr b="1" sz="1200"/>
            </a:lvl7pPr>
            <a:lvl8pPr indent="-228600" lvl="7" marL="3657600" rtl="0" algn="l">
              <a:lnSpc>
                <a:spcPct val="94000"/>
              </a:lnSpc>
              <a:spcBef>
                <a:spcPts val="400"/>
              </a:spcBef>
              <a:spcAft>
                <a:spcPts val="0"/>
              </a:spcAft>
              <a:buClr>
                <a:schemeClr val="dk2"/>
              </a:buClr>
              <a:buSzPts val="1200"/>
              <a:buNone/>
              <a:defRPr b="1" sz="1200"/>
            </a:lvl8pPr>
            <a:lvl9pPr indent="-228600" lvl="8" marL="4114800" rtl="0" algn="l">
              <a:lnSpc>
                <a:spcPct val="94000"/>
              </a:lnSpc>
              <a:spcBef>
                <a:spcPts val="400"/>
              </a:spcBef>
              <a:spcAft>
                <a:spcPts val="200"/>
              </a:spcAft>
              <a:buClr>
                <a:schemeClr val="dk2"/>
              </a:buClr>
              <a:buSzPts val="1200"/>
              <a:buNone/>
              <a:defRPr b="1" sz="1200"/>
            </a:lvl9pPr>
          </a:lstStyle>
          <a:p/>
        </p:txBody>
      </p:sp>
      <p:sp>
        <p:nvSpPr>
          <p:cNvPr id="96" name="Google Shape;96;p19"/>
          <p:cNvSpPr txBox="1"/>
          <p:nvPr>
            <p:ph idx="2" type="body"/>
          </p:nvPr>
        </p:nvSpPr>
        <p:spPr>
          <a:xfrm>
            <a:off x="1028700"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rtl="0" algn="l">
              <a:lnSpc>
                <a:spcPct val="94000"/>
              </a:lnSpc>
              <a:spcBef>
                <a:spcPts val="800"/>
              </a:spcBef>
              <a:spcAft>
                <a:spcPts val="0"/>
              </a:spcAft>
              <a:buClr>
                <a:schemeClr val="dk2"/>
              </a:buClr>
              <a:buSzPts val="1500"/>
              <a:buChar char="■"/>
              <a:defRPr>
                <a:solidFill>
                  <a:schemeClr val="dk2"/>
                </a:solidFill>
              </a:defRPr>
            </a:lvl1pPr>
            <a:lvl2pPr indent="-323850" lvl="1" marL="914400" rtl="0" algn="l">
              <a:lnSpc>
                <a:spcPct val="94000"/>
              </a:lnSpc>
              <a:spcBef>
                <a:spcPts val="400"/>
              </a:spcBef>
              <a:spcAft>
                <a:spcPts val="0"/>
              </a:spcAft>
              <a:buClr>
                <a:schemeClr val="dk2"/>
              </a:buClr>
              <a:buSzPts val="1500"/>
              <a:buChar char="–"/>
              <a:defRPr>
                <a:solidFill>
                  <a:schemeClr val="dk2"/>
                </a:solidFill>
              </a:defRPr>
            </a:lvl2pPr>
            <a:lvl3pPr indent="-317500" lvl="2" marL="1371600" rtl="0" algn="l">
              <a:lnSpc>
                <a:spcPct val="94000"/>
              </a:lnSpc>
              <a:spcBef>
                <a:spcPts val="400"/>
              </a:spcBef>
              <a:spcAft>
                <a:spcPts val="0"/>
              </a:spcAft>
              <a:buClr>
                <a:schemeClr val="dk2"/>
              </a:buClr>
              <a:buSzPts val="1400"/>
              <a:buChar char="■"/>
              <a:defRPr>
                <a:solidFill>
                  <a:schemeClr val="dk2"/>
                </a:solidFill>
              </a:defRPr>
            </a:lvl3pPr>
            <a:lvl4pPr indent="-317500" lvl="3" marL="1828800" rtl="0" algn="l">
              <a:lnSpc>
                <a:spcPct val="94000"/>
              </a:lnSpc>
              <a:spcBef>
                <a:spcPts val="400"/>
              </a:spcBef>
              <a:spcAft>
                <a:spcPts val="0"/>
              </a:spcAft>
              <a:buClr>
                <a:schemeClr val="dk2"/>
              </a:buClr>
              <a:buSzPts val="1400"/>
              <a:buChar char="–"/>
              <a:defRPr>
                <a:solidFill>
                  <a:schemeClr val="dk2"/>
                </a:solidFill>
              </a:defRPr>
            </a:lvl4pPr>
            <a:lvl5pPr indent="-304800" lvl="4" marL="2286000" rtl="0" algn="l">
              <a:lnSpc>
                <a:spcPct val="94000"/>
              </a:lnSpc>
              <a:spcBef>
                <a:spcPts val="400"/>
              </a:spcBef>
              <a:spcAft>
                <a:spcPts val="0"/>
              </a:spcAft>
              <a:buClr>
                <a:schemeClr val="dk2"/>
              </a:buClr>
              <a:buSzPts val="1200"/>
              <a:buChar char="■"/>
              <a:defRPr>
                <a:solidFill>
                  <a:schemeClr val="dk2"/>
                </a:solidFill>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97" name="Google Shape;97;p19"/>
          <p:cNvSpPr txBox="1"/>
          <p:nvPr>
            <p:ph idx="3" type="body"/>
          </p:nvPr>
        </p:nvSpPr>
        <p:spPr>
          <a:xfrm>
            <a:off x="4893761" y="1755648"/>
            <a:ext cx="33330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84000"/>
              </a:lnSpc>
              <a:spcBef>
                <a:spcPts val="0"/>
              </a:spcBef>
              <a:spcAft>
                <a:spcPts val="0"/>
              </a:spcAft>
              <a:buClr>
                <a:schemeClr val="dk2"/>
              </a:buClr>
              <a:buSzPts val="2300"/>
              <a:buNone/>
              <a:defRPr b="0" sz="2300">
                <a:solidFill>
                  <a:schemeClr val="dk2"/>
                </a:solidFill>
              </a:defRPr>
            </a:lvl1pPr>
            <a:lvl2pPr indent="-228600" lvl="1" marL="914400" rtl="0" algn="l">
              <a:lnSpc>
                <a:spcPct val="94000"/>
              </a:lnSpc>
              <a:spcBef>
                <a:spcPts val="400"/>
              </a:spcBef>
              <a:spcAft>
                <a:spcPts val="0"/>
              </a:spcAft>
              <a:buClr>
                <a:schemeClr val="dk2"/>
              </a:buClr>
              <a:buSzPts val="1500"/>
              <a:buNone/>
              <a:defRPr b="1" sz="1500"/>
            </a:lvl2pPr>
            <a:lvl3pPr indent="-228600" lvl="2" marL="1371600" rtl="0" algn="l">
              <a:lnSpc>
                <a:spcPct val="94000"/>
              </a:lnSpc>
              <a:spcBef>
                <a:spcPts val="400"/>
              </a:spcBef>
              <a:spcAft>
                <a:spcPts val="0"/>
              </a:spcAft>
              <a:buClr>
                <a:schemeClr val="dk2"/>
              </a:buClr>
              <a:buSzPts val="1400"/>
              <a:buNone/>
              <a:defRPr b="1" sz="1400"/>
            </a:lvl3pPr>
            <a:lvl4pPr indent="-228600" lvl="3" marL="1828800" rtl="0" algn="l">
              <a:lnSpc>
                <a:spcPct val="94000"/>
              </a:lnSpc>
              <a:spcBef>
                <a:spcPts val="400"/>
              </a:spcBef>
              <a:spcAft>
                <a:spcPts val="0"/>
              </a:spcAft>
              <a:buClr>
                <a:schemeClr val="dk2"/>
              </a:buClr>
              <a:buSzPts val="1200"/>
              <a:buNone/>
              <a:defRPr b="1" sz="1200"/>
            </a:lvl4pPr>
            <a:lvl5pPr indent="-228600" lvl="4" marL="2286000" rtl="0" algn="l">
              <a:lnSpc>
                <a:spcPct val="94000"/>
              </a:lnSpc>
              <a:spcBef>
                <a:spcPts val="400"/>
              </a:spcBef>
              <a:spcAft>
                <a:spcPts val="0"/>
              </a:spcAft>
              <a:buClr>
                <a:schemeClr val="dk2"/>
              </a:buClr>
              <a:buSzPts val="1200"/>
              <a:buNone/>
              <a:defRPr b="1" sz="1200"/>
            </a:lvl5pPr>
            <a:lvl6pPr indent="-228600" lvl="5" marL="2743200" rtl="0" algn="l">
              <a:lnSpc>
                <a:spcPct val="94000"/>
              </a:lnSpc>
              <a:spcBef>
                <a:spcPts val="400"/>
              </a:spcBef>
              <a:spcAft>
                <a:spcPts val="0"/>
              </a:spcAft>
              <a:buClr>
                <a:schemeClr val="dk2"/>
              </a:buClr>
              <a:buSzPts val="1200"/>
              <a:buNone/>
              <a:defRPr b="1" sz="1200"/>
            </a:lvl6pPr>
            <a:lvl7pPr indent="-228600" lvl="6" marL="3200400" rtl="0" algn="l">
              <a:lnSpc>
                <a:spcPct val="94000"/>
              </a:lnSpc>
              <a:spcBef>
                <a:spcPts val="400"/>
              </a:spcBef>
              <a:spcAft>
                <a:spcPts val="0"/>
              </a:spcAft>
              <a:buClr>
                <a:schemeClr val="dk2"/>
              </a:buClr>
              <a:buSzPts val="1200"/>
              <a:buNone/>
              <a:defRPr b="1" sz="1200"/>
            </a:lvl7pPr>
            <a:lvl8pPr indent="-228600" lvl="7" marL="3657600" rtl="0" algn="l">
              <a:lnSpc>
                <a:spcPct val="94000"/>
              </a:lnSpc>
              <a:spcBef>
                <a:spcPts val="400"/>
              </a:spcBef>
              <a:spcAft>
                <a:spcPts val="0"/>
              </a:spcAft>
              <a:buClr>
                <a:schemeClr val="dk2"/>
              </a:buClr>
              <a:buSzPts val="1200"/>
              <a:buNone/>
              <a:defRPr b="1" sz="1200"/>
            </a:lvl8pPr>
            <a:lvl9pPr indent="-228600" lvl="8" marL="4114800" rtl="0" algn="l">
              <a:lnSpc>
                <a:spcPct val="94000"/>
              </a:lnSpc>
              <a:spcBef>
                <a:spcPts val="400"/>
              </a:spcBef>
              <a:spcAft>
                <a:spcPts val="200"/>
              </a:spcAft>
              <a:buClr>
                <a:schemeClr val="dk2"/>
              </a:buClr>
              <a:buSzPts val="1200"/>
              <a:buNone/>
              <a:defRPr b="1" sz="1200"/>
            </a:lvl9pPr>
          </a:lstStyle>
          <a:p/>
        </p:txBody>
      </p:sp>
      <p:sp>
        <p:nvSpPr>
          <p:cNvPr id="98" name="Google Shape;98;p19"/>
          <p:cNvSpPr txBox="1"/>
          <p:nvPr>
            <p:ph idx="4" type="body"/>
          </p:nvPr>
        </p:nvSpPr>
        <p:spPr>
          <a:xfrm>
            <a:off x="4893761" y="2478905"/>
            <a:ext cx="3333000" cy="1921800"/>
          </a:xfrm>
          <a:prstGeom prst="rect">
            <a:avLst/>
          </a:prstGeom>
          <a:noFill/>
          <a:ln>
            <a:noFill/>
          </a:ln>
        </p:spPr>
        <p:txBody>
          <a:bodyPr anchorCtr="0" anchor="t" bIns="34275" lIns="68575" spcFirstLastPara="1" rIns="68575" wrap="square" tIns="34275">
            <a:normAutofit/>
          </a:bodyPr>
          <a:lstStyle>
            <a:lvl1pPr indent="-323850" lvl="0" marL="457200" rtl="0" algn="l">
              <a:lnSpc>
                <a:spcPct val="94000"/>
              </a:lnSpc>
              <a:spcBef>
                <a:spcPts val="800"/>
              </a:spcBef>
              <a:spcAft>
                <a:spcPts val="0"/>
              </a:spcAft>
              <a:buClr>
                <a:schemeClr val="dk2"/>
              </a:buClr>
              <a:buSzPts val="1500"/>
              <a:buChar char="■"/>
              <a:defRPr>
                <a:solidFill>
                  <a:schemeClr val="dk2"/>
                </a:solidFill>
              </a:defRPr>
            </a:lvl1pPr>
            <a:lvl2pPr indent="-323850" lvl="1" marL="914400" rtl="0" algn="l">
              <a:lnSpc>
                <a:spcPct val="94000"/>
              </a:lnSpc>
              <a:spcBef>
                <a:spcPts val="400"/>
              </a:spcBef>
              <a:spcAft>
                <a:spcPts val="0"/>
              </a:spcAft>
              <a:buClr>
                <a:schemeClr val="dk2"/>
              </a:buClr>
              <a:buSzPts val="1500"/>
              <a:buChar char="–"/>
              <a:defRPr>
                <a:solidFill>
                  <a:schemeClr val="dk2"/>
                </a:solidFill>
              </a:defRPr>
            </a:lvl2pPr>
            <a:lvl3pPr indent="-317500" lvl="2" marL="1371600" rtl="0" algn="l">
              <a:lnSpc>
                <a:spcPct val="94000"/>
              </a:lnSpc>
              <a:spcBef>
                <a:spcPts val="400"/>
              </a:spcBef>
              <a:spcAft>
                <a:spcPts val="0"/>
              </a:spcAft>
              <a:buClr>
                <a:schemeClr val="dk2"/>
              </a:buClr>
              <a:buSzPts val="1400"/>
              <a:buChar char="■"/>
              <a:defRPr>
                <a:solidFill>
                  <a:schemeClr val="dk2"/>
                </a:solidFill>
              </a:defRPr>
            </a:lvl3pPr>
            <a:lvl4pPr indent="-317500" lvl="3" marL="1828800" rtl="0" algn="l">
              <a:lnSpc>
                <a:spcPct val="94000"/>
              </a:lnSpc>
              <a:spcBef>
                <a:spcPts val="400"/>
              </a:spcBef>
              <a:spcAft>
                <a:spcPts val="0"/>
              </a:spcAft>
              <a:buClr>
                <a:schemeClr val="dk2"/>
              </a:buClr>
              <a:buSzPts val="1400"/>
              <a:buChar char="–"/>
              <a:defRPr>
                <a:solidFill>
                  <a:schemeClr val="dk2"/>
                </a:solidFill>
              </a:defRPr>
            </a:lvl4pPr>
            <a:lvl5pPr indent="-304800" lvl="4" marL="2286000" rtl="0" algn="l">
              <a:lnSpc>
                <a:spcPct val="94000"/>
              </a:lnSpc>
              <a:spcBef>
                <a:spcPts val="400"/>
              </a:spcBef>
              <a:spcAft>
                <a:spcPts val="0"/>
              </a:spcAft>
              <a:buClr>
                <a:schemeClr val="dk2"/>
              </a:buClr>
              <a:buSzPts val="1200"/>
              <a:buChar char="■"/>
              <a:defRPr>
                <a:solidFill>
                  <a:schemeClr val="dk2"/>
                </a:solidFill>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99" name="Google Shape;99;p19"/>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0" name="Google Shape;100;p19"/>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1" name="Google Shape;101;p19"/>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2" name="Shape 102"/>
        <p:cNvGrpSpPr/>
        <p:nvPr/>
      </p:nvGrpSpPr>
      <p:grpSpPr>
        <a:xfrm>
          <a:off x="0" y="0"/>
          <a:ext cx="0" cy="0"/>
          <a:chOff x="0" y="0"/>
          <a:chExt cx="0" cy="0"/>
        </a:xfrm>
      </p:grpSpPr>
      <p:sp>
        <p:nvSpPr>
          <p:cNvPr id="103" name="Google Shape;103;p20"/>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4" name="Google Shape;104;p20"/>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1"/>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9" name="Google Shape;109;p21"/>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21"/>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11" name="Shape 111"/>
        <p:cNvGrpSpPr/>
        <p:nvPr/>
      </p:nvGrpSpPr>
      <p:grpSpPr>
        <a:xfrm>
          <a:off x="0" y="0"/>
          <a:ext cx="0" cy="0"/>
          <a:chOff x="0" y="0"/>
          <a:chExt cx="0" cy="0"/>
        </a:xfrm>
      </p:grpSpPr>
      <p:sp>
        <p:nvSpPr>
          <p:cNvPr id="112" name="Google Shape;112;p22"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Autofit/>
          </a:bodyPr>
          <a:lstStyle>
            <a:lvl1pPr lvl="0" rtl="0" algn="l">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4" name="Google Shape;114;p22"/>
          <p:cNvSpPr txBox="1"/>
          <p:nvPr>
            <p:ph idx="1" type="body"/>
          </p:nvPr>
        </p:nvSpPr>
        <p:spPr>
          <a:xfrm>
            <a:off x="4692015" y="514351"/>
            <a:ext cx="3909300" cy="3881400"/>
          </a:xfrm>
          <a:prstGeom prst="rect">
            <a:avLst/>
          </a:prstGeom>
          <a:noFill/>
          <a:ln>
            <a:noFill/>
          </a:ln>
        </p:spPr>
        <p:txBody>
          <a:bodyPr anchorCtr="0" anchor="t" bIns="34275" lIns="68575" spcFirstLastPara="1" rIns="68575" wrap="square" tIns="34275">
            <a:normAutofit/>
          </a:bodyPr>
          <a:lstStyle>
            <a:lvl1pPr indent="-323850" lvl="0" marL="457200" rtl="0" algn="l">
              <a:lnSpc>
                <a:spcPct val="94000"/>
              </a:lnSpc>
              <a:spcBef>
                <a:spcPts val="800"/>
              </a:spcBef>
              <a:spcAft>
                <a:spcPts val="0"/>
              </a:spcAft>
              <a:buClr>
                <a:schemeClr val="dk2"/>
              </a:buClr>
              <a:buSzPts val="1500"/>
              <a:buChar char="■"/>
              <a:defRPr sz="1500"/>
            </a:lvl1pPr>
            <a:lvl2pPr indent="-323850" lvl="1" marL="914400" rtl="0" algn="l">
              <a:lnSpc>
                <a:spcPct val="94000"/>
              </a:lnSpc>
              <a:spcBef>
                <a:spcPts val="400"/>
              </a:spcBef>
              <a:spcAft>
                <a:spcPts val="0"/>
              </a:spcAft>
              <a:buClr>
                <a:schemeClr val="dk2"/>
              </a:buClr>
              <a:buSzPts val="1500"/>
              <a:buChar char="–"/>
              <a:defRPr sz="1500"/>
            </a:lvl2pPr>
            <a:lvl3pPr indent="-317500" lvl="2" marL="1371600" rtl="0" algn="l">
              <a:lnSpc>
                <a:spcPct val="94000"/>
              </a:lnSpc>
              <a:spcBef>
                <a:spcPts val="400"/>
              </a:spcBef>
              <a:spcAft>
                <a:spcPts val="0"/>
              </a:spcAft>
              <a:buClr>
                <a:schemeClr val="dk2"/>
              </a:buClr>
              <a:buSzPts val="1400"/>
              <a:buChar char="■"/>
              <a:defRPr sz="1400"/>
            </a:lvl3pPr>
            <a:lvl4pPr indent="-317500" lvl="3" marL="1828800" rtl="0" algn="l">
              <a:lnSpc>
                <a:spcPct val="94000"/>
              </a:lnSpc>
              <a:spcBef>
                <a:spcPts val="400"/>
              </a:spcBef>
              <a:spcAft>
                <a:spcPts val="0"/>
              </a:spcAft>
              <a:buClr>
                <a:schemeClr val="dk2"/>
              </a:buClr>
              <a:buSzPts val="1400"/>
              <a:buChar char="–"/>
              <a:defRPr sz="1400"/>
            </a:lvl4pPr>
            <a:lvl5pPr indent="-304800" lvl="4" marL="2286000" rtl="0" algn="l">
              <a:lnSpc>
                <a:spcPct val="94000"/>
              </a:lnSpc>
              <a:spcBef>
                <a:spcPts val="400"/>
              </a:spcBef>
              <a:spcAft>
                <a:spcPts val="0"/>
              </a:spcAft>
              <a:buClr>
                <a:schemeClr val="dk2"/>
              </a:buClr>
              <a:buSzPts val="1200"/>
              <a:buChar char="■"/>
              <a:defRPr sz="1200"/>
            </a:lvl5pPr>
            <a:lvl6pPr indent="-304800" lvl="5" marL="2743200" rtl="0" algn="l">
              <a:lnSpc>
                <a:spcPct val="94000"/>
              </a:lnSpc>
              <a:spcBef>
                <a:spcPts val="400"/>
              </a:spcBef>
              <a:spcAft>
                <a:spcPts val="0"/>
              </a:spcAft>
              <a:buClr>
                <a:schemeClr val="dk2"/>
              </a:buClr>
              <a:buSzPts val="1200"/>
              <a:buChar char="–"/>
              <a:defRPr sz="1200"/>
            </a:lvl6pPr>
            <a:lvl7pPr indent="-304800" lvl="6" marL="3200400" rtl="0" algn="l">
              <a:lnSpc>
                <a:spcPct val="94000"/>
              </a:lnSpc>
              <a:spcBef>
                <a:spcPts val="400"/>
              </a:spcBef>
              <a:spcAft>
                <a:spcPts val="0"/>
              </a:spcAft>
              <a:buClr>
                <a:schemeClr val="dk2"/>
              </a:buClr>
              <a:buSzPts val="1200"/>
              <a:buChar char="■"/>
              <a:defRPr sz="1200"/>
            </a:lvl7pPr>
            <a:lvl8pPr indent="-304800" lvl="7" marL="3657600" rtl="0" algn="l">
              <a:lnSpc>
                <a:spcPct val="94000"/>
              </a:lnSpc>
              <a:spcBef>
                <a:spcPts val="400"/>
              </a:spcBef>
              <a:spcAft>
                <a:spcPts val="0"/>
              </a:spcAft>
              <a:buClr>
                <a:schemeClr val="dk2"/>
              </a:buClr>
              <a:buSzPts val="1200"/>
              <a:buChar char="–"/>
              <a:defRPr sz="1200"/>
            </a:lvl8pPr>
            <a:lvl9pPr indent="-304800" lvl="8" marL="4114800" rtl="0" algn="l">
              <a:lnSpc>
                <a:spcPct val="94000"/>
              </a:lnSpc>
              <a:spcBef>
                <a:spcPts val="400"/>
              </a:spcBef>
              <a:spcAft>
                <a:spcPts val="200"/>
              </a:spcAft>
              <a:buClr>
                <a:schemeClr val="dk2"/>
              </a:buClr>
              <a:buSzPts val="1200"/>
              <a:buChar char="■"/>
              <a:defRPr sz="1200"/>
            </a:lvl9pPr>
          </a:lstStyle>
          <a:p/>
        </p:txBody>
      </p:sp>
      <p:sp>
        <p:nvSpPr>
          <p:cNvPr id="115" name="Google Shape;115;p22"/>
          <p:cNvSpPr txBox="1"/>
          <p:nvPr>
            <p:ph idx="2" type="body"/>
          </p:nvPr>
        </p:nvSpPr>
        <p:spPr>
          <a:xfrm>
            <a:off x="542925" y="2142258"/>
            <a:ext cx="2891700" cy="2258400"/>
          </a:xfrm>
          <a:prstGeom prst="rect">
            <a:avLst/>
          </a:prstGeom>
          <a:noFill/>
          <a:ln>
            <a:noFill/>
          </a:ln>
        </p:spPr>
        <p:txBody>
          <a:bodyPr anchorCtr="0" anchor="t" bIns="34275" lIns="68575" spcFirstLastPara="1" rIns="68575" wrap="square" tIns="34275">
            <a:normAutofit/>
          </a:bodyPr>
          <a:lstStyle>
            <a:lvl1pPr indent="-228600" lvl="0" marL="457200" rtl="0" algn="l">
              <a:lnSpc>
                <a:spcPct val="113000"/>
              </a:lnSpc>
              <a:spcBef>
                <a:spcPts val="0"/>
              </a:spcBef>
              <a:spcAft>
                <a:spcPts val="0"/>
              </a:spcAft>
              <a:buClr>
                <a:schemeClr val="dk2"/>
              </a:buClr>
              <a:buSzPts val="1200"/>
              <a:buNone/>
              <a:defRPr sz="1200"/>
            </a:lvl1pPr>
            <a:lvl2pPr indent="-228600" lvl="1" marL="914400" rtl="0" algn="l">
              <a:lnSpc>
                <a:spcPct val="94000"/>
              </a:lnSpc>
              <a:spcBef>
                <a:spcPts val="1100"/>
              </a:spcBef>
              <a:spcAft>
                <a:spcPts val="0"/>
              </a:spcAft>
              <a:buClr>
                <a:schemeClr val="dk2"/>
              </a:buClr>
              <a:buSzPts val="1100"/>
              <a:buNone/>
              <a:defRPr sz="1100"/>
            </a:lvl2pPr>
            <a:lvl3pPr indent="-228600" lvl="2" marL="1371600" rtl="0" algn="l">
              <a:lnSpc>
                <a:spcPct val="94000"/>
              </a:lnSpc>
              <a:spcBef>
                <a:spcPts val="400"/>
              </a:spcBef>
              <a:spcAft>
                <a:spcPts val="0"/>
              </a:spcAft>
              <a:buClr>
                <a:schemeClr val="dk2"/>
              </a:buClr>
              <a:buSzPts val="900"/>
              <a:buNone/>
              <a:defRPr sz="900"/>
            </a:lvl3pPr>
            <a:lvl4pPr indent="-228600" lvl="3" marL="1828800" rtl="0" algn="l">
              <a:lnSpc>
                <a:spcPct val="94000"/>
              </a:lnSpc>
              <a:spcBef>
                <a:spcPts val="400"/>
              </a:spcBef>
              <a:spcAft>
                <a:spcPts val="0"/>
              </a:spcAft>
              <a:buClr>
                <a:schemeClr val="dk2"/>
              </a:buClr>
              <a:buSzPts val="800"/>
              <a:buNone/>
              <a:defRPr sz="800"/>
            </a:lvl4pPr>
            <a:lvl5pPr indent="-228600" lvl="4" marL="2286000" rtl="0" algn="l">
              <a:lnSpc>
                <a:spcPct val="94000"/>
              </a:lnSpc>
              <a:spcBef>
                <a:spcPts val="400"/>
              </a:spcBef>
              <a:spcAft>
                <a:spcPts val="0"/>
              </a:spcAft>
              <a:buClr>
                <a:schemeClr val="dk2"/>
              </a:buClr>
              <a:buSzPts val="800"/>
              <a:buNone/>
              <a:defRPr sz="800"/>
            </a:lvl5pPr>
            <a:lvl6pPr indent="-228600" lvl="5" marL="2743200" rtl="0" algn="l">
              <a:lnSpc>
                <a:spcPct val="94000"/>
              </a:lnSpc>
              <a:spcBef>
                <a:spcPts val="400"/>
              </a:spcBef>
              <a:spcAft>
                <a:spcPts val="0"/>
              </a:spcAft>
              <a:buClr>
                <a:schemeClr val="dk2"/>
              </a:buClr>
              <a:buSzPts val="800"/>
              <a:buNone/>
              <a:defRPr sz="800"/>
            </a:lvl6pPr>
            <a:lvl7pPr indent="-228600" lvl="6" marL="3200400" rtl="0" algn="l">
              <a:lnSpc>
                <a:spcPct val="94000"/>
              </a:lnSpc>
              <a:spcBef>
                <a:spcPts val="400"/>
              </a:spcBef>
              <a:spcAft>
                <a:spcPts val="0"/>
              </a:spcAft>
              <a:buClr>
                <a:schemeClr val="dk2"/>
              </a:buClr>
              <a:buSzPts val="800"/>
              <a:buNone/>
              <a:defRPr sz="800"/>
            </a:lvl7pPr>
            <a:lvl8pPr indent="-228600" lvl="7" marL="3657600" rtl="0" algn="l">
              <a:lnSpc>
                <a:spcPct val="94000"/>
              </a:lnSpc>
              <a:spcBef>
                <a:spcPts val="400"/>
              </a:spcBef>
              <a:spcAft>
                <a:spcPts val="0"/>
              </a:spcAft>
              <a:buClr>
                <a:schemeClr val="dk2"/>
              </a:buClr>
              <a:buSzPts val="800"/>
              <a:buNone/>
              <a:defRPr sz="800"/>
            </a:lvl8pPr>
            <a:lvl9pPr indent="-228600" lvl="8" marL="4114800" rtl="0" algn="l">
              <a:lnSpc>
                <a:spcPct val="94000"/>
              </a:lnSpc>
              <a:spcBef>
                <a:spcPts val="400"/>
              </a:spcBef>
              <a:spcAft>
                <a:spcPts val="200"/>
              </a:spcAft>
              <a:buClr>
                <a:schemeClr val="dk2"/>
              </a:buClr>
              <a:buSzPts val="800"/>
              <a:buNone/>
              <a:defRPr sz="800"/>
            </a:lvl9pPr>
          </a:lstStyle>
          <a:p/>
        </p:txBody>
      </p:sp>
      <p:sp>
        <p:nvSpPr>
          <p:cNvPr id="116" name="Google Shape;116;p22"/>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7" name="Google Shape;117;p22"/>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2"/>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0" name="Shape 120"/>
        <p:cNvGrpSpPr/>
        <p:nvPr/>
      </p:nvGrpSpPr>
      <p:grpSpPr>
        <a:xfrm>
          <a:off x="0" y="0"/>
          <a:ext cx="0" cy="0"/>
          <a:chOff x="0" y="0"/>
          <a:chExt cx="0" cy="0"/>
        </a:xfrm>
      </p:grpSpPr>
      <p:sp>
        <p:nvSpPr>
          <p:cNvPr id="121" name="Google Shape;121;p23" title="Background Shape"/>
          <p:cNvSpPr/>
          <p:nvPr/>
        </p:nvSpPr>
        <p:spPr>
          <a:xfrm>
            <a:off x="0" y="282"/>
            <a:ext cx="3977700" cy="51432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2" name="Google Shape;122;p23"/>
          <p:cNvSpPr txBox="1"/>
          <p:nvPr>
            <p:ph type="title"/>
          </p:nvPr>
        </p:nvSpPr>
        <p:spPr>
          <a:xfrm>
            <a:off x="542925" y="514350"/>
            <a:ext cx="2891700" cy="1618500"/>
          </a:xfrm>
          <a:prstGeom prst="rect">
            <a:avLst/>
          </a:prstGeom>
          <a:noFill/>
          <a:ln>
            <a:noFill/>
          </a:ln>
        </p:spPr>
        <p:txBody>
          <a:bodyPr anchorCtr="0" anchor="t" bIns="34275" lIns="68575" spcFirstLastPara="1" rIns="68575" wrap="square" tIns="34275">
            <a:normAutofit/>
          </a:bodyPr>
          <a:lstStyle>
            <a:lvl1pPr lvl="0" rtl="0" algn="l">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3" name="Google Shape;123;p23"/>
          <p:cNvSpPr/>
          <p:nvPr>
            <p:ph idx="2" type="pic"/>
          </p:nvPr>
        </p:nvSpPr>
        <p:spPr>
          <a:xfrm>
            <a:off x="4149090" y="0"/>
            <a:ext cx="4995000" cy="5143500"/>
          </a:xfrm>
          <a:prstGeom prst="rect">
            <a:avLst/>
          </a:prstGeom>
          <a:noFill/>
          <a:ln>
            <a:noFill/>
          </a:ln>
        </p:spPr>
      </p:sp>
      <p:sp>
        <p:nvSpPr>
          <p:cNvPr id="124" name="Google Shape;124;p23"/>
          <p:cNvSpPr txBox="1"/>
          <p:nvPr>
            <p:ph idx="1" type="body"/>
          </p:nvPr>
        </p:nvSpPr>
        <p:spPr>
          <a:xfrm>
            <a:off x="542925" y="2141976"/>
            <a:ext cx="2891700" cy="22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113000"/>
              </a:lnSpc>
              <a:spcBef>
                <a:spcPts val="0"/>
              </a:spcBef>
              <a:spcAft>
                <a:spcPts val="0"/>
              </a:spcAft>
              <a:buClr>
                <a:schemeClr val="dk2"/>
              </a:buClr>
              <a:buSzPts val="1200"/>
              <a:buNone/>
              <a:defRPr sz="1200"/>
            </a:lvl1pPr>
            <a:lvl2pPr indent="-228600" lvl="1" marL="914400" rtl="0" algn="l">
              <a:lnSpc>
                <a:spcPct val="94000"/>
              </a:lnSpc>
              <a:spcBef>
                <a:spcPts val="1100"/>
              </a:spcBef>
              <a:spcAft>
                <a:spcPts val="0"/>
              </a:spcAft>
              <a:buClr>
                <a:schemeClr val="dk2"/>
              </a:buClr>
              <a:buSzPts val="1100"/>
              <a:buNone/>
              <a:defRPr sz="1100"/>
            </a:lvl2pPr>
            <a:lvl3pPr indent="-228600" lvl="2" marL="1371600" rtl="0" algn="l">
              <a:lnSpc>
                <a:spcPct val="94000"/>
              </a:lnSpc>
              <a:spcBef>
                <a:spcPts val="400"/>
              </a:spcBef>
              <a:spcAft>
                <a:spcPts val="0"/>
              </a:spcAft>
              <a:buClr>
                <a:schemeClr val="dk2"/>
              </a:buClr>
              <a:buSzPts val="900"/>
              <a:buNone/>
              <a:defRPr sz="900"/>
            </a:lvl3pPr>
            <a:lvl4pPr indent="-228600" lvl="3" marL="1828800" rtl="0" algn="l">
              <a:lnSpc>
                <a:spcPct val="94000"/>
              </a:lnSpc>
              <a:spcBef>
                <a:spcPts val="400"/>
              </a:spcBef>
              <a:spcAft>
                <a:spcPts val="0"/>
              </a:spcAft>
              <a:buClr>
                <a:schemeClr val="dk2"/>
              </a:buClr>
              <a:buSzPts val="800"/>
              <a:buNone/>
              <a:defRPr sz="800"/>
            </a:lvl4pPr>
            <a:lvl5pPr indent="-228600" lvl="4" marL="2286000" rtl="0" algn="l">
              <a:lnSpc>
                <a:spcPct val="94000"/>
              </a:lnSpc>
              <a:spcBef>
                <a:spcPts val="400"/>
              </a:spcBef>
              <a:spcAft>
                <a:spcPts val="0"/>
              </a:spcAft>
              <a:buClr>
                <a:schemeClr val="dk2"/>
              </a:buClr>
              <a:buSzPts val="800"/>
              <a:buNone/>
              <a:defRPr sz="800"/>
            </a:lvl5pPr>
            <a:lvl6pPr indent="-228600" lvl="5" marL="2743200" rtl="0" algn="l">
              <a:lnSpc>
                <a:spcPct val="94000"/>
              </a:lnSpc>
              <a:spcBef>
                <a:spcPts val="400"/>
              </a:spcBef>
              <a:spcAft>
                <a:spcPts val="0"/>
              </a:spcAft>
              <a:buClr>
                <a:schemeClr val="dk2"/>
              </a:buClr>
              <a:buSzPts val="800"/>
              <a:buNone/>
              <a:defRPr sz="800"/>
            </a:lvl6pPr>
            <a:lvl7pPr indent="-228600" lvl="6" marL="3200400" rtl="0" algn="l">
              <a:lnSpc>
                <a:spcPct val="94000"/>
              </a:lnSpc>
              <a:spcBef>
                <a:spcPts val="400"/>
              </a:spcBef>
              <a:spcAft>
                <a:spcPts val="0"/>
              </a:spcAft>
              <a:buClr>
                <a:schemeClr val="dk2"/>
              </a:buClr>
              <a:buSzPts val="800"/>
              <a:buNone/>
              <a:defRPr sz="800"/>
            </a:lvl7pPr>
            <a:lvl8pPr indent="-228600" lvl="7" marL="3657600" rtl="0" algn="l">
              <a:lnSpc>
                <a:spcPct val="94000"/>
              </a:lnSpc>
              <a:spcBef>
                <a:spcPts val="400"/>
              </a:spcBef>
              <a:spcAft>
                <a:spcPts val="0"/>
              </a:spcAft>
              <a:buClr>
                <a:schemeClr val="dk2"/>
              </a:buClr>
              <a:buSzPts val="800"/>
              <a:buNone/>
              <a:defRPr sz="800"/>
            </a:lvl8pPr>
            <a:lvl9pPr indent="-228600" lvl="8" marL="4114800" rtl="0" algn="l">
              <a:lnSpc>
                <a:spcPct val="94000"/>
              </a:lnSpc>
              <a:spcBef>
                <a:spcPts val="400"/>
              </a:spcBef>
              <a:spcAft>
                <a:spcPts val="200"/>
              </a:spcAft>
              <a:buClr>
                <a:schemeClr val="dk2"/>
              </a:buClr>
              <a:buSzPts val="800"/>
              <a:buNone/>
              <a:defRPr sz="800"/>
            </a:lvl9pPr>
          </a:lstStyle>
          <a:p/>
        </p:txBody>
      </p:sp>
      <p:sp>
        <p:nvSpPr>
          <p:cNvPr id="125" name="Google Shape;125;p23"/>
          <p:cNvSpPr txBox="1"/>
          <p:nvPr>
            <p:ph idx="10" type="dt"/>
          </p:nvPr>
        </p:nvSpPr>
        <p:spPr>
          <a:xfrm>
            <a:off x="542925"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3"/>
          <p:cNvSpPr txBox="1"/>
          <p:nvPr>
            <p:ph idx="11" type="ftr"/>
          </p:nvPr>
        </p:nvSpPr>
        <p:spPr>
          <a:xfrm>
            <a:off x="1654459" y="4840039"/>
            <a:ext cx="17802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2" type="sldNum"/>
          </p:nvPr>
        </p:nvSpPr>
        <p:spPr>
          <a:xfrm>
            <a:off x="7412355"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3" title="Divider Bar"/>
          <p:cNvSpPr/>
          <p:nvPr/>
        </p:nvSpPr>
        <p:spPr>
          <a:xfrm>
            <a:off x="3977640"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9" name="Shape 129"/>
        <p:cNvGrpSpPr/>
        <p:nvPr/>
      </p:nvGrpSpPr>
      <p:grpSpPr>
        <a:xfrm>
          <a:off x="0" y="0"/>
          <a:ext cx="0" cy="0"/>
          <a:chOff x="0" y="0"/>
          <a:chExt cx="0" cy="0"/>
        </a:xfrm>
      </p:grpSpPr>
      <p:sp>
        <p:nvSpPr>
          <p:cNvPr id="130" name="Google Shape;130;p24"/>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1" name="Google Shape;131;p24"/>
          <p:cNvSpPr txBox="1"/>
          <p:nvPr>
            <p:ph idx="1" type="body"/>
          </p:nvPr>
        </p:nvSpPr>
        <p:spPr>
          <a:xfrm rot="5400000">
            <a:off x="3289650" y="-539306"/>
            <a:ext cx="2679000" cy="72009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132" name="Google Shape;132;p24"/>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3" name="Google Shape;133;p24"/>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4" name="Google Shape;134;p24"/>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5" name="Shape 135"/>
        <p:cNvGrpSpPr/>
        <p:nvPr/>
      </p:nvGrpSpPr>
      <p:grpSpPr>
        <a:xfrm>
          <a:off x="0" y="0"/>
          <a:ext cx="0" cy="0"/>
          <a:chOff x="0" y="0"/>
          <a:chExt cx="0" cy="0"/>
        </a:xfrm>
      </p:grpSpPr>
      <p:sp>
        <p:nvSpPr>
          <p:cNvPr id="136" name="Google Shape;136;p25"/>
          <p:cNvSpPr txBox="1"/>
          <p:nvPr>
            <p:ph type="title"/>
          </p:nvPr>
        </p:nvSpPr>
        <p:spPr>
          <a:xfrm rot="5400000">
            <a:off x="5818446" y="1847217"/>
            <a:ext cx="3932400" cy="1174200"/>
          </a:xfrm>
          <a:prstGeom prst="rect">
            <a:avLst/>
          </a:prstGeom>
          <a:noFill/>
          <a:ln>
            <a:noFill/>
          </a:ln>
        </p:spPr>
        <p:txBody>
          <a:bodyPr anchorCtr="0" anchor="t" bIns="34275" lIns="68575" spcFirstLastPara="1" rIns="68575" wrap="square" tIns="34275">
            <a:normAutofit/>
          </a:bodyPr>
          <a:lstStyle>
            <a:lvl1pPr lvl="0" rtl="0" algn="l">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7" name="Google Shape;137;p25"/>
          <p:cNvSpPr txBox="1"/>
          <p:nvPr>
            <p:ph idx="1" type="body"/>
          </p:nvPr>
        </p:nvSpPr>
        <p:spPr>
          <a:xfrm rot="5400000">
            <a:off x="2129880" y="-633033"/>
            <a:ext cx="3932400" cy="6134700"/>
          </a:xfrm>
          <a:prstGeom prst="rect">
            <a:avLst/>
          </a:prstGeom>
          <a:noFill/>
          <a:ln>
            <a:noFill/>
          </a:ln>
        </p:spPr>
        <p:txBody>
          <a:bodyPr anchorCtr="0" anchor="t" bIns="34275" lIns="68575" spcFirstLastPara="1" rIns="68575" wrap="square" tIns="34275">
            <a:normAutofit/>
          </a:bodyPr>
          <a:lstStyle>
            <a:lvl1pPr indent="-317500" lvl="0" marL="457200" rtl="0" algn="l">
              <a:lnSpc>
                <a:spcPct val="94000"/>
              </a:lnSpc>
              <a:spcBef>
                <a:spcPts val="800"/>
              </a:spcBef>
              <a:spcAft>
                <a:spcPts val="0"/>
              </a:spcAft>
              <a:buClr>
                <a:schemeClr val="dk2"/>
              </a:buClr>
              <a:buSzPts val="1400"/>
              <a:buChar char="■"/>
              <a:defRPr/>
            </a:lvl1pPr>
            <a:lvl2pPr indent="-317500" lvl="1" marL="914400" rtl="0" algn="l">
              <a:lnSpc>
                <a:spcPct val="94000"/>
              </a:lnSpc>
              <a:spcBef>
                <a:spcPts val="400"/>
              </a:spcBef>
              <a:spcAft>
                <a:spcPts val="0"/>
              </a:spcAft>
              <a:buClr>
                <a:schemeClr val="dk2"/>
              </a:buClr>
              <a:buSzPts val="1400"/>
              <a:buChar char="–"/>
              <a:defRPr/>
            </a:lvl2pPr>
            <a:lvl3pPr indent="-317500" lvl="2" marL="1371600" rtl="0" algn="l">
              <a:lnSpc>
                <a:spcPct val="94000"/>
              </a:lnSpc>
              <a:spcBef>
                <a:spcPts val="400"/>
              </a:spcBef>
              <a:spcAft>
                <a:spcPts val="0"/>
              </a:spcAft>
              <a:buClr>
                <a:schemeClr val="dk2"/>
              </a:buClr>
              <a:buSzPts val="1400"/>
              <a:buChar char="■"/>
              <a:defRPr/>
            </a:lvl3pPr>
            <a:lvl4pPr indent="-317500" lvl="3" marL="1828800" rtl="0" algn="l">
              <a:lnSpc>
                <a:spcPct val="94000"/>
              </a:lnSpc>
              <a:spcBef>
                <a:spcPts val="400"/>
              </a:spcBef>
              <a:spcAft>
                <a:spcPts val="0"/>
              </a:spcAft>
              <a:buClr>
                <a:schemeClr val="dk2"/>
              </a:buClr>
              <a:buSzPts val="1400"/>
              <a:buChar char="–"/>
              <a:defRPr/>
            </a:lvl4pPr>
            <a:lvl5pPr indent="-317500" lvl="4" marL="2286000" rtl="0" algn="l">
              <a:lnSpc>
                <a:spcPct val="94000"/>
              </a:lnSpc>
              <a:spcBef>
                <a:spcPts val="400"/>
              </a:spcBef>
              <a:spcAft>
                <a:spcPts val="0"/>
              </a:spcAft>
              <a:buClr>
                <a:schemeClr val="dk2"/>
              </a:buClr>
              <a:buSzPts val="1400"/>
              <a:buChar char="■"/>
              <a:defRPr/>
            </a:lvl5pPr>
            <a:lvl6pPr indent="-317500" lvl="5" marL="2743200" rtl="0" algn="l">
              <a:lnSpc>
                <a:spcPct val="94000"/>
              </a:lnSpc>
              <a:spcBef>
                <a:spcPts val="400"/>
              </a:spcBef>
              <a:spcAft>
                <a:spcPts val="0"/>
              </a:spcAft>
              <a:buClr>
                <a:schemeClr val="dk2"/>
              </a:buClr>
              <a:buSzPts val="1400"/>
              <a:buChar char="–"/>
              <a:defRPr/>
            </a:lvl6pPr>
            <a:lvl7pPr indent="-317500" lvl="6" marL="3200400" rtl="0" algn="l">
              <a:lnSpc>
                <a:spcPct val="94000"/>
              </a:lnSpc>
              <a:spcBef>
                <a:spcPts val="400"/>
              </a:spcBef>
              <a:spcAft>
                <a:spcPts val="0"/>
              </a:spcAft>
              <a:buClr>
                <a:schemeClr val="dk2"/>
              </a:buClr>
              <a:buSzPts val="1400"/>
              <a:buChar char="■"/>
              <a:defRPr/>
            </a:lvl7pPr>
            <a:lvl8pPr indent="-317500" lvl="7" marL="3657600" rtl="0" algn="l">
              <a:lnSpc>
                <a:spcPct val="94000"/>
              </a:lnSpc>
              <a:spcBef>
                <a:spcPts val="400"/>
              </a:spcBef>
              <a:spcAft>
                <a:spcPts val="0"/>
              </a:spcAft>
              <a:buClr>
                <a:schemeClr val="dk2"/>
              </a:buClr>
              <a:buSzPts val="1400"/>
              <a:buChar char="–"/>
              <a:defRPr/>
            </a:lvl8pPr>
            <a:lvl9pPr indent="-317500" lvl="8" marL="4114800" rtl="0" algn="l">
              <a:lnSpc>
                <a:spcPct val="94000"/>
              </a:lnSpc>
              <a:spcBef>
                <a:spcPts val="400"/>
              </a:spcBef>
              <a:spcAft>
                <a:spcPts val="200"/>
              </a:spcAft>
              <a:buClr>
                <a:schemeClr val="dk2"/>
              </a:buClr>
              <a:buSzPts val="1400"/>
              <a:buChar char="■"/>
              <a:defRPr/>
            </a:lvl9pPr>
          </a:lstStyle>
          <a:p/>
        </p:txBody>
      </p:sp>
      <p:sp>
        <p:nvSpPr>
          <p:cNvPr id="138" name="Google Shape;138;p25"/>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9" name="Google Shape;139;p25"/>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25"/>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1.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120631" y="0"/>
            <a:ext cx="1023369" cy="393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1028700" y="514350"/>
            <a:ext cx="7200900" cy="1114500"/>
          </a:xfrm>
          <a:prstGeom prst="rect">
            <a:avLst/>
          </a:prstGeom>
          <a:noFill/>
          <a:ln>
            <a:noFill/>
          </a:ln>
        </p:spPr>
        <p:txBody>
          <a:bodyPr anchorCtr="0" anchor="t" bIns="34275" lIns="68575" spcFirstLastPara="1" rIns="68575" wrap="square" tIns="34275">
            <a:normAutofit/>
          </a:bodyPr>
          <a:lstStyle>
            <a:lvl1pPr lvl="0" marR="0" rtl="0" algn="l">
              <a:lnSpc>
                <a:spcPct val="89000"/>
              </a:lnSpc>
              <a:spcBef>
                <a:spcPts val="0"/>
              </a:spcBef>
              <a:spcAft>
                <a:spcPts val="0"/>
              </a:spcAft>
              <a:buClr>
                <a:schemeClr val="dk2"/>
              </a:buClr>
              <a:buSzPts val="3300"/>
              <a:buFont typeface="Libre Franklin"/>
              <a:buNone/>
              <a:defRPr b="0" i="0" sz="3300" u="none" cap="none" strike="noStrik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9" name="Google Shape;59;p14"/>
          <p:cNvSpPr txBox="1"/>
          <p:nvPr>
            <p:ph idx="1" type="body"/>
          </p:nvPr>
        </p:nvSpPr>
        <p:spPr>
          <a:xfrm>
            <a:off x="1028700" y="1714500"/>
            <a:ext cx="7200900" cy="26862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94000"/>
              </a:lnSpc>
              <a:spcBef>
                <a:spcPts val="800"/>
              </a:spcBef>
              <a:spcAft>
                <a:spcPts val="0"/>
              </a:spcAft>
              <a:buClr>
                <a:schemeClr val="dk2"/>
              </a:buClr>
              <a:buSzPts val="1500"/>
              <a:buFont typeface="Libre Franklin"/>
              <a:buChar char="■"/>
              <a:defRPr b="0" i="0" sz="1500" u="none" cap="none" strike="noStrike">
                <a:solidFill>
                  <a:schemeClr val="dk2"/>
                </a:solidFill>
                <a:latin typeface="Libre Franklin"/>
                <a:ea typeface="Libre Franklin"/>
                <a:cs typeface="Libre Franklin"/>
                <a:sym typeface="Libre Franklin"/>
              </a:defRPr>
            </a:lvl1pPr>
            <a:lvl2pPr indent="-323850" lvl="1" marL="914400" marR="0" rtl="0" algn="l">
              <a:lnSpc>
                <a:spcPct val="94000"/>
              </a:lnSpc>
              <a:spcBef>
                <a:spcPts val="400"/>
              </a:spcBef>
              <a:spcAft>
                <a:spcPts val="0"/>
              </a:spcAft>
              <a:buClr>
                <a:schemeClr val="dk2"/>
              </a:buClr>
              <a:buSzPts val="1500"/>
              <a:buFont typeface="Libre Franklin"/>
              <a:buChar char="–"/>
              <a:defRPr b="0" i="1" sz="1500" u="none" cap="none" strike="noStrike">
                <a:solidFill>
                  <a:schemeClr val="dk2"/>
                </a:solidFill>
                <a:latin typeface="Libre Franklin"/>
                <a:ea typeface="Libre Franklin"/>
                <a:cs typeface="Libre Franklin"/>
                <a:sym typeface="Libre Franklin"/>
              </a:defRPr>
            </a:lvl2pPr>
            <a:lvl3pPr indent="-317500" lvl="2" marL="1371600" marR="0" rtl="0" algn="l">
              <a:lnSpc>
                <a:spcPct val="94000"/>
              </a:lnSpc>
              <a:spcBef>
                <a:spcPts val="4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3pPr>
            <a:lvl4pPr indent="-317500" lvl="3" marL="1828800" marR="0" rtl="0" algn="l">
              <a:lnSpc>
                <a:spcPct val="94000"/>
              </a:lnSpc>
              <a:spcBef>
                <a:spcPts val="4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4pPr>
            <a:lvl5pPr indent="-304800" lvl="4" marL="2286000" marR="0" rtl="0" algn="l">
              <a:lnSpc>
                <a:spcPct val="94000"/>
              </a:lnSpc>
              <a:spcBef>
                <a:spcPts val="400"/>
              </a:spcBef>
              <a:spcAft>
                <a:spcPts val="0"/>
              </a:spcAft>
              <a:buClr>
                <a:schemeClr val="dk2"/>
              </a:buClr>
              <a:buSzPts val="1200"/>
              <a:buFont typeface="Libre Franklin"/>
              <a:buChar char="■"/>
              <a:defRPr b="0" i="0" sz="1200" u="none" cap="none" strike="noStrike">
                <a:solidFill>
                  <a:schemeClr val="dk2"/>
                </a:solidFill>
                <a:latin typeface="Libre Franklin"/>
                <a:ea typeface="Libre Franklin"/>
                <a:cs typeface="Libre Franklin"/>
                <a:sym typeface="Libre Franklin"/>
              </a:defRPr>
            </a:lvl5pPr>
            <a:lvl6pPr indent="-304800" lvl="5" marL="2743200" marR="0" rtl="0" algn="l">
              <a:lnSpc>
                <a:spcPct val="94000"/>
              </a:lnSpc>
              <a:spcBef>
                <a:spcPts val="400"/>
              </a:spcBef>
              <a:spcAft>
                <a:spcPts val="0"/>
              </a:spcAft>
              <a:buClr>
                <a:schemeClr val="dk2"/>
              </a:buClr>
              <a:buSzPts val="1200"/>
              <a:buFont typeface="Libre Franklin"/>
              <a:buChar char="–"/>
              <a:defRPr b="0" i="1" sz="1200" u="none" cap="none" strike="noStrike">
                <a:solidFill>
                  <a:schemeClr val="dk2"/>
                </a:solidFill>
                <a:latin typeface="Libre Franklin"/>
                <a:ea typeface="Libre Franklin"/>
                <a:cs typeface="Libre Franklin"/>
                <a:sym typeface="Libre Franklin"/>
              </a:defRPr>
            </a:lvl6pPr>
            <a:lvl7pPr indent="-298450" lvl="6" marL="3200400" marR="0" rtl="0" algn="l">
              <a:lnSpc>
                <a:spcPct val="94000"/>
              </a:lnSpc>
              <a:spcBef>
                <a:spcPts val="400"/>
              </a:spcBef>
              <a:spcAft>
                <a:spcPts val="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7pPr>
            <a:lvl8pPr indent="-298450" lvl="7" marL="3657600" marR="0" rtl="0" algn="l">
              <a:lnSpc>
                <a:spcPct val="94000"/>
              </a:lnSpc>
              <a:spcBef>
                <a:spcPts val="400"/>
              </a:spcBef>
              <a:spcAft>
                <a:spcPts val="0"/>
              </a:spcAft>
              <a:buClr>
                <a:schemeClr val="dk2"/>
              </a:buClr>
              <a:buSzPts val="1100"/>
              <a:buFont typeface="Libre Franklin"/>
              <a:buChar char="–"/>
              <a:defRPr b="0" i="1" sz="1100" u="none" cap="none" strike="noStrike">
                <a:solidFill>
                  <a:schemeClr val="dk2"/>
                </a:solidFill>
                <a:latin typeface="Libre Franklin"/>
                <a:ea typeface="Libre Franklin"/>
                <a:cs typeface="Libre Franklin"/>
                <a:sym typeface="Libre Franklin"/>
              </a:defRPr>
            </a:lvl8pPr>
            <a:lvl9pPr indent="-298450" lvl="8" marL="4114800" marR="0" rtl="0" algn="l">
              <a:lnSpc>
                <a:spcPct val="94000"/>
              </a:lnSpc>
              <a:spcBef>
                <a:spcPts val="400"/>
              </a:spcBef>
              <a:spcAft>
                <a:spcPts val="200"/>
              </a:spcAft>
              <a:buClr>
                <a:schemeClr val="dk2"/>
              </a:buClr>
              <a:buSzPts val="1100"/>
              <a:buFont typeface="Libre Franklin"/>
              <a:buChar char="■"/>
              <a:defRPr b="0" i="0" sz="1100" u="none" cap="none" strike="noStrike">
                <a:solidFill>
                  <a:schemeClr val="dk2"/>
                </a:solidFill>
                <a:latin typeface="Libre Franklin"/>
                <a:ea typeface="Libre Franklin"/>
                <a:cs typeface="Libre Franklin"/>
                <a:sym typeface="Libre Franklin"/>
              </a:defRPr>
            </a:lvl9pPr>
          </a:lstStyle>
          <a:p/>
        </p:txBody>
      </p:sp>
      <p:sp>
        <p:nvSpPr>
          <p:cNvPr id="60" name="Google Shape;60;p14"/>
          <p:cNvSpPr txBox="1"/>
          <p:nvPr>
            <p:ph idx="10" type="dt"/>
          </p:nvPr>
        </p:nvSpPr>
        <p:spPr>
          <a:xfrm>
            <a:off x="1042988" y="4840039"/>
            <a:ext cx="903300" cy="3036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61" name="Google Shape;61;p14"/>
          <p:cNvSpPr txBox="1"/>
          <p:nvPr>
            <p:ph idx="11" type="ftr"/>
          </p:nvPr>
        </p:nvSpPr>
        <p:spPr>
          <a:xfrm>
            <a:off x="2170173" y="4840039"/>
            <a:ext cx="4710600" cy="3036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100"/>
              <a:buNone/>
              <a:defRPr b="0" i="0" sz="1400" u="none" cap="none" strike="noStrike">
                <a:solidFill>
                  <a:schemeClr val="dk1"/>
                </a:solidFill>
                <a:latin typeface="Libre Franklin"/>
                <a:ea typeface="Libre Franklin"/>
                <a:cs typeface="Libre Franklin"/>
                <a:sym typeface="Libre Franklin"/>
              </a:defRPr>
            </a:lvl9pPr>
          </a:lstStyle>
          <a:p/>
        </p:txBody>
      </p:sp>
      <p:sp>
        <p:nvSpPr>
          <p:cNvPr id="62" name="Google Shape;62;p14"/>
          <p:cNvSpPr txBox="1"/>
          <p:nvPr>
            <p:ph idx="12" type="sldNum"/>
          </p:nvPr>
        </p:nvSpPr>
        <p:spPr>
          <a:xfrm>
            <a:off x="7104552" y="4840039"/>
            <a:ext cx="1197300" cy="3036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
              <a:t>‹#›</a:t>
            </a:fld>
            <a:endParaRPr/>
          </a:p>
        </p:txBody>
      </p:sp>
      <p:sp>
        <p:nvSpPr>
          <p:cNvPr id="63" name="Google Shape;63;p14" title="Side bar"/>
          <p:cNvSpPr/>
          <p:nvPr/>
        </p:nvSpPr>
        <p:spPr>
          <a:xfrm>
            <a:off x="358571" y="282"/>
            <a:ext cx="171600" cy="5143500"/>
          </a:xfrm>
          <a:prstGeom prst="rect">
            <a:avLst/>
          </a:prstGeom>
          <a:solidFill>
            <a:schemeClr val="dk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EFF"/>
        </a:solidFill>
      </p:bgPr>
    </p:bg>
    <p:spTree>
      <p:nvGrpSpPr>
        <p:cNvPr id="144" name="Shape 144"/>
        <p:cNvGrpSpPr/>
        <p:nvPr/>
      </p:nvGrpSpPr>
      <p:grpSpPr>
        <a:xfrm>
          <a:off x="0" y="0"/>
          <a:ext cx="0" cy="0"/>
          <a:chOff x="0" y="0"/>
          <a:chExt cx="0" cy="0"/>
        </a:xfrm>
      </p:grpSpPr>
      <p:pic>
        <p:nvPicPr>
          <p:cNvPr id="145" name="Google Shape;145;p26"/>
          <p:cNvPicPr preferRelativeResize="0"/>
          <p:nvPr/>
        </p:nvPicPr>
        <p:blipFill rotWithShape="1">
          <a:blip r:embed="rId3">
            <a:alphaModFix/>
          </a:blip>
          <a:srcRect b="0" l="0" r="0" t="0"/>
          <a:stretch/>
        </p:blipFill>
        <p:spPr>
          <a:xfrm>
            <a:off x="2804234" y="1291382"/>
            <a:ext cx="3535533" cy="1471005"/>
          </a:xfrm>
          <a:prstGeom prst="rect">
            <a:avLst/>
          </a:prstGeom>
          <a:noFill/>
          <a:ln>
            <a:noFill/>
          </a:ln>
        </p:spPr>
      </p:pic>
      <p:sp>
        <p:nvSpPr>
          <p:cNvPr id="146" name="Google Shape;146;p26"/>
          <p:cNvSpPr txBox="1"/>
          <p:nvPr/>
        </p:nvSpPr>
        <p:spPr>
          <a:xfrm>
            <a:off x="1959425" y="2663575"/>
            <a:ext cx="5878200" cy="400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1F1F1F"/>
                </a:solidFill>
              </a:rPr>
              <a:t>Data binding and templates</a:t>
            </a:r>
            <a:endParaRPr b="1" sz="290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217" name="Google Shape;217;p35"/>
          <p:cNvSpPr/>
          <p:nvPr/>
        </p:nvSpPr>
        <p:spPr>
          <a:xfrm>
            <a:off x="10050" y="1143000"/>
            <a:ext cx="2861400" cy="796800"/>
          </a:xfrm>
          <a:prstGeom prst="homePlat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One-Way Data Binding</a:t>
            </a:r>
            <a:endParaRPr/>
          </a:p>
        </p:txBody>
      </p:sp>
      <p:sp>
        <p:nvSpPr>
          <p:cNvPr id="218" name="Google Shape;218;p35"/>
          <p:cNvSpPr/>
          <p:nvPr/>
        </p:nvSpPr>
        <p:spPr>
          <a:xfrm>
            <a:off x="3161350" y="1233550"/>
            <a:ext cx="5225100" cy="7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Style Binding</a:t>
            </a:r>
            <a:endParaRPr b="1"/>
          </a:p>
        </p:txBody>
      </p:sp>
      <p:sp>
        <p:nvSpPr>
          <p:cNvPr id="219" name="Google Shape;219;p35"/>
          <p:cNvSpPr txBox="1"/>
          <p:nvPr/>
        </p:nvSpPr>
        <p:spPr>
          <a:xfrm>
            <a:off x="788825" y="2247775"/>
            <a:ext cx="694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Allows dynamically setting the style of an element based on component properties</a:t>
            </a:r>
            <a:endParaRPr sz="1800">
              <a:solidFill>
                <a:schemeClr val="dk1"/>
              </a:solidFill>
            </a:endParaRPr>
          </a:p>
        </p:txBody>
      </p:sp>
      <p:sp>
        <p:nvSpPr>
          <p:cNvPr id="220" name="Google Shape;220;p35"/>
          <p:cNvSpPr/>
          <p:nvPr/>
        </p:nvSpPr>
        <p:spPr>
          <a:xfrm>
            <a:off x="1142000" y="3524575"/>
            <a:ext cx="63570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&lt;div [style.color]="isDanger ? 'red' : 'green'"&gt;&lt;/div&gt;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Templates</a:t>
            </a:r>
            <a:endParaRPr/>
          </a:p>
        </p:txBody>
      </p:sp>
      <p:sp>
        <p:nvSpPr>
          <p:cNvPr id="226" name="Google Shape;226;p36"/>
          <p:cNvSpPr/>
          <p:nvPr/>
        </p:nvSpPr>
        <p:spPr>
          <a:xfrm>
            <a:off x="625825" y="1306000"/>
            <a:ext cx="7316700" cy="15846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t>Templates in Angular define the structure of the user interface. They are HTML files with embedded Angular directives and expressions that allow you to create dynamic views.</a:t>
            </a:r>
            <a:endParaRPr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a:t>
            </a:r>
            <a:r>
              <a:rPr lang="en"/>
              <a:t>Templates</a:t>
            </a:r>
            <a:endParaRPr/>
          </a:p>
        </p:txBody>
      </p:sp>
      <p:sp>
        <p:nvSpPr>
          <p:cNvPr id="232" name="Google Shape;232;p37"/>
          <p:cNvSpPr txBox="1"/>
          <p:nvPr/>
        </p:nvSpPr>
        <p:spPr>
          <a:xfrm>
            <a:off x="1395550" y="2302100"/>
            <a:ext cx="6537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Use double curly braces ({{ }}) to embed expressions within HTML.</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 &lt;p&gt;{{ username }}&lt;/p&gt;</a:t>
            </a:r>
            <a:endParaRPr sz="1800">
              <a:solidFill>
                <a:schemeClr val="dk1"/>
              </a:solidFill>
            </a:endParaRPr>
          </a:p>
          <a:p>
            <a:pPr indent="0" lvl="0" marL="0" rtl="0" algn="l">
              <a:spcBef>
                <a:spcPts val="0"/>
              </a:spcBef>
              <a:spcAft>
                <a:spcPts val="0"/>
              </a:spcAft>
              <a:buNone/>
            </a:pPr>
            <a:r>
              <a:t/>
            </a:r>
            <a:endParaRPr sz="1800">
              <a:solidFill>
                <a:schemeClr val="dk1"/>
              </a:solidFill>
            </a:endParaRPr>
          </a:p>
        </p:txBody>
      </p:sp>
      <p:sp>
        <p:nvSpPr>
          <p:cNvPr id="233" name="Google Shape;233;p37"/>
          <p:cNvSpPr/>
          <p:nvPr/>
        </p:nvSpPr>
        <p:spPr>
          <a:xfrm>
            <a:off x="73450" y="1360325"/>
            <a:ext cx="3214800" cy="6120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000">
                <a:solidFill>
                  <a:schemeClr val="dk1"/>
                </a:solidFill>
              </a:rPr>
              <a:t>Interpolation</a:t>
            </a:r>
            <a:endParaRPr sz="2000">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Templates</a:t>
            </a:r>
            <a:endParaRPr/>
          </a:p>
        </p:txBody>
      </p:sp>
      <p:sp>
        <p:nvSpPr>
          <p:cNvPr id="239" name="Google Shape;239;p38"/>
          <p:cNvSpPr txBox="1"/>
          <p:nvPr/>
        </p:nvSpPr>
        <p:spPr>
          <a:xfrm>
            <a:off x="1468000" y="2133650"/>
            <a:ext cx="6537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Angular directives are used in templates to extend HTML with custom behavior.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Examples include ngIf, ngFor, and ngSwitch.</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240" name="Google Shape;240;p38"/>
          <p:cNvSpPr/>
          <p:nvPr/>
        </p:nvSpPr>
        <p:spPr>
          <a:xfrm>
            <a:off x="73450" y="1360325"/>
            <a:ext cx="3214800" cy="6120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Directives</a:t>
            </a:r>
            <a:endParaRPr sz="2000">
              <a:solidFill>
                <a:schemeClr val="dk1"/>
              </a:solidFill>
            </a:endParaRPr>
          </a:p>
          <a:p>
            <a:pPr indent="0" lvl="0" marL="0" rtl="0" algn="ctr">
              <a:spcBef>
                <a:spcPts val="0"/>
              </a:spcBef>
              <a:spcAft>
                <a:spcPts val="0"/>
              </a:spcAft>
              <a:buNone/>
            </a:pPr>
            <a:r>
              <a:t/>
            </a:r>
            <a:endParaRPr/>
          </a:p>
        </p:txBody>
      </p:sp>
      <p:sp>
        <p:nvSpPr>
          <p:cNvPr id="241" name="Google Shape;241;p38"/>
          <p:cNvSpPr/>
          <p:nvPr/>
        </p:nvSpPr>
        <p:spPr>
          <a:xfrm>
            <a:off x="1721550" y="3587975"/>
            <a:ext cx="5750100" cy="534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&lt;div *ngFor="let item of items"&gt;{{ item }}&lt;/div&gt;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Templates</a:t>
            </a:r>
            <a:endParaRPr/>
          </a:p>
        </p:txBody>
      </p:sp>
      <p:sp>
        <p:nvSpPr>
          <p:cNvPr id="247" name="Google Shape;247;p39"/>
          <p:cNvSpPr txBox="1"/>
          <p:nvPr/>
        </p:nvSpPr>
        <p:spPr>
          <a:xfrm>
            <a:off x="1395550" y="2302100"/>
            <a:ext cx="6537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Bind a property of an HTML element to a component property using square brackets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 &lt;img [src]="imageUrl" alt="Image"&gt;</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
        <p:nvSpPr>
          <p:cNvPr id="248" name="Google Shape;248;p39"/>
          <p:cNvSpPr/>
          <p:nvPr/>
        </p:nvSpPr>
        <p:spPr>
          <a:xfrm>
            <a:off x="73450" y="1360325"/>
            <a:ext cx="3214800" cy="6120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Property Binding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Templates</a:t>
            </a:r>
            <a:endParaRPr/>
          </a:p>
        </p:txBody>
      </p:sp>
      <p:sp>
        <p:nvSpPr>
          <p:cNvPr id="254" name="Google Shape;254;p40"/>
          <p:cNvSpPr txBox="1"/>
          <p:nvPr/>
        </p:nvSpPr>
        <p:spPr>
          <a:xfrm>
            <a:off x="1395550" y="2302100"/>
            <a:ext cx="6537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React to user events in the template and call component methods using parentheses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 &lt;button (click)="handleClick()"&gt;Click me&lt;/button&gt;</a:t>
            </a:r>
            <a:endParaRPr sz="1800">
              <a:solidFill>
                <a:schemeClr val="dk1"/>
              </a:solidFill>
            </a:endParaRPr>
          </a:p>
          <a:p>
            <a:pPr indent="0" lvl="0" marL="914400" rtl="0" algn="l">
              <a:spcBef>
                <a:spcPts val="0"/>
              </a:spcBef>
              <a:spcAft>
                <a:spcPts val="0"/>
              </a:spcAft>
              <a:buNone/>
            </a:pPr>
            <a:r>
              <a:t/>
            </a:r>
            <a:endParaRPr sz="1800">
              <a:solidFill>
                <a:schemeClr val="dk1"/>
              </a:solidFill>
            </a:endParaRPr>
          </a:p>
        </p:txBody>
      </p:sp>
      <p:sp>
        <p:nvSpPr>
          <p:cNvPr id="255" name="Google Shape;255;p40"/>
          <p:cNvSpPr/>
          <p:nvPr/>
        </p:nvSpPr>
        <p:spPr>
          <a:xfrm>
            <a:off x="73450" y="1360325"/>
            <a:ext cx="3214800" cy="6120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Event Binding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Templates</a:t>
            </a:r>
            <a:endParaRPr/>
          </a:p>
        </p:txBody>
      </p:sp>
      <p:sp>
        <p:nvSpPr>
          <p:cNvPr id="261" name="Google Shape;261;p41"/>
          <p:cNvSpPr txBox="1"/>
          <p:nvPr/>
        </p:nvSpPr>
        <p:spPr>
          <a:xfrm>
            <a:off x="1395550" y="2302100"/>
            <a:ext cx="6537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Combine property binding and event binding to achieve two-way data binding.</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 &lt;input [(ngModel)]="twoWayBindingProperty"&gt;</a:t>
            </a:r>
            <a:endParaRPr sz="1800">
              <a:solidFill>
                <a:schemeClr val="dk1"/>
              </a:solidFill>
            </a:endParaRPr>
          </a:p>
          <a:p>
            <a:pPr indent="0" lvl="0" marL="1371600" rtl="0" algn="l">
              <a:spcBef>
                <a:spcPts val="0"/>
              </a:spcBef>
              <a:spcAft>
                <a:spcPts val="0"/>
              </a:spcAft>
              <a:buNone/>
            </a:pPr>
            <a:r>
              <a:t/>
            </a:r>
            <a:endParaRPr sz="1800">
              <a:solidFill>
                <a:schemeClr val="dk1"/>
              </a:solidFill>
            </a:endParaRPr>
          </a:p>
        </p:txBody>
      </p:sp>
      <p:sp>
        <p:nvSpPr>
          <p:cNvPr id="262" name="Google Shape;262;p41"/>
          <p:cNvSpPr/>
          <p:nvPr/>
        </p:nvSpPr>
        <p:spPr>
          <a:xfrm>
            <a:off x="73450" y="1360325"/>
            <a:ext cx="3214800" cy="6120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dk1"/>
                </a:solidFill>
              </a:rPr>
              <a:t>Two-Way Binding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Angular Templates</a:t>
            </a:r>
            <a:endParaRPr/>
          </a:p>
        </p:txBody>
      </p:sp>
      <p:sp>
        <p:nvSpPr>
          <p:cNvPr id="268" name="Google Shape;268;p42"/>
          <p:cNvSpPr txBox="1"/>
          <p:nvPr/>
        </p:nvSpPr>
        <p:spPr>
          <a:xfrm>
            <a:off x="1395550" y="2302100"/>
            <a:ext cx="6537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Use #variableName to create a reference to an HTML element or Angular component within the template.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Example: &lt;input #myInput&gt;</a:t>
            </a:r>
            <a:endParaRPr sz="1800">
              <a:solidFill>
                <a:schemeClr val="dk1"/>
              </a:solidFill>
            </a:endParaRPr>
          </a:p>
          <a:p>
            <a:pPr indent="0" lvl="0" marL="1828800" rtl="0" algn="l">
              <a:spcBef>
                <a:spcPts val="0"/>
              </a:spcBef>
              <a:spcAft>
                <a:spcPts val="0"/>
              </a:spcAft>
              <a:buNone/>
            </a:pPr>
            <a:r>
              <a:t/>
            </a:r>
            <a:endParaRPr sz="1800">
              <a:solidFill>
                <a:schemeClr val="dk1"/>
              </a:solidFill>
            </a:endParaRPr>
          </a:p>
        </p:txBody>
      </p:sp>
      <p:sp>
        <p:nvSpPr>
          <p:cNvPr id="269" name="Google Shape;269;p42"/>
          <p:cNvSpPr/>
          <p:nvPr/>
        </p:nvSpPr>
        <p:spPr>
          <a:xfrm>
            <a:off x="73450" y="1360325"/>
            <a:ext cx="3214800" cy="7425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2000"/>
              <a:t>Template Reference Variables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 Which syntax is used for one-way data binding in Angular templates?</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(expression)</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 expression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[expression]</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ng-model</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75" name="Google Shape;275;p43"/>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Remember</a:t>
            </a:r>
            <a:endParaRPr sz="2800"/>
          </a:p>
        </p:txBody>
      </p:sp>
      <p:sp>
        <p:nvSpPr>
          <p:cNvPr id="276" name="Google Shape;276;p43"/>
          <p:cNvSpPr/>
          <p:nvPr/>
        </p:nvSpPr>
        <p:spPr>
          <a:xfrm>
            <a:off x="5891375" y="2225788"/>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B</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What is the purpose of property binding in Angular?</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To bind methods between components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To synchronize data between the model and the view</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To bind properties of HTML elements to component properties</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To handle user events in the template</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82" name="Google Shape;282;p44"/>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Understand</a:t>
            </a:r>
            <a:endParaRPr sz="2800"/>
          </a:p>
        </p:txBody>
      </p:sp>
      <p:sp>
        <p:nvSpPr>
          <p:cNvPr id="283" name="Google Shape;283;p44"/>
          <p:cNvSpPr/>
          <p:nvPr/>
        </p:nvSpPr>
        <p:spPr>
          <a:xfrm>
            <a:off x="5900425" y="2571738"/>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C</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Binding</a:t>
            </a:r>
            <a:endParaRPr/>
          </a:p>
        </p:txBody>
      </p:sp>
      <p:sp>
        <p:nvSpPr>
          <p:cNvPr id="152" name="Google Shape;152;p27"/>
          <p:cNvSpPr/>
          <p:nvPr/>
        </p:nvSpPr>
        <p:spPr>
          <a:xfrm>
            <a:off x="680175" y="1378450"/>
            <a:ext cx="7072200" cy="10053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binding is a mechanism that synchronizes the data between the model (business logic or application state) and the view (UI)</a:t>
            </a:r>
            <a:endParaRPr/>
          </a:p>
        </p:txBody>
      </p:sp>
      <p:sp>
        <p:nvSpPr>
          <p:cNvPr id="153" name="Google Shape;153;p27"/>
          <p:cNvSpPr/>
          <p:nvPr/>
        </p:nvSpPr>
        <p:spPr>
          <a:xfrm>
            <a:off x="707325" y="2718650"/>
            <a:ext cx="7045200" cy="9600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 allows you to connect different parts of your application and keep them in sync without manual intervention.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Which directive is used for repeating content in Angular templates?</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ng-show</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ng-repeat</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ng-if</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ng-switch</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89" name="Google Shape;289;p45"/>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Apply</a:t>
            </a:r>
            <a:endParaRPr sz="2800"/>
          </a:p>
        </p:txBody>
      </p:sp>
      <p:sp>
        <p:nvSpPr>
          <p:cNvPr id="290" name="Google Shape;290;p45"/>
          <p:cNvSpPr/>
          <p:nvPr/>
        </p:nvSpPr>
        <p:spPr>
          <a:xfrm>
            <a:off x="5900425" y="2571738"/>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B</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idx="1" type="body"/>
          </p:nvPr>
        </p:nvSpPr>
        <p:spPr>
          <a:xfrm>
            <a:off x="606625" y="863250"/>
            <a:ext cx="7623000" cy="3537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Clr>
                <a:schemeClr val="dk1"/>
              </a:buClr>
              <a:buSzPts val="1100"/>
              <a:buFont typeface="Arial"/>
              <a:buNone/>
            </a:pPr>
            <a:r>
              <a:rPr lang="en">
                <a:solidFill>
                  <a:schemeClr val="dk1"/>
                </a:solidFill>
              </a:rPr>
              <a:t>In Angular templates, what is the purpose of ng-content?</a:t>
            </a:r>
            <a:endParaRPr>
              <a:solidFill>
                <a:schemeClr val="dk1"/>
              </a:solidFill>
            </a:endParaRPr>
          </a:p>
          <a:p>
            <a:pPr indent="0" lvl="0" marL="0" rtl="0" algn="l">
              <a:spcBef>
                <a:spcPts val="800"/>
              </a:spcBef>
              <a:spcAft>
                <a:spcPts val="0"/>
              </a:spcAft>
              <a:buClr>
                <a:schemeClr val="dk1"/>
              </a:buClr>
              <a:buSzPts val="1100"/>
              <a:buFont typeface="Arial"/>
              <a:buNone/>
            </a:pPr>
            <a:r>
              <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A) To define content projection</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B) To define event binding</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C) To define property binding</a:t>
            </a:r>
            <a:endParaRPr>
              <a:solidFill>
                <a:schemeClr val="dk1"/>
              </a:solidFill>
            </a:endParaRPr>
          </a:p>
          <a:p>
            <a:pPr indent="0" lvl="0" marL="0" rtl="0" algn="l">
              <a:spcBef>
                <a:spcPts val="800"/>
              </a:spcBef>
              <a:spcAft>
                <a:spcPts val="0"/>
              </a:spcAft>
              <a:buClr>
                <a:schemeClr val="dk1"/>
              </a:buClr>
              <a:buSzPts val="1100"/>
              <a:buFont typeface="Arial"/>
              <a:buNone/>
            </a:pPr>
            <a:r>
              <a:rPr lang="en">
                <a:solidFill>
                  <a:schemeClr val="dk1"/>
                </a:solidFill>
              </a:rPr>
              <a:t>D) To define interpolation</a:t>
            </a:r>
            <a:endParaRPr>
              <a:solidFill>
                <a:schemeClr val="dk1"/>
              </a:solidFill>
            </a:endParaRPr>
          </a:p>
          <a:p>
            <a:pPr indent="0" lvl="0" marL="0" rtl="0" algn="l">
              <a:spcBef>
                <a:spcPts val="800"/>
              </a:spcBef>
              <a:spcAft>
                <a:spcPts val="200"/>
              </a:spcAft>
              <a:buNone/>
            </a:pPr>
            <a:r>
              <a:t/>
            </a:r>
            <a:endParaRPr>
              <a:solidFill>
                <a:schemeClr val="dk1"/>
              </a:solidFill>
            </a:endParaRPr>
          </a:p>
        </p:txBody>
      </p:sp>
      <p:sp>
        <p:nvSpPr>
          <p:cNvPr id="296" name="Google Shape;296;p46"/>
          <p:cNvSpPr/>
          <p:nvPr/>
        </p:nvSpPr>
        <p:spPr>
          <a:xfrm>
            <a:off x="0" y="0"/>
            <a:ext cx="2948100" cy="657600"/>
          </a:xfrm>
          <a:prstGeom prst="homePlat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t>Analyze</a:t>
            </a:r>
            <a:endParaRPr sz="2800"/>
          </a:p>
        </p:txBody>
      </p:sp>
      <p:sp>
        <p:nvSpPr>
          <p:cNvPr id="297" name="Google Shape;297;p46"/>
          <p:cNvSpPr/>
          <p:nvPr/>
        </p:nvSpPr>
        <p:spPr>
          <a:xfrm>
            <a:off x="5900425" y="2571738"/>
            <a:ext cx="1806462" cy="1675080"/>
          </a:xfrm>
          <a:prstGeom prst="irregularSeal1">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t>A</a:t>
            </a:r>
            <a:endParaRPr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7"/>
          <p:cNvPicPr preferRelativeResize="0"/>
          <p:nvPr/>
        </p:nvPicPr>
        <p:blipFill rotWithShape="1">
          <a:blip r:embed="rId3">
            <a:alphaModFix/>
          </a:blip>
          <a:srcRect b="0" l="0" r="0" t="0"/>
          <a:stretch/>
        </p:blipFill>
        <p:spPr>
          <a:xfrm>
            <a:off x="1713175" y="391688"/>
            <a:ext cx="4307675" cy="4360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idx="1" type="body"/>
          </p:nvPr>
        </p:nvSpPr>
        <p:spPr>
          <a:xfrm>
            <a:off x="242888" y="607219"/>
            <a:ext cx="8589300" cy="3961800"/>
          </a:xfrm>
          <a:prstGeom prst="rect">
            <a:avLst/>
          </a:prstGeom>
          <a:no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228600" lvl="0" marL="457200" rtl="0" algn="ctr">
              <a:lnSpc>
                <a:spcPct val="115000"/>
              </a:lnSpc>
              <a:spcBef>
                <a:spcPts val="0"/>
              </a:spcBef>
              <a:spcAft>
                <a:spcPts val="0"/>
              </a:spcAft>
              <a:buClr>
                <a:schemeClr val="dk1"/>
              </a:buClr>
              <a:buSzPts val="1800"/>
              <a:buFont typeface="Arial"/>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t/>
            </a:r>
            <a:endParaRPr b="1">
              <a:solidFill>
                <a:schemeClr val="dk1"/>
              </a:solidFill>
            </a:endParaRPr>
          </a:p>
          <a:p>
            <a:pPr indent="0" lvl="0" marL="114300" rtl="0" algn="ctr">
              <a:lnSpc>
                <a:spcPct val="115000"/>
              </a:lnSpc>
              <a:spcBef>
                <a:spcPts val="0"/>
              </a:spcBef>
              <a:spcAft>
                <a:spcPts val="0"/>
              </a:spcAft>
              <a:buClr>
                <a:schemeClr val="dk1"/>
              </a:buClr>
              <a:buSzPts val="1800"/>
              <a:buNone/>
            </a:pPr>
            <a:r>
              <a:rPr b="1" lang="en" sz="3200">
                <a:solidFill>
                  <a:schemeClr val="dk1"/>
                </a:solidFill>
              </a:rPr>
              <a:t>Thank You</a:t>
            </a:r>
            <a:endParaRPr b="1" sz="3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159" name="Google Shape;159;p28"/>
          <p:cNvSpPr/>
          <p:nvPr/>
        </p:nvSpPr>
        <p:spPr>
          <a:xfrm>
            <a:off x="10050" y="1143000"/>
            <a:ext cx="2861400" cy="796800"/>
          </a:xfrm>
          <a:prstGeom prst="homePlat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One-Way Data Binding</a:t>
            </a:r>
            <a:endParaRPr/>
          </a:p>
        </p:txBody>
      </p:sp>
      <p:sp>
        <p:nvSpPr>
          <p:cNvPr id="160" name="Google Shape;160;p28"/>
          <p:cNvSpPr/>
          <p:nvPr/>
        </p:nvSpPr>
        <p:spPr>
          <a:xfrm>
            <a:off x="3161350" y="1233550"/>
            <a:ext cx="5225100" cy="7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From Component to View (Interpolation)</a:t>
            </a:r>
            <a:endParaRPr b="1"/>
          </a:p>
        </p:txBody>
      </p:sp>
      <p:sp>
        <p:nvSpPr>
          <p:cNvPr id="161" name="Google Shape;161;p28"/>
          <p:cNvSpPr txBox="1"/>
          <p:nvPr/>
        </p:nvSpPr>
        <p:spPr>
          <a:xfrm>
            <a:off x="788825" y="2247775"/>
            <a:ext cx="6945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is the simplest form of one-way data binding where data from the component is displayed in the view using double curly braces ({{ }}). For example:</a:t>
            </a:r>
            <a:endParaRPr sz="1800">
              <a:solidFill>
                <a:schemeClr val="dk1"/>
              </a:solidFill>
            </a:endParaRPr>
          </a:p>
        </p:txBody>
      </p:sp>
      <p:sp>
        <p:nvSpPr>
          <p:cNvPr id="162" name="Google Shape;162;p28"/>
          <p:cNvSpPr/>
          <p:nvPr/>
        </p:nvSpPr>
        <p:spPr>
          <a:xfrm>
            <a:off x="1142000" y="3524575"/>
            <a:ext cx="52251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&lt;h1&gt;{{ pageTitle }}&lt;/h1&gt;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168" name="Google Shape;168;p29"/>
          <p:cNvSpPr/>
          <p:nvPr/>
        </p:nvSpPr>
        <p:spPr>
          <a:xfrm>
            <a:off x="10050" y="1143000"/>
            <a:ext cx="2861400" cy="796800"/>
          </a:xfrm>
          <a:prstGeom prst="homePlat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One-Way Data Binding</a:t>
            </a:r>
            <a:endParaRPr/>
          </a:p>
        </p:txBody>
      </p:sp>
      <p:sp>
        <p:nvSpPr>
          <p:cNvPr id="169" name="Google Shape;169;p29"/>
          <p:cNvSpPr/>
          <p:nvPr/>
        </p:nvSpPr>
        <p:spPr>
          <a:xfrm>
            <a:off x="3161350" y="1233550"/>
            <a:ext cx="5225100" cy="7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From Component to View (Property Binding)</a:t>
            </a:r>
            <a:endParaRPr b="1"/>
          </a:p>
        </p:txBody>
      </p:sp>
      <p:sp>
        <p:nvSpPr>
          <p:cNvPr id="170" name="Google Shape;170;p29"/>
          <p:cNvSpPr txBox="1"/>
          <p:nvPr/>
        </p:nvSpPr>
        <p:spPr>
          <a:xfrm>
            <a:off x="788825" y="2247775"/>
            <a:ext cx="694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n this case, a property of an HTML element is bound to a property of a component using square brackets ([]).</a:t>
            </a:r>
            <a:endParaRPr sz="1800">
              <a:solidFill>
                <a:schemeClr val="dk1"/>
              </a:solidFill>
            </a:endParaRPr>
          </a:p>
        </p:txBody>
      </p:sp>
      <p:sp>
        <p:nvSpPr>
          <p:cNvPr id="171" name="Google Shape;171;p29"/>
          <p:cNvSpPr/>
          <p:nvPr/>
        </p:nvSpPr>
        <p:spPr>
          <a:xfrm>
            <a:off x="1142000" y="3524575"/>
            <a:ext cx="52251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&lt;img [src]="imageUrl" alt="Image"&gt;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177" name="Google Shape;177;p30"/>
          <p:cNvSpPr/>
          <p:nvPr/>
        </p:nvSpPr>
        <p:spPr>
          <a:xfrm>
            <a:off x="10050" y="1143000"/>
            <a:ext cx="2861400" cy="796800"/>
          </a:xfrm>
          <a:prstGeom prst="homePlate">
            <a:avLst>
              <a:gd fmla="val 50000"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Two-Way Data Binding</a:t>
            </a:r>
            <a:endParaRPr/>
          </a:p>
        </p:txBody>
      </p:sp>
      <p:sp>
        <p:nvSpPr>
          <p:cNvPr id="178" name="Google Shape;178;p30"/>
          <p:cNvSpPr txBox="1"/>
          <p:nvPr/>
        </p:nvSpPr>
        <p:spPr>
          <a:xfrm>
            <a:off x="3070800" y="1171950"/>
            <a:ext cx="5695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Two-way data binding combines property binding and event binding, allowing changes in the view to automatically update the model and vice versa. It is typically used with forms. The ngModel directive is commonly used for achieving two-way binding.</a:t>
            </a:r>
            <a:endParaRPr sz="1800">
              <a:solidFill>
                <a:schemeClr val="dk1"/>
              </a:solidFill>
            </a:endParaRPr>
          </a:p>
        </p:txBody>
      </p:sp>
      <p:sp>
        <p:nvSpPr>
          <p:cNvPr id="179" name="Google Shape;179;p30"/>
          <p:cNvSpPr/>
          <p:nvPr/>
        </p:nvSpPr>
        <p:spPr>
          <a:xfrm>
            <a:off x="1449900" y="3017450"/>
            <a:ext cx="52251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&lt;input [(ngModel)]="username"&gt;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185" name="Google Shape;185;p31"/>
          <p:cNvSpPr/>
          <p:nvPr/>
        </p:nvSpPr>
        <p:spPr>
          <a:xfrm>
            <a:off x="10050" y="1143000"/>
            <a:ext cx="2861400" cy="796800"/>
          </a:xfrm>
          <a:prstGeom prst="homePlate">
            <a:avLst>
              <a:gd fmla="val 50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From View to Component (Event Binding)</a:t>
            </a:r>
            <a:endParaRPr/>
          </a:p>
        </p:txBody>
      </p:sp>
      <p:sp>
        <p:nvSpPr>
          <p:cNvPr id="186" name="Google Shape;186;p31"/>
          <p:cNvSpPr txBox="1"/>
          <p:nvPr/>
        </p:nvSpPr>
        <p:spPr>
          <a:xfrm>
            <a:off x="3070800" y="1171950"/>
            <a:ext cx="56958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type of binding allows the view to trigger actions in the component when user events occur. Event binding is denoted by parentheses (()).</a:t>
            </a:r>
            <a:endParaRPr sz="1800">
              <a:solidFill>
                <a:schemeClr val="dk1"/>
              </a:solidFill>
            </a:endParaRPr>
          </a:p>
        </p:txBody>
      </p:sp>
      <p:sp>
        <p:nvSpPr>
          <p:cNvPr id="187" name="Google Shape;187;p31"/>
          <p:cNvSpPr/>
          <p:nvPr/>
        </p:nvSpPr>
        <p:spPr>
          <a:xfrm>
            <a:off x="1458950" y="2673350"/>
            <a:ext cx="57594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&lt;button (click)="handleClick()"&gt;Click me&lt;/button&gt;</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193" name="Google Shape;193;p32"/>
          <p:cNvSpPr/>
          <p:nvPr/>
        </p:nvSpPr>
        <p:spPr>
          <a:xfrm>
            <a:off x="10050" y="1143000"/>
            <a:ext cx="2861400" cy="796800"/>
          </a:xfrm>
          <a:prstGeom prst="homePlate">
            <a:avLst>
              <a:gd fmla="val 50000"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Property Binding vs. Interpolation</a:t>
            </a:r>
            <a:endParaRPr/>
          </a:p>
        </p:txBody>
      </p:sp>
      <p:sp>
        <p:nvSpPr>
          <p:cNvPr id="194" name="Google Shape;194;p32"/>
          <p:cNvSpPr txBox="1"/>
          <p:nvPr/>
        </p:nvSpPr>
        <p:spPr>
          <a:xfrm>
            <a:off x="3070800" y="1171950"/>
            <a:ext cx="56958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Interpolation ({{ }}): Used to insert the result of an expression directly into the HTML template.</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Property Binding ([]): Used to set the property of an HTML element to the value of a component property.</a:t>
            </a:r>
            <a:endParaRPr sz="1800">
              <a:solidFill>
                <a:schemeClr val="dk1"/>
              </a:solidFill>
            </a:endParaRPr>
          </a:p>
          <a:p>
            <a:pPr indent="0" lvl="0" marL="457200" rtl="0" algn="l">
              <a:spcBef>
                <a:spcPts val="0"/>
              </a:spcBef>
              <a:spcAft>
                <a:spcPts val="0"/>
              </a:spcAft>
              <a:buNone/>
            </a:pPr>
            <a:r>
              <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200" name="Google Shape;200;p33"/>
          <p:cNvSpPr/>
          <p:nvPr/>
        </p:nvSpPr>
        <p:spPr>
          <a:xfrm>
            <a:off x="10050" y="1143000"/>
            <a:ext cx="2861400" cy="796800"/>
          </a:xfrm>
          <a:prstGeom prst="homePlate">
            <a:avLst>
              <a:gd fmla="val 50000" name="adj"/>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From Component to View (Attribute Binding)</a:t>
            </a:r>
            <a:endParaRPr/>
          </a:p>
        </p:txBody>
      </p:sp>
      <p:sp>
        <p:nvSpPr>
          <p:cNvPr id="201" name="Google Shape;201;p33"/>
          <p:cNvSpPr txBox="1"/>
          <p:nvPr/>
        </p:nvSpPr>
        <p:spPr>
          <a:xfrm>
            <a:off x="3070800" y="1171950"/>
            <a:ext cx="569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Attribute binding is similar to property binding but is used when you need to bind an attribute of an HTML element that is not a standard HTML property. It is denoted by square brackets ([]).</a:t>
            </a:r>
            <a:endParaRPr sz="1800">
              <a:solidFill>
                <a:schemeClr val="dk1"/>
              </a:solidFill>
            </a:endParaRPr>
          </a:p>
        </p:txBody>
      </p:sp>
      <p:sp>
        <p:nvSpPr>
          <p:cNvPr id="202" name="Google Shape;202;p33"/>
          <p:cNvSpPr/>
          <p:nvPr/>
        </p:nvSpPr>
        <p:spPr>
          <a:xfrm>
            <a:off x="1314050" y="2917850"/>
            <a:ext cx="67281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&lt;div [attr.custom-attribute]="componentProperty"&gt;&lt;/div&gt;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Data Binding</a:t>
            </a:r>
            <a:endParaRPr/>
          </a:p>
        </p:txBody>
      </p:sp>
      <p:sp>
        <p:nvSpPr>
          <p:cNvPr id="208" name="Google Shape;208;p34"/>
          <p:cNvSpPr/>
          <p:nvPr/>
        </p:nvSpPr>
        <p:spPr>
          <a:xfrm>
            <a:off x="10050" y="1143000"/>
            <a:ext cx="2861400" cy="796800"/>
          </a:xfrm>
          <a:prstGeom prst="homePlate">
            <a:avLst>
              <a:gd fmla="val 50000" name="adj"/>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Class and Style Binding</a:t>
            </a:r>
            <a:endParaRPr/>
          </a:p>
        </p:txBody>
      </p:sp>
      <p:sp>
        <p:nvSpPr>
          <p:cNvPr id="209" name="Google Shape;209;p34"/>
          <p:cNvSpPr/>
          <p:nvPr/>
        </p:nvSpPr>
        <p:spPr>
          <a:xfrm>
            <a:off x="3161350" y="1233550"/>
            <a:ext cx="5225100" cy="70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 Binding</a:t>
            </a:r>
            <a:endParaRPr b="1"/>
          </a:p>
        </p:txBody>
      </p:sp>
      <p:sp>
        <p:nvSpPr>
          <p:cNvPr id="210" name="Google Shape;210;p34"/>
          <p:cNvSpPr txBox="1"/>
          <p:nvPr/>
        </p:nvSpPr>
        <p:spPr>
          <a:xfrm>
            <a:off x="788825" y="2247775"/>
            <a:ext cx="694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Allows dynamically adding or removing CSS classes based on component properties.</a:t>
            </a:r>
            <a:endParaRPr sz="1800">
              <a:solidFill>
                <a:schemeClr val="dk1"/>
              </a:solidFill>
            </a:endParaRPr>
          </a:p>
        </p:txBody>
      </p:sp>
      <p:sp>
        <p:nvSpPr>
          <p:cNvPr id="211" name="Google Shape;211;p34"/>
          <p:cNvSpPr/>
          <p:nvPr/>
        </p:nvSpPr>
        <p:spPr>
          <a:xfrm>
            <a:off x="1223500" y="3207625"/>
            <a:ext cx="52251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latin typeface="Courier New"/>
                <a:ea typeface="Courier New"/>
                <a:cs typeface="Courier New"/>
                <a:sym typeface="Courier New"/>
              </a:rPr>
              <a:t>&lt;div [class.active]="isActive"&gt;&lt;/div&gt;</a:t>
            </a:r>
            <a:endParaRPr>
              <a:latin typeface="Courier New"/>
              <a:ea typeface="Courier New"/>
              <a:cs typeface="Courier New"/>
              <a:sym typeface="Courier New"/>
            </a:endParaRPr>
          </a:p>
          <a:p>
            <a:pPr indent="0" lvl="0" marL="0" rtl="0" algn="ctr">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ctr">
              <a:spcBef>
                <a:spcPts val="0"/>
              </a:spcBef>
              <a:spcAft>
                <a:spcPts val="0"/>
              </a:spcAft>
              <a:buNone/>
            </a:pPr>
            <a:r>
              <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