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4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7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2ebdae0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2ebdae0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ebdae0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ebdae0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ebdae0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2ebdae0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ebdae02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ebdae02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ebdae02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ebdae02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2ebdae02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2ebdae02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2ebdae02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2ebdae02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2ebdae02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2ebdae02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2ebdae02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2ebdae02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2ebdae02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2ebdae02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ebdae0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ebdae0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2ebdae0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2ebdae0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2ebdae02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2ebdae0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2ebdae02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2ebdae02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2ebdae02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2ebdae02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2ebdae02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62ebdae0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ebdae02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62ebdae0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ebdae02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ebdae02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ebdae0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ebdae0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ebdae0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ebdae0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ebdae0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ebdae0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ebdae0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ebdae0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2ebdae0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2ebdae0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2ebdae0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2ebdae0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Forms and validation</a:t>
            </a:r>
            <a:endParaRPr b="1" sz="3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3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Validators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639375" y="3183725"/>
            <a:ext cx="7443300" cy="384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name="username" [(ngModel)]="user.username" required&gt;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600075" y="2142850"/>
            <a:ext cx="74433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ensures  that </a:t>
            </a:r>
            <a:r>
              <a:rPr lang="en"/>
              <a:t>field is not empty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600075" y="1160925"/>
            <a:ext cx="2818200" cy="6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1. Required Validator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3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Validators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639375" y="3183725"/>
            <a:ext cx="7443300" cy="785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name="password" [(ngModel)]="user.password" minlength="8" maxlength="20"&gt;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600075" y="2142850"/>
            <a:ext cx="74433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Validates the minimum and maximum length of a string.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600075" y="1160925"/>
            <a:ext cx="4134000" cy="6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2. MinLength and MaxLength Validators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3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Validators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639375" y="3183725"/>
            <a:ext cx="7443300" cy="785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name="email" [(ngModel)]="user.email" pattern="[a-zA-Z0-9._%+-]+@[a-zA-Z0-9.-]+\.[a-zA-Z]{2,}"&gt;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00075" y="2142850"/>
            <a:ext cx="74433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Validates the input against a regular expression pattern</a:t>
            </a: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600075" y="1160925"/>
            <a:ext cx="2818200" cy="6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3. Pattern Validator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3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Validators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639375" y="3183725"/>
            <a:ext cx="7443300" cy="384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type="email" name="email" [(ngModel)]="user.email"&gt;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600075" y="2142850"/>
            <a:ext cx="74433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the input is a valid email address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600075" y="1160925"/>
            <a:ext cx="2818200" cy="6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4.Email Validator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39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Validators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639375" y="3183725"/>
            <a:ext cx="7443300" cy="384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type="number" name="age" [(ngModel)]="user.age" min="18" max="99"&gt;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600075" y="2142850"/>
            <a:ext cx="74433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Validates numeric input against minimum and maximum values.</a:t>
            </a:r>
            <a:endParaRPr/>
          </a:p>
        </p:txBody>
      </p:sp>
      <p:sp>
        <p:nvSpPr>
          <p:cNvPr id="246" name="Google Shape;246;p39"/>
          <p:cNvSpPr/>
          <p:nvPr/>
        </p:nvSpPr>
        <p:spPr>
          <a:xfrm>
            <a:off x="600075" y="1160925"/>
            <a:ext cx="3790500" cy="618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5. Min and Max Validators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Validators</a:t>
            </a: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698275" y="1386750"/>
            <a:ext cx="7286100" cy="657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validators in Angular allow you to implement your own validation logic for form controls.</a:t>
            </a:r>
            <a:endParaRPr/>
          </a:p>
        </p:txBody>
      </p:sp>
      <p:sp>
        <p:nvSpPr>
          <p:cNvPr id="253" name="Google Shape;253;p40"/>
          <p:cNvSpPr/>
          <p:nvPr/>
        </p:nvSpPr>
        <p:spPr>
          <a:xfrm>
            <a:off x="752475" y="2530925"/>
            <a:ext cx="7286100" cy="65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validators are functions that check if a given input is valid based on your specified criteria.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Validation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236750" y="1180525"/>
            <a:ext cx="2032800" cy="7365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 1:</a:t>
            </a:r>
            <a:endParaRPr sz="2100"/>
          </a:p>
        </p:txBody>
      </p:sp>
      <p:sp>
        <p:nvSpPr>
          <p:cNvPr id="260" name="Google Shape;260;p41"/>
          <p:cNvSpPr txBox="1"/>
          <p:nvPr/>
        </p:nvSpPr>
        <p:spPr>
          <a:xfrm>
            <a:off x="2750575" y="1317925"/>
            <a:ext cx="59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import the necessary modules from @angular/forms: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1847175" y="2486550"/>
            <a:ext cx="6559500" cy="6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{ AbstractControl, ValidatorFn, Validators } from '@angular/forms';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Validation</a:t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236750" y="1180525"/>
            <a:ext cx="2032800" cy="7365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 2:</a:t>
            </a:r>
            <a:endParaRPr sz="2100"/>
          </a:p>
        </p:txBody>
      </p:sp>
      <p:sp>
        <p:nvSpPr>
          <p:cNvPr id="268" name="Google Shape;268;p42"/>
          <p:cNvSpPr txBox="1"/>
          <p:nvPr/>
        </p:nvSpPr>
        <p:spPr>
          <a:xfrm>
            <a:off x="2750575" y="1101975"/>
            <a:ext cx="593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Define a function that returns a ValidatorFn. This function will perform the validation logic. It takes an AbstractControl as a parameter and returns null if the validation passes, or an object with validation errors if it fails.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2652400" y="2294425"/>
            <a:ext cx="5931000" cy="26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function customValidator(): ValidatorFn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(control: AbstractControl): { [key: string]: any } | null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Your validation logic 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Example: Check if the input contains the word "example"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const forbidden = /example/.test(control.value);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forbidden ? { 'forbiddenValue': { value: control.value } } : null;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Validation</a:t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>
            <a:off x="236750" y="1180525"/>
            <a:ext cx="2032800" cy="7365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 3:</a:t>
            </a:r>
            <a:endParaRPr sz="2100"/>
          </a:p>
        </p:txBody>
      </p:sp>
      <p:sp>
        <p:nvSpPr>
          <p:cNvPr id="276" name="Google Shape;276;p43"/>
          <p:cNvSpPr txBox="1"/>
          <p:nvPr/>
        </p:nvSpPr>
        <p:spPr>
          <a:xfrm>
            <a:off x="2750575" y="1101975"/>
            <a:ext cx="59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Apply the custom validator to the desired form control when building your form using the FormBuilder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2652400" y="1832725"/>
            <a:ext cx="5931000" cy="31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{ Component } from '@angular/core';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{ FormBuilder, FormGroup, Validators } from '@angular/forms';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{ customValidator } from './validators';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selector: 'app-my-form',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templateUrl: './my-form.component.html',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styleUrls: ['./my-form.component.css']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export class MyFormComponent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myForm: FormGroup;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constructor(private fb: FormBuilder)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this.myForm = this.fb.group({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username: ['', [Validators.required, customValidator()]],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// Other form controls...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Validation</a:t>
            </a:r>
            <a:endParaRPr/>
          </a:p>
        </p:txBody>
      </p:sp>
      <p:sp>
        <p:nvSpPr>
          <p:cNvPr id="283" name="Google Shape;283;p44"/>
          <p:cNvSpPr/>
          <p:nvPr/>
        </p:nvSpPr>
        <p:spPr>
          <a:xfrm>
            <a:off x="236750" y="1180525"/>
            <a:ext cx="2032800" cy="7365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 4:</a:t>
            </a:r>
            <a:endParaRPr sz="2100"/>
          </a:p>
        </p:txBody>
      </p:sp>
      <p:sp>
        <p:nvSpPr>
          <p:cNvPr id="284" name="Google Shape;284;p44"/>
          <p:cNvSpPr txBox="1"/>
          <p:nvPr/>
        </p:nvSpPr>
        <p:spPr>
          <a:xfrm>
            <a:off x="2730950" y="1341025"/>
            <a:ext cx="59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Display Validation Errors in the Template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2730950" y="2284425"/>
            <a:ext cx="5931000" cy="14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 *ngIf="myForm.get('username').hasError('forbiddenValue')"&gt;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Username cannot contain the word "example".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forms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26625" y="1115825"/>
            <a:ext cx="7778700" cy="83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Forms are a crucial part of building dynamic and interactive user interfaces in Angular applications.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26600" y="2392650"/>
            <a:ext cx="7778700" cy="83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allow you to handle user input, validation, and form submission seamlessly.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module from @angular/forms is essential for working with forms in Angular?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HttpClientModule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RouterModule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FormsModule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NgRxModule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92" name="Google Shape;292;p45"/>
          <p:cNvSpPr/>
          <p:nvPr/>
        </p:nvSpPr>
        <p:spPr>
          <a:xfrm>
            <a:off x="5900425" y="257173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can you implement custom validation in Angular reactive forms?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By using ngModel directive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By extending the built-in Validators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By configuring the @angular/forms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By directly manipulating the DOM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99" name="Google Shape;299;p46"/>
          <p:cNvSpPr/>
          <p:nvPr/>
        </p:nvSpPr>
        <p:spPr>
          <a:xfrm>
            <a:off x="5900425" y="257173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primary purpose of Angular validators?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Enhancing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Handling HTTP requests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Controlling form input quality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Styling user interfaces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306" name="Google Shape;306;p47"/>
          <p:cNvSpPr/>
          <p:nvPr/>
        </p:nvSpPr>
        <p:spPr>
          <a:xfrm>
            <a:off x="5900425" y="257173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template-driven forms, how are validation error messages typically displayed in the template?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Using Angular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Through console.log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With *ngIf and form control properties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By creating a separate validation component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313" name="Google Shape;313;p48"/>
          <p:cNvSpPr/>
          <p:nvPr/>
        </p:nvSpPr>
        <p:spPr>
          <a:xfrm>
            <a:off x="5900425" y="257173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Angular Forms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10050" y="1161100"/>
            <a:ext cx="3296100" cy="715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 Template-Driven Forms</a:t>
            </a:r>
            <a:endParaRPr b="1" sz="1800"/>
          </a:p>
        </p:txBody>
      </p:sp>
      <p:sp>
        <p:nvSpPr>
          <p:cNvPr id="160" name="Google Shape;160;p28"/>
          <p:cNvSpPr/>
          <p:nvPr/>
        </p:nvSpPr>
        <p:spPr>
          <a:xfrm>
            <a:off x="73325" y="2150700"/>
            <a:ext cx="4926300" cy="8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Template-driven forms are the simpler and more declarative approach to handling forms in Angular. 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73325" y="3188000"/>
            <a:ext cx="4926300" cy="8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rely on directives in the HTML template to create and manage the form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5352800" y="1358775"/>
            <a:ext cx="3404700" cy="290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Directives: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ngForm: Used to create a form instance.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ngModel: Enables two-way data binding for form controls.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ngModelGroup: Groups form controls and tracks their validity.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ngSubmit: Handles the form submission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311700" y="1152475"/>
            <a:ext cx="3404700" cy="290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Directives: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ngForm: Used to create a form instance.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ngModel: Enables two-way data binding for form controls.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ngModelGroup: Groups form controls and tracks their validity.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ngSubmit: Handles the form submission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103125" y="1224500"/>
            <a:ext cx="45729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Advantages: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Quick and easy to set up, especially for simple 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boilerplate code in the component.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4103125" y="2699000"/>
            <a:ext cx="4572900" cy="121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Limitations: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flexibility for complex 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can be challenging.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997100" y="1179225"/>
            <a:ext cx="5859000" cy="289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&lt;form #myForm="ngForm" (ngSubmit)="onSubmit()"&gt;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type="text" name="username" ngModel required&gt;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type="password" name="password" ngModel required&gt;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&lt;button type="submit" [disabled]="!myForm.valid"&gt;Submit&lt;/button&gt;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Angular Forms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0050" y="1161100"/>
            <a:ext cx="3296100" cy="715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Reactive Forms</a:t>
            </a:r>
            <a:endParaRPr b="1" sz="1800"/>
          </a:p>
        </p:txBody>
      </p:sp>
      <p:sp>
        <p:nvSpPr>
          <p:cNvPr id="183" name="Google Shape;183;p31"/>
          <p:cNvSpPr/>
          <p:nvPr/>
        </p:nvSpPr>
        <p:spPr>
          <a:xfrm>
            <a:off x="716250" y="2019975"/>
            <a:ext cx="7561500" cy="8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forms are a more programmatic and flexible approach to handling forms. 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716275" y="3115550"/>
            <a:ext cx="7561500" cy="8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created and managed programmatically in the component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311700" y="1152475"/>
            <a:ext cx="3404700" cy="193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FormGroup: Represents a group of controls.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FormControl: Represents a single form control.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FormArray: Represents an array of form controls.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32"/>
          <p:cNvSpPr/>
          <p:nvPr/>
        </p:nvSpPr>
        <p:spPr>
          <a:xfrm>
            <a:off x="4103125" y="1224500"/>
            <a:ext cx="4572900" cy="121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Advantages: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and highly customizable, suitable for complex 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to unit test.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2" name="Google Shape;192;p32"/>
          <p:cNvSpPr/>
          <p:nvPr/>
        </p:nvSpPr>
        <p:spPr>
          <a:xfrm>
            <a:off x="4103125" y="2699000"/>
            <a:ext cx="4572900" cy="121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Limitations: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initial setup code compared to template-driven forms.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3" name="Google Shape;193;p32"/>
          <p:cNvSpPr/>
          <p:nvPr/>
        </p:nvSpPr>
        <p:spPr>
          <a:xfrm>
            <a:off x="311700" y="3224625"/>
            <a:ext cx="3546900" cy="121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Methods: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FormBuilder: A utility class to simplify the creation of form controls and groups.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29425" y="9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1468100" y="786225"/>
            <a:ext cx="5859000" cy="4136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Component, FormBuilder, FormGroup, Validators } from '@angular/core';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selector: 'app-my-form',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templateUrl: './my-form.component.html',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styleUrls: ['./my-form.component.css']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class MyFormComponent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myForm: FormGroup;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constructor(private fb: FormBuilder)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this.myForm = this.fb.group({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username: ['', [Validators.required]],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password: ['', [Validators.required]]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onSubmit()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Form submission logic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23325" y="1141250"/>
            <a:ext cx="7590600" cy="972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Angular, form validation is a crucial aspect of ensuring that user input meets certain criteria or constraints before it is submitted to the server. 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462600" y="2633825"/>
            <a:ext cx="7590600" cy="9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Angular provides both template-driven and reactive forms with built-in and custom validation capabilities.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