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e122965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0e1229652b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2f73486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2f73486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2f734869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2f734869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2f7348694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62f734869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2f7348694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62f734869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2f73486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2f73486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f73486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f73486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2f73486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2f73486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2f73486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2f73486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2f734869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2f73486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2f734869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2f734869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2f734869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2f73486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2f734869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2f73486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71" name="Google Shape;71;p15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72" name="Google Shape;72;p15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 title="Crop Mark"/>
          <p:cNvSpPr/>
          <p:nvPr/>
        </p:nvSpPr>
        <p:spPr>
          <a:xfrm>
            <a:off x="6113971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028700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94052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3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E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34" y="1291382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959425" y="26635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Routing and navigation</a:t>
            </a:r>
            <a:endParaRPr b="1" sz="2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the purpose of the &lt;router-outlet&gt;&lt;/router-outlet&gt; tag in an Angular component template?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displays routing information in the browser's console.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defines the route configuration for lazy loading.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renders the components associated with the current route.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triggers a navigation event to a specified route.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217" name="Google Shape;217;p35"/>
          <p:cNvSpPr/>
          <p:nvPr/>
        </p:nvSpPr>
        <p:spPr>
          <a:xfrm>
            <a:off x="6027200" y="29068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How do you configure route parameters in Angular?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Using the queryParams property in the route configuration.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By defining a params property in the route configuration.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By using the data property in the route configuration.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By appending parameters to the route path.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24" name="Google Shape;224;p36"/>
          <p:cNvSpPr/>
          <p:nvPr/>
        </p:nvSpPr>
        <p:spPr>
          <a:xfrm>
            <a:off x="6027200" y="29068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391688"/>
            <a:ext cx="4307675" cy="43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242888" y="607219"/>
            <a:ext cx="8589300" cy="39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and </a:t>
            </a:r>
            <a:r>
              <a:rPr lang="en"/>
              <a:t>navigation</a:t>
            </a:r>
            <a:r>
              <a:rPr lang="en"/>
              <a:t> 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770725" y="1296950"/>
            <a:ext cx="6565200" cy="896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Angular, routing and navigation are essential concepts for building single-page applications (SPAs). 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770725" y="2526950"/>
            <a:ext cx="6565200" cy="89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allow you to create a seamless user experience by navigating between different views or components without the need to reload the entire page.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3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</a:t>
            </a:r>
            <a:r>
              <a:rPr lang="en"/>
              <a:t>introduce</a:t>
            </a:r>
            <a:r>
              <a:rPr lang="en"/>
              <a:t> routing and </a:t>
            </a:r>
            <a:r>
              <a:rPr lang="en"/>
              <a:t>navigation</a:t>
            </a:r>
            <a:r>
              <a:rPr lang="en"/>
              <a:t> to </a:t>
            </a:r>
            <a:r>
              <a:rPr lang="en"/>
              <a:t>angular</a:t>
            </a:r>
            <a:r>
              <a:rPr lang="en"/>
              <a:t> application</a:t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46275" y="1215450"/>
            <a:ext cx="2427000" cy="71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Step 1:</a:t>
            </a:r>
            <a:endParaRPr b="1" sz="2300"/>
          </a:p>
        </p:txBody>
      </p:sp>
      <p:sp>
        <p:nvSpPr>
          <p:cNvPr id="160" name="Google Shape;160;p28"/>
          <p:cNvSpPr txBox="1"/>
          <p:nvPr/>
        </p:nvSpPr>
        <p:spPr>
          <a:xfrm>
            <a:off x="2953075" y="1342350"/>
            <a:ext cx="5215800" cy="461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Create a new Angular project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3070800" y="2571750"/>
            <a:ext cx="4835700" cy="1186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ng new your-project-name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your-project-name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23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introduce routing and navigation to angular application</a:t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46275" y="1215450"/>
            <a:ext cx="2427000" cy="71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Step 2:</a:t>
            </a:r>
            <a:endParaRPr b="1" sz="2300"/>
          </a:p>
        </p:txBody>
      </p:sp>
      <p:sp>
        <p:nvSpPr>
          <p:cNvPr id="168" name="Google Shape;168;p29"/>
          <p:cNvSpPr txBox="1"/>
          <p:nvPr/>
        </p:nvSpPr>
        <p:spPr>
          <a:xfrm>
            <a:off x="2953075" y="1342350"/>
            <a:ext cx="5215800" cy="461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Generate Components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3070800" y="2571750"/>
            <a:ext cx="4835700" cy="853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ng generate component home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ng generate component about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23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introduce routing and navigation to angular application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46275" y="1215450"/>
            <a:ext cx="2427000" cy="71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Step 3:</a:t>
            </a:r>
            <a:endParaRPr b="1" sz="2300"/>
          </a:p>
        </p:txBody>
      </p:sp>
      <p:sp>
        <p:nvSpPr>
          <p:cNvPr id="176" name="Google Shape;176;p30"/>
          <p:cNvSpPr txBox="1"/>
          <p:nvPr/>
        </p:nvSpPr>
        <p:spPr>
          <a:xfrm>
            <a:off x="2790000" y="1106900"/>
            <a:ext cx="59133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Setup routes In the src/app/app-routing.module.ts file. Define the paths and corresponding components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3070800" y="1930950"/>
            <a:ext cx="5632500" cy="2988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{ NgModule } from '@angular/core';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{ RouterModule, Routes } from '@angular/router';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{ HomeComponent } from './home/home.component';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{ AboutComponent } from './about/about.component';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const routes: Routes = [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{ path: '', component: HomeComponent 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{ path: 'about', component: AboutComponent 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imports: [RouterModule.forRoot(routes)],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exports: [RouterModule]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export class AppRoutingModule {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23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introduce routing and navigation to angular application</a:t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46275" y="1215450"/>
            <a:ext cx="2427000" cy="71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Step 4:</a:t>
            </a:r>
            <a:endParaRPr b="1" sz="2300"/>
          </a:p>
        </p:txBody>
      </p:sp>
      <p:sp>
        <p:nvSpPr>
          <p:cNvPr id="184" name="Google Shape;184;p31"/>
          <p:cNvSpPr txBox="1"/>
          <p:nvPr/>
        </p:nvSpPr>
        <p:spPr>
          <a:xfrm>
            <a:off x="2790000" y="1106900"/>
            <a:ext cx="59133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the src/app/app.module.ts file, import the AppRoutingModule and add it to the imports array: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3070800" y="2202625"/>
            <a:ext cx="5632500" cy="273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{ AppRoutingModule } from './app-routing.module';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declarations: [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AppRoutingModule,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bootstrap: [AppComponent]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export class AppModule {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23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introduce routing and navigation to angular application</a:t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46275" y="1215450"/>
            <a:ext cx="2427000" cy="71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Step 5:</a:t>
            </a:r>
            <a:endParaRPr b="1" sz="2300"/>
          </a:p>
        </p:txBody>
      </p:sp>
      <p:sp>
        <p:nvSpPr>
          <p:cNvPr id="192" name="Google Shape;192;p32"/>
          <p:cNvSpPr txBox="1"/>
          <p:nvPr/>
        </p:nvSpPr>
        <p:spPr>
          <a:xfrm>
            <a:off x="2790000" y="1106900"/>
            <a:ext cx="5913300" cy="1015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your component templates (e.g., src/app/app.component.html), create navigation links using the routerLink directive: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2930400" y="2492425"/>
            <a:ext cx="5632500" cy="1629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&lt;a routerLink="/"&gt;Home&lt;/a&gt;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&lt;a routerLink="/about"&gt;About&lt;/a&gt;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&lt;router-outlet&gt;&lt;/router-outlet&gt;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23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introduce routing and navigation to angular application</a:t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46275" y="1215450"/>
            <a:ext cx="2427000" cy="71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Step 6:</a:t>
            </a:r>
            <a:endParaRPr b="1" sz="2300"/>
          </a:p>
        </p:txBody>
      </p:sp>
      <p:sp>
        <p:nvSpPr>
          <p:cNvPr id="200" name="Google Shape;200;p33"/>
          <p:cNvSpPr txBox="1"/>
          <p:nvPr/>
        </p:nvSpPr>
        <p:spPr>
          <a:xfrm>
            <a:off x="3007325" y="1034450"/>
            <a:ext cx="5913300" cy="1293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 the component template where you want to display the routed components (e.g., src/app/app.component.html), add the &lt;router-outlet&gt;&lt;/router-outlet&gt; tag. This is where Angular will render the routed components.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46275" y="3142725"/>
            <a:ext cx="2427000" cy="71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Step 7:</a:t>
            </a:r>
            <a:endParaRPr b="1" sz="2300"/>
          </a:p>
        </p:txBody>
      </p:sp>
      <p:sp>
        <p:nvSpPr>
          <p:cNvPr id="202" name="Google Shape;202;p33"/>
          <p:cNvSpPr/>
          <p:nvPr/>
        </p:nvSpPr>
        <p:spPr>
          <a:xfrm>
            <a:off x="3070800" y="3080875"/>
            <a:ext cx="5560200" cy="679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 your application</a:t>
            </a:r>
            <a:endParaRPr b="1"/>
          </a:p>
        </p:txBody>
      </p:sp>
      <p:sp>
        <p:nvSpPr>
          <p:cNvPr id="203" name="Google Shape;203;p33"/>
          <p:cNvSpPr/>
          <p:nvPr/>
        </p:nvSpPr>
        <p:spPr>
          <a:xfrm>
            <a:off x="3134200" y="4013575"/>
            <a:ext cx="5496900" cy="48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ng serve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Angular module is responsible for handling routing in an Angular application?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NgModule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HttpModule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RouterModule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RoutingModule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210" name="Google Shape;210;p34"/>
          <p:cNvSpPr/>
          <p:nvPr/>
        </p:nvSpPr>
        <p:spPr>
          <a:xfrm>
            <a:off x="5900425" y="257173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