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19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3046179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3046179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3046179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3046179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3046179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3046179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3046179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3046179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325927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325927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3046179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3046179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3046179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3046179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3046179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3046179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325927e7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a325927e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325927e7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a325927e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325927e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325927e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25927e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25927e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325927e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325927e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25927e7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25927e7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325927e7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325927e7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325927e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325927e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25927e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25927e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3046179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3046179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59425" y="2663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and observables</a:t>
            </a:r>
            <a:endParaRPr b="1" sz="2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Introduction</a:t>
            </a: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64400" y="1061500"/>
            <a:ext cx="2961000" cy="13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Observable</a:t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3342475" y="1391950"/>
            <a:ext cx="5034900" cy="7335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observable using the Observable.create method or use operators to transform existing observables.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3342475" y="2571750"/>
            <a:ext cx="5034900" cy="1847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myObservable = new Observable(observer =&gt;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observer.next('Hello');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observer.next('World');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observer.complete();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Introduction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64400" y="1061500"/>
            <a:ext cx="2961000" cy="13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 to an Observable</a:t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3342475" y="1391950"/>
            <a:ext cx="5034900" cy="7335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subscribe method to listen to the emitted values or events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3342475" y="2571750"/>
            <a:ext cx="5034900" cy="156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myObservable.subscribe(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value =&gt; console.log(value),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error =&gt; console.error(error),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() =&gt; console.log('Complete')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Introduction</a:t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64400" y="1061500"/>
            <a:ext cx="2961000" cy="13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with HTTP Requests</a:t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3342475" y="1391950"/>
            <a:ext cx="5034900" cy="7335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 in Angular return observables. You can subscribe to these observables to handle the response.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3342475" y="2571750"/>
            <a:ext cx="5034900" cy="156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this.http.get('https://api.example.com/data')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.subscribe(data =&gt;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console.log(data);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Introduction</a:t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64400" y="1061500"/>
            <a:ext cx="2961000" cy="13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Operators</a:t>
            </a:r>
            <a:endParaRPr sz="2100"/>
          </a:p>
        </p:txBody>
      </p:sp>
      <p:sp>
        <p:nvSpPr>
          <p:cNvPr id="236" name="Google Shape;236;p38"/>
          <p:cNvSpPr/>
          <p:nvPr/>
        </p:nvSpPr>
        <p:spPr>
          <a:xfrm>
            <a:off x="3342475" y="1391950"/>
            <a:ext cx="5034900" cy="7335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like map, filter, and mergeMap can be used to transform, filter, or combine observables.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3342475" y="2336325"/>
            <a:ext cx="5034900" cy="2339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{ map, filter } from 'rxjs/operators';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this.http.get('https://api.example.com/data')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.pipe(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map(response =&gt; response.items),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filter(item =&gt; item.name.includes('Angular'))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.subscribe(filteredItems =&gt; console.log(filteredItems));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HTTP method is typically used to retrieve data from a server in Angular?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POST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GET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DELETE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244" name="Google Shape;244;p39"/>
          <p:cNvSpPr/>
          <p:nvPr/>
        </p:nvSpPr>
        <p:spPr>
          <a:xfrm>
            <a:off x="6027200" y="29068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you make an HTTP POST request in Angular using the HttpClient module?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http.post('url', data)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http.put('url', data)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http.get('url')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http.delete('url')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51" name="Google Shape;251;p40"/>
          <p:cNvSpPr/>
          <p:nvPr/>
        </p:nvSpPr>
        <p:spPr>
          <a:xfrm>
            <a:off x="6027200" y="29068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a custom operator in Angular that filters out null values from an Observable.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filterNull()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removeNull()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pipe(filter(value =&gt; value !== null))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nullFilter()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Create</a:t>
            </a:r>
            <a:endParaRPr sz="2800"/>
          </a:p>
        </p:txBody>
      </p:sp>
      <p:sp>
        <p:nvSpPr>
          <p:cNvPr id="258" name="Google Shape;258;p41"/>
          <p:cNvSpPr/>
          <p:nvPr/>
        </p:nvSpPr>
        <p:spPr>
          <a:xfrm>
            <a:off x="6027200" y="29068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module does Angular use for making HTTP requests?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HttpModule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HttpClientModule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HttpClientModule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AngularHTTP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42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265" name="Google Shape;265;p42"/>
          <p:cNvSpPr/>
          <p:nvPr/>
        </p:nvSpPr>
        <p:spPr>
          <a:xfrm>
            <a:off x="5909475" y="2481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HTTP and observables in 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087675" y="1831225"/>
            <a:ext cx="6528900" cy="118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Angular, HTTP and Observables play crucial roles in handling communication with servers, making API requests, and managing asynchronous operations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93200" y="36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in angular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194300" y="2093825"/>
            <a:ext cx="6755400" cy="1231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Angular provides the HttpClient module to perform HTTP requests and interact with RESTful APIs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overview of using HTTP in Angular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0" y="1251675"/>
            <a:ext cx="3142200" cy="6339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1.Import HttpClientModule</a:t>
            </a:r>
            <a:endParaRPr b="1" sz="1600"/>
          </a:p>
        </p:txBody>
      </p:sp>
      <p:sp>
        <p:nvSpPr>
          <p:cNvPr id="165" name="Google Shape;165;p29"/>
          <p:cNvSpPr txBox="1"/>
          <p:nvPr/>
        </p:nvSpPr>
        <p:spPr>
          <a:xfrm>
            <a:off x="3568850" y="1230075"/>
            <a:ext cx="5215800" cy="677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your app.module.ts, import the HttpClientModule and add it to the imports array.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3537050" y="2039500"/>
            <a:ext cx="5279400" cy="294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{ HttpClientModule } from '@angular/common/http';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HttpClientModule,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other imports...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class AppModule {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overview of using HTTP in Angular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0" y="1251675"/>
            <a:ext cx="3142200" cy="6339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2.Inject HttpClient</a:t>
            </a:r>
            <a:endParaRPr b="1" sz="1600"/>
          </a:p>
        </p:txBody>
      </p:sp>
      <p:sp>
        <p:nvSpPr>
          <p:cNvPr id="173" name="Google Shape;173;p30"/>
          <p:cNvSpPr txBox="1"/>
          <p:nvPr/>
        </p:nvSpPr>
        <p:spPr>
          <a:xfrm>
            <a:off x="3568850" y="1230075"/>
            <a:ext cx="5215800" cy="677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Inject HttpClient in your service or component where you want to make HTTP requests.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3568850" y="2284000"/>
            <a:ext cx="5279400" cy="203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{ HttpClient } from '@angular/common/http';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constructor(private http: HttpClient) {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overview of using HTTP in Angular</a:t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0" y="1251675"/>
            <a:ext cx="3142200" cy="6339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 Make HTTP Requests</a:t>
            </a:r>
            <a:endParaRPr b="1" sz="1600"/>
          </a:p>
        </p:txBody>
      </p:sp>
      <p:sp>
        <p:nvSpPr>
          <p:cNvPr id="181" name="Google Shape;181;p31"/>
          <p:cNvSpPr txBox="1"/>
          <p:nvPr/>
        </p:nvSpPr>
        <p:spPr>
          <a:xfrm>
            <a:off x="3568850" y="1230075"/>
            <a:ext cx="5215800" cy="677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the various HTTP methods (get, post, put, delete, etc.) to make requests.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3568850" y="2284000"/>
            <a:ext cx="5279400" cy="203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Example: GET 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this.http.get('https://api.example.com/data')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.subscribe(data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Handle the response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console.log(data);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overview of using HTTP in Angular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0" y="1251675"/>
            <a:ext cx="3142200" cy="6339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4. Handle Responses</a:t>
            </a:r>
            <a:endParaRPr b="1" sz="1600"/>
          </a:p>
        </p:txBody>
      </p:sp>
      <p:sp>
        <p:nvSpPr>
          <p:cNvPr id="189" name="Google Shape;189;p32"/>
          <p:cNvSpPr txBox="1"/>
          <p:nvPr/>
        </p:nvSpPr>
        <p:spPr>
          <a:xfrm>
            <a:off x="3568850" y="1230075"/>
            <a:ext cx="5215800" cy="923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the subscribe method to handle the asynchronous response. You can map the response to a specific type, perform error handling, and more.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3568850" y="2284000"/>
            <a:ext cx="5279400" cy="203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this.http.get&lt;User&gt;('https://api.example.com/user')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.subscribe(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user =&gt; console.log('User:', user),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error =&gt; console.error('Error:', error)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in Angular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752600" y="1459950"/>
            <a:ext cx="7262400" cy="697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are a powerful part of Angular that represents a stream of data or events. 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752600" y="2454525"/>
            <a:ext cx="7262400" cy="697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hey are used extensively with HTTP requests and provide a way to handle asynchronous operations efficiently.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Introduction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64400" y="1061500"/>
            <a:ext cx="2961000" cy="13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Observable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3342475" y="1391950"/>
            <a:ext cx="5034900" cy="7335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component or service, import the Observable class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3342475" y="2571750"/>
            <a:ext cx="50349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{ Observable } from 'rxjs';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