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3152a20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3152a20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83152a2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83152a2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3152a2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3152a2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3152a20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3152a20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3152a2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3152a2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3152a2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3152a2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3152a2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3152a2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3152a2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83152a2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hyperlink" Target="https://www.linkedin.com/in/aayush-sinha-97211288/" TargetMode="External"/><Relationship Id="rId5" Type="http://schemas.openxmlformats.org/officeDocument/2006/relationships/hyperlink" Target="https://public.tableau.com/app/profile/aayush.sinha" TargetMode="External"/><Relationship Id="rId6" Type="http://schemas.openxmlformats.org/officeDocument/2006/relationships/hyperlink" Target="https://github.com/aayushs7h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Hero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report by Aayush Sinha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80000" y="58622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Name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4997"/>
          <a:stretch/>
        </p:blipFill>
        <p:spPr>
          <a:xfrm>
            <a:off x="275850" y="1540963"/>
            <a:ext cx="8592299" cy="1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25" y="3295350"/>
            <a:ext cx="1242916" cy="12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50" y="3295350"/>
            <a:ext cx="4395975" cy="12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800100" y="2220675"/>
            <a:ext cx="5690400" cy="48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5602" r="5602" t="0"/>
          <a:stretch/>
        </p:blipFill>
        <p:spPr>
          <a:xfrm>
            <a:off x="-1" y="0"/>
            <a:ext cx="45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832750" y="980400"/>
            <a:ext cx="4033800" cy="3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About me: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Creative Problem Solver Specializing Data Wrangling, Data Visualization, Analytics &amp; Reporting.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 have had a great proclivity towards data science and Artificial Intelligence ever since I was in school. It fascinated me, built my curiosity and fuelled my desire to learn more. 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 see this as a bridge between my qualification in computer applications and my interests in machine learning and data science.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My intellectual curiosity also drives me to be a lifelong learner.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https://www.linkedin.com/in/aayush-sinha-97211288/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https://public.tableau.com/app/profile/aayush.sinha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https://github.com/aayushs7ha</a:t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3376600" y="1826800"/>
            <a:ext cx="36537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76575" y="712150"/>
            <a:ext cx="642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Overview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Superheroes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have been in popular culture for a long time and now more than ever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Since its creation, super heroes have not been very diverse, but that is changing rapidly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This dataset for our analysis aims to provide an overview about heroes and their physical as well as power characteristics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Identifying super trends and insights with the given dataset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400" y="1480150"/>
            <a:ext cx="29337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496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25600" y="1197775"/>
            <a:ext cx="3432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venir"/>
                <a:ea typeface="Avenir"/>
                <a:cs typeface="Avenir"/>
                <a:sym typeface="Avenir"/>
              </a:rPr>
              <a:t>Problem Statement: To</a:t>
            </a:r>
            <a:r>
              <a:rPr lang="en" sz="110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predict if a superhero is a  human or not.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Data-Preprocessing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latin typeface="Avenir"/>
                <a:ea typeface="Avenir"/>
                <a:cs typeface="Avenir"/>
                <a:sym typeface="Avenir"/>
              </a:rPr>
              <a:t>Setting up analysis environment, loading libraries, Reading datasets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Exploratory Data Analysis (EDA)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latin typeface="Avenir"/>
                <a:ea typeface="Avenir"/>
                <a:cs typeface="Avenir"/>
                <a:sym typeface="Avenir"/>
              </a:rPr>
              <a:t>Exploring trends, maximize insights,check for data quality and errors, look for relationship between features. 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Classification</a:t>
            </a:r>
            <a:br>
              <a:rPr lang="en" sz="1100">
                <a:latin typeface="Avenir"/>
                <a:ea typeface="Avenir"/>
                <a:cs typeface="Avenir"/>
                <a:sym typeface="Avenir"/>
              </a:rPr>
            </a:br>
            <a:r>
              <a:rPr lang="en" sz="1100">
                <a:solidFill>
                  <a:srgbClr val="0A0A0A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 classification model tries to draw some conclusion from the input values given for training. Evaluate the model Performance  -</a:t>
            </a:r>
            <a:r>
              <a:rPr lang="en" sz="1100">
                <a:latin typeface="Avenir"/>
                <a:ea typeface="Avenir"/>
                <a:cs typeface="Avenir"/>
                <a:sym typeface="Avenir"/>
              </a:rPr>
              <a:t>Hypertune features for modelling</a:t>
            </a:r>
            <a:endParaRPr sz="1100">
              <a:solidFill>
                <a:srgbClr val="0A0A0A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100"/>
              <a:buFont typeface="Avenir"/>
              <a:buChar char="➔"/>
            </a:pPr>
            <a:r>
              <a:rPr b="1" lang="en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Name Generator - A simple Superhero name generator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500" y="496750"/>
            <a:ext cx="1320750" cy="1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712150"/>
            <a:ext cx="7160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EDA Summary</a:t>
            </a:r>
            <a:endParaRPr sz="2400"/>
          </a:p>
        </p:txBody>
      </p:sp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Heroes-information dataset has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734 rows, 11 columns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Super-heroes power dataset has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667 rows, 168 columns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Gender wise distribution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Male 505, Female 200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Superheroes have blue colored eyes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225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them belong to the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human race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Superheros are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black-colored-hair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Marvel &amp; DC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account for maximum superheroes publishers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of the Superheroes are ‘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Face’ - Good;  496; 207 amongst the superheroes are ‘heel’ , 24 are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neutral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Common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superpowers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are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‘Super Strength’, ‘Stamina’, ‘Durability’, ‘Super Speed’, ‘Agility’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Some of the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superheroes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have rare strengths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Intuitive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aptitude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thirstoklnesis, omnitrix, Banish,Spatial Awareness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Amongst Humans and Mutants there are - 138 human heroes, 47 human villains, 45 Mutant Heroes, 12 Mutant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Villains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626" y="1608375"/>
            <a:ext cx="2037126" cy="2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712150"/>
            <a:ext cx="7160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EDA Summary</a:t>
            </a:r>
            <a:endParaRPr sz="2400"/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Powerful superhero is : Spectre from DC publishers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villain is Amazo and is from DC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female hero is Captain Marvel and is from Marvel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god is Spectre and is from DC Comics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most powerful god villain is Mister Mxyzptlk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449" y="1541612"/>
            <a:ext cx="2037576" cy="29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475900" y="435150"/>
            <a:ext cx="847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Classification Model - Overview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475900" y="1203150"/>
            <a:ext cx="83136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Random forest classifier creates a set of decision trees from randomly selected subset of training set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It then aggregates the votes from different decision trees to decide the final class of the test object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Random Forest Classifier being ensembled algorithm tends to give more accurate result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Number of weak estimators when combined forms strong estimator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●"/>
            </a:pPr>
            <a:r>
              <a:rPr b="0" lang="en" sz="1100">
                <a:solidFill>
                  <a:srgbClr val="292929"/>
                </a:solidFill>
                <a:latin typeface="Avenir"/>
                <a:ea typeface="Avenir"/>
                <a:cs typeface="Avenir"/>
                <a:sym typeface="Avenir"/>
              </a:rPr>
              <a:t>Steps</a:t>
            </a:r>
            <a:endParaRPr b="0" sz="1100">
              <a:solidFill>
                <a:srgbClr val="29292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○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Import library - Create model - Train - Predict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○"/>
            </a:pP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Hyperparameter tuning- 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n_estimators 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Number of trees in forest. Default is 10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criterion: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“gini” or “entropy” same as decision tree classifier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Avenir"/>
              <a:buChar char="■"/>
            </a:pPr>
            <a:r>
              <a:rPr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min_samples_split: </a:t>
            </a:r>
            <a:r>
              <a:rPr b="0" lang="en" sz="1100">
                <a:solidFill>
                  <a:srgbClr val="29292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minimum number of working set size at node required to split. Default is 2</a:t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292929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35775" y="225500"/>
            <a:ext cx="846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Feature Importance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06950" y="993500"/>
            <a:ext cx="8163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Feature Selection is important as it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reduces overfitting, Improves accuracy, reduces training time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Most Important Features for the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classification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model  -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Weight, Height, Weapons Master_False, Weapons_Master_True,Marksmanship_False, Stealth_False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6" y="1880950"/>
            <a:ext cx="7004949" cy="27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535775" y="89850"/>
            <a:ext cx="84711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Superheroes : Classification Summary</a:t>
            </a:r>
            <a:endParaRPr sz="2400"/>
          </a:p>
        </p:txBody>
      </p:sp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35775" y="10969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Cross-validation for the first model gave an accuracy of 75.61%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best parameter for our model was :-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○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(max_depth = 5, max_features = 4, min_sample_leaf=3, n-jobs= -1, oob_score = True, random_state = 42)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Max-depth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- Larger an individual tree; more chances of overfitting - Random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Forest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has many 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individual</a:t>
            </a: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trees so it handles overfitting issues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Max_features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- maximum number of features used for a node split process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Min_sample_leaf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- minimum number of data points requirement in the node of 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decision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tree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N-jobs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- no of processors used for training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Oob_score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- out of bag score to validate Random Forest Split</a:t>
            </a:r>
            <a:endParaRPr b="0" sz="1100">
              <a:solidFill>
                <a:srgbClr val="303133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133"/>
              </a:buClr>
              <a:buSzPts val="1100"/>
              <a:buFont typeface="Avenir"/>
              <a:buChar char="●"/>
            </a:pPr>
            <a:r>
              <a:rPr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Random_state</a:t>
            </a:r>
            <a:r>
              <a:rPr b="0" lang="en" sz="1100">
                <a:solidFill>
                  <a:srgbClr val="303133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= 42, to randomly select similar data points for training</a:t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venir"/>
              <a:buChar char="●"/>
            </a:pPr>
            <a:r>
              <a:rPr b="0"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model gave an accuracy of </a:t>
            </a:r>
            <a:r>
              <a:rPr lang="en" sz="11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79.5%</a:t>
            </a:r>
            <a:endParaRPr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1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250625"/>
            <a:ext cx="3106224" cy="248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Superhero Name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25" y="1699548"/>
            <a:ext cx="5369274" cy="27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