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70f4f68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70f4f68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70f4f68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70f4f68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70f4f68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70f4f68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70f4f68b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70f4f68b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70f4f68b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70f4f68b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70f4f68b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70f4f68b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71500" y="324375"/>
            <a:ext cx="80550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EDA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pre-processing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Stochastic Gradient Descent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Batch Gradient Descent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Suggestions for Improvements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In the data-set there are 2k rows, 15 independent variables and a target variable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There are 3 categorical independent variables, rest are of float data-type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All the variables have missing values ~ 4-5%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40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Pre-processing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119775"/>
            <a:ext cx="85206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categorical variables are transformed using one-hot encoding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ordinal variable is simply converted to a single integer variable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Missing values are imputed using mean fill method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data is standardised between 0 and 1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After this, we have 18 independent variables and a target variable in the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58600"/>
            <a:ext cx="85206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Independent and dependent variables are taken out from the dataset as numpy arrays: X and 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constant term of 1 is added to X as bias. The variable ‘theta’ is initialised to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After initializing the learning rate and maximum number of iterations, gradient descent is performed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25" y="2641251"/>
            <a:ext cx="3097301" cy="2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807450" y="3058100"/>
            <a:ext cx="5260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took ~17 sec for the algorithm to perform the optimisation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Stochastic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758600"/>
            <a:ext cx="85206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A single random datapoint is selected from the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gradients are calculated only wrt this datapoint rather than the complete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83200" y="2545388"/>
            <a:ext cx="5260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took just  ~3.4 sec for the algorithm to perform the finish the iterations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Important point to note here is that the algorithm failed to converge as the losses are not reducing wrt the iteration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44" y="2202469"/>
            <a:ext cx="3359101" cy="24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Batch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Gradient Descent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758600"/>
            <a:ext cx="85206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batch gradient descent, rather than a single data-points some fix k data-points are used in order to yield the gradient descent coefficients for linear regression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Batch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gradient descent is performed on k = 32, 64, 128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time taken for these experiments range around 3-4 sec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all these 3 experiments, the algorithm converged successfully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50" y="2911573"/>
            <a:ext cx="2183199" cy="16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400" y="2911574"/>
            <a:ext cx="2183199" cy="160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150" y="2876524"/>
            <a:ext cx="2183199" cy="160471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56475" y="4585400"/>
            <a:ext cx="13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 = 32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784750" y="4585400"/>
            <a:ext cx="13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 = 64 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913025" y="4585400"/>
            <a:ext cx="13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 = 128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50325" y="736450"/>
            <a:ext cx="8600700" cy="4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Impact of k?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 the value of k is increased, the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optimisation convergence becomes much more likely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the cost function graph gets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smoothened, thereby reducing the cost noise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is also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increase in time taken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for the same number of iterations as k increases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 = 128; 4.03 sec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 = 64; 3.69 sec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 = 32; 3.56 sec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 = 1; 3.47 sec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Also another point to note is that it takes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less number of iterations for the algorithm to converge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as the value k increases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to stop the optimization process?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Optimization process can be stopped when there is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no significant decrease in the loss function,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for this a tolerance variable can be defined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Effect of L2 regularisation?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L2 regularisation, the loss function is transformed in such a way that the coefficients have a penalizing effect. So, the coefficients tends to be small and thus overfitting is reduced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Also, when taking the gradient to the update of weight, because of L2 regularisation there will be a term -2*lambda*theta in the partial differentiation of the loss function. Because of this, with L2 the convergence can be fast in some cases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663" y="4534450"/>
            <a:ext cx="4110675" cy="5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Suggestions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for Improvements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50325" y="736450"/>
            <a:ext cx="8600700" cy="4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can add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random starting points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play with the learning rate in case the algorithm is unable to converge or is getting fixated to a local minima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Momentum based techniques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can be applied for faster convergence by taking a fraction of the previous update in the current state of update. Also,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exponentially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weighted average of the gradients can be used to find the minima faster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are also some second order methods which take the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second derivative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of the cost function, which helps in the algorithm convergence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Also algorithms like RMSprop,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Adam Optimization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can be applied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