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58ebed0d3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58ebed0d3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58ebed0d3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58ebed0d3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ebed0d3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ebed0d3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ebed0d3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ebed0d3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ebed0d3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ebed0d3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ebed0d3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ebed0d3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ebed0d3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8ebed0d3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ebed0d3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ebed0d3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42900" lvl="2" marL="1371600" rtl="0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–"/>
              <a:defRPr/>
            </a:lvl4pPr>
            <a:lvl5pPr indent="-292100" lvl="4" marL="2286000" rtl="0">
              <a:spcBef>
                <a:spcPts val="200"/>
              </a:spcBef>
              <a:spcAft>
                <a:spcPts val="0"/>
              </a:spcAft>
              <a:buSzPts val="1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508325" y="886275"/>
            <a:ext cx="8520600" cy="3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ADBI Capstone Project: A K</a:t>
            </a:r>
            <a:r>
              <a:rPr lang="en" sz="3000"/>
              <a:t>eyword-based querying and heavy-hitter analysis over a real-time twitter stream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Team Members:</a:t>
            </a:r>
            <a:endParaRPr b="0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Aayush Saxena (asaxena6)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Abhishek Akotiya (aakotiy)</a:t>
            </a:r>
            <a:endParaRPr b="0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Kartik Maheshwari (kmahesh2)</a:t>
            </a:r>
            <a:endParaRPr b="0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397425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11700" y="1304875"/>
            <a:ext cx="85206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Twitter Streaming API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Provided by twitter.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Need a developer account/access token to access and use this.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Filtered for performance optimization and typical hardware usage.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1503175"/>
            <a:ext cx="76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Apache Spark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Apache Kafka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Confluent API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Elasticsearch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1304875"/>
            <a:ext cx="8520600" cy="3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>
                <a:solidFill>
                  <a:schemeClr val="dk1"/>
                </a:solidFill>
              </a:rPr>
              <a:t>Connecting Apache Spark, Kafka, and Elastic</a:t>
            </a:r>
            <a:r>
              <a:rPr lang="en"/>
              <a:t>s</a:t>
            </a:r>
            <a:r>
              <a:rPr lang="en">
                <a:solidFill>
                  <a:schemeClr val="dk1"/>
                </a:solidFill>
              </a:rPr>
              <a:t>earch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>
                <a:solidFill>
                  <a:schemeClr val="dk1"/>
                </a:solidFill>
              </a:rPr>
              <a:t>Ingest real time data from twitter to Kafka.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>
                <a:solidFill>
                  <a:schemeClr val="dk1"/>
                </a:solidFill>
              </a:rPr>
              <a:t>Create connection between Kafka Spark and Elastic</a:t>
            </a:r>
            <a:r>
              <a:rPr lang="en"/>
              <a:t>s</a:t>
            </a:r>
            <a:r>
              <a:rPr lang="en">
                <a:solidFill>
                  <a:schemeClr val="dk1"/>
                </a:solidFill>
              </a:rPr>
              <a:t>earch Server.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>
                <a:solidFill>
                  <a:schemeClr val="dk1"/>
                </a:solidFill>
              </a:rPr>
              <a:t>Run python scripts </a:t>
            </a:r>
            <a:r>
              <a:rPr lang="en"/>
              <a:t>for</a:t>
            </a:r>
            <a:r>
              <a:rPr lang="en">
                <a:solidFill>
                  <a:schemeClr val="dk1"/>
                </a:solidFill>
              </a:rPr>
              <a:t> live keyword based querying and heavy hitter analysis.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</a:t>
            </a:r>
            <a:endParaRPr/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1469250"/>
            <a:ext cx="8520600" cy="17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Taking live feeds from twitter, </a:t>
            </a:r>
            <a:r>
              <a:rPr lang="en"/>
              <a:t>accessing</a:t>
            </a:r>
            <a:r>
              <a:rPr lang="en"/>
              <a:t> through Stream API.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Storing them in Kafka Queue in JSON format.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Created Elasticsearch Indexing based on this real time data ingestion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ELASTICSEARCH QUERIES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Performing types of queries on data using Elasticsearch. Common queries used: 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Match_All 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Term 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Match_phrase 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Prefix 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Fuzzy :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 FILTERS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371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 bloom filter is a probabilistic data structure which is used to check whether an element is present in a set of words or not.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It gives a definite answer if the element is not present.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If the element is present it confirms it with a high probability.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We use this for STOP WORDS REMOVAL.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597425"/>
            <a:ext cx="8520600" cy="1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COUNT-MIN SKETCH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437575"/>
            <a:ext cx="8520600" cy="3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Count Min Sketch is a probabilistic data structure that stores the frequency of elements.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 element passes through multiple hash functions and the values generated are used to update the sketch data structure by incrementing the values in specific places.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Count-min sketches providing an efficient way of compressed storing of vital information with certain error bound enables large scope in data compression applications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HEAVY HITTERS/TOP-k ANALYSIS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43050"/>
            <a:ext cx="8520600" cy="36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Heavy hitters are the most frequently occurring elements in a stream of data.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For every new element, we fetch count min sketch frequency and compare it with the minimum frequency element in the heavy hitters data structure.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If the frequency of the current word is greater, we delete the minimum frequency element and add this element as a heavy hitter.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horiz-center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