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7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4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14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39" y="2507701"/>
            <a:ext cx="7556485" cy="3618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24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924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15" y="354875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4838" y="1600200"/>
            <a:ext cx="377605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169" y="1600200"/>
            <a:ext cx="3752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57721"/>
            <a:ext cx="761196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839" y="1535113"/>
            <a:ext cx="383851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838" y="2174875"/>
            <a:ext cx="383851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8867" y="1535113"/>
            <a:ext cx="37179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8867" y="2174875"/>
            <a:ext cx="37179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8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952" y="273050"/>
            <a:ext cx="436337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839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4839" y="6356350"/>
            <a:ext cx="206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CBED09-8FF8-9D44-9F15-9D3294696A95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6566" y="6356350"/>
            <a:ext cx="3207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6743" y="6356350"/>
            <a:ext cx="1824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80AF44-0932-5A4A-AD8B-B59E4CAEB5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74839" y="900200"/>
            <a:ext cx="7556485" cy="1068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74839" y="3022896"/>
            <a:ext cx="7556485" cy="310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 Or Fake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Fake News Detection Classifier</a:t>
            </a:r>
          </a:p>
        </p:txBody>
      </p:sp>
    </p:spTree>
    <p:extLst>
      <p:ext uri="{BB962C8B-B14F-4D97-AF65-F5344CB8AC3E}">
        <p14:creationId xmlns:p14="http://schemas.microsoft.com/office/powerpoint/2010/main" val="36675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3229-2D7E-4BFB-AA62-1DC79419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3769-A94D-4AA8-B161-4528E66B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  <a:p>
            <a:r>
              <a:rPr lang="en-IN" dirty="0"/>
              <a:t>Parameter tuning – grid search</a:t>
            </a:r>
          </a:p>
          <a:p>
            <a:r>
              <a:rPr lang="en-IN" dirty="0"/>
              <a:t>Accuracy – kernel, C value</a:t>
            </a:r>
          </a:p>
          <a:p>
            <a:r>
              <a:rPr lang="en-IN" dirty="0"/>
              <a:t>Cross validation - 5fold</a:t>
            </a:r>
          </a:p>
        </p:txBody>
      </p:sp>
    </p:spTree>
    <p:extLst>
      <p:ext uri="{BB962C8B-B14F-4D97-AF65-F5344CB8AC3E}">
        <p14:creationId xmlns:p14="http://schemas.microsoft.com/office/powerpoint/2010/main" val="3537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F262-70B8-453E-A2C0-56671440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21CB-DED0-44D0-94BC-E91A15C4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  <a:p>
            <a:r>
              <a:rPr lang="en-IN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67779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F577-5E29-4CA1-9A6E-5B6B772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C1DF-9A1A-4EF3-A646-FBA007B6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45625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B3A1-F736-4183-BD1F-E42CDB52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26BF-B502-4C6A-B36B-808F2212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Dense Network 1 hidden  layer</a:t>
            </a:r>
          </a:p>
          <a:p>
            <a:r>
              <a:rPr lang="en-IN" dirty="0"/>
              <a:t>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75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B58B-2DAC-4347-86DA-FE304F6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B7F8-7799-4B23-9443-6D076976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Ensemble - Accuracy</a:t>
            </a:r>
          </a:p>
        </p:txBody>
      </p:sp>
    </p:spTree>
    <p:extLst>
      <p:ext uri="{BB962C8B-B14F-4D97-AF65-F5344CB8AC3E}">
        <p14:creationId xmlns:p14="http://schemas.microsoft.com/office/powerpoint/2010/main" val="61712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56D8-AA05-4E8D-9975-F79F64AB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6E22-11B4-4B4F-AF11-6E94B4AC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found that Deep Learning gives the best accuracy. And ensemble.</a:t>
            </a:r>
          </a:p>
          <a:p>
            <a:r>
              <a:rPr lang="en-IN" dirty="0"/>
              <a:t>Future scope : Fact Check</a:t>
            </a:r>
          </a:p>
          <a:p>
            <a:r>
              <a:rPr lang="en-IN" dirty="0"/>
              <a:t>Don’t trust any article on face value.</a:t>
            </a:r>
          </a:p>
          <a:p>
            <a:r>
              <a:rPr lang="en-IN" dirty="0"/>
              <a:t>Check with us first.</a:t>
            </a:r>
          </a:p>
        </p:txBody>
      </p:sp>
    </p:spTree>
    <p:extLst>
      <p:ext uri="{BB962C8B-B14F-4D97-AF65-F5344CB8AC3E}">
        <p14:creationId xmlns:p14="http://schemas.microsoft.com/office/powerpoint/2010/main" val="5220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330-EAD0-4968-B239-E94F5AA2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39" y="579571"/>
            <a:ext cx="7556485" cy="11430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A372-0EAE-46E0-90C2-CD2F3D4F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Images of fake </a:t>
            </a:r>
            <a:r>
              <a:rPr lang="en-IN" dirty="0" err="1"/>
              <a:t>webites</a:t>
            </a:r>
            <a:endParaRPr lang="en-IN" dirty="0"/>
          </a:p>
          <a:p>
            <a:r>
              <a:rPr lang="en-IN" dirty="0"/>
              <a:t>Fake news snippets</a:t>
            </a:r>
          </a:p>
          <a:p>
            <a:r>
              <a:rPr lang="en-IN" dirty="0"/>
              <a:t>Little funny intro</a:t>
            </a:r>
          </a:p>
        </p:txBody>
      </p:sp>
    </p:spTree>
    <p:extLst>
      <p:ext uri="{BB962C8B-B14F-4D97-AF65-F5344CB8AC3E}">
        <p14:creationId xmlns:p14="http://schemas.microsoft.com/office/powerpoint/2010/main" val="21320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1C70-57EC-45F1-B6CA-6198A793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39" y="348155"/>
            <a:ext cx="7556485" cy="1143000"/>
          </a:xfrm>
        </p:spPr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FDE1-1A60-45A3-8C44-FFA7F9A3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Kaggle column snippets</a:t>
            </a:r>
          </a:p>
          <a:p>
            <a:r>
              <a:rPr lang="en-IN" dirty="0"/>
              <a:t>What all columns : small explanation</a:t>
            </a:r>
          </a:p>
          <a:p>
            <a:r>
              <a:rPr lang="en-IN" dirty="0"/>
              <a:t>Stats table: number of rows, number of fact &amp; fake</a:t>
            </a:r>
          </a:p>
          <a:p>
            <a:r>
              <a:rPr lang="en-IN" dirty="0"/>
              <a:t>length of article</a:t>
            </a:r>
          </a:p>
          <a:p>
            <a:r>
              <a:rPr lang="en-IN" dirty="0"/>
              <a:t>Charts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44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E5C8-A387-4230-8D92-08318299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39" y="511021"/>
            <a:ext cx="7556485" cy="1143000"/>
          </a:xfrm>
        </p:spPr>
        <p:txBody>
          <a:bodyPr/>
          <a:lstStyle/>
          <a:p>
            <a:r>
              <a:rPr lang="en-IN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6197-39C0-4C50-9B2C-CC598D7F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NLP?</a:t>
            </a:r>
          </a:p>
          <a:p>
            <a:r>
              <a:rPr lang="en-IN" dirty="0" err="1"/>
              <a:t>Preprocessing</a:t>
            </a:r>
            <a:r>
              <a:rPr lang="en-IN" dirty="0"/>
              <a:t> steps:</a:t>
            </a:r>
            <a:br>
              <a:rPr lang="en-IN" dirty="0"/>
            </a:br>
            <a:r>
              <a:rPr lang="en-IN" dirty="0"/>
              <a:t>stemming…..negation handling</a:t>
            </a:r>
          </a:p>
          <a:p>
            <a:r>
              <a:rPr lang="en-IN" dirty="0"/>
              <a:t>Stratified Sampling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4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0D5-EAF3-47DA-9D4F-4F07C61A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39" y="2399984"/>
            <a:ext cx="7556485" cy="1143000"/>
          </a:xfrm>
        </p:spPr>
        <p:txBody>
          <a:bodyPr/>
          <a:lstStyle/>
          <a:p>
            <a:r>
              <a:rPr lang="en-IN" dirty="0"/>
              <a:t>Model Features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1373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0B07-69C4-4E23-95E4-3E8072F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39" y="67675"/>
            <a:ext cx="7556485" cy="1143000"/>
          </a:xfrm>
        </p:spPr>
        <p:txBody>
          <a:bodyPr/>
          <a:lstStyle/>
          <a:p>
            <a:r>
              <a:rPr lang="en-IN" dirty="0"/>
              <a:t>Word2Vec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7FF532-31D9-4F94-99EF-CC50E7BD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39" y="1491702"/>
            <a:ext cx="7556485" cy="3618462"/>
          </a:xfrm>
        </p:spPr>
        <p:txBody>
          <a:bodyPr/>
          <a:lstStyle/>
          <a:p>
            <a:r>
              <a:rPr lang="en-IN" sz="2200" dirty="0"/>
              <a:t>2 Layered Neural Network to create Word Embeddings</a:t>
            </a:r>
          </a:p>
          <a:p>
            <a:r>
              <a:rPr lang="en-IN" sz="2200" dirty="0"/>
              <a:t>Understands the context to group words</a:t>
            </a:r>
          </a:p>
          <a:p>
            <a:r>
              <a:rPr lang="en-IN" sz="2000" dirty="0"/>
              <a:t>Variants</a:t>
            </a:r>
          </a:p>
          <a:p>
            <a:pPr lvl="1"/>
            <a:r>
              <a:rPr lang="en-IN" sz="1600" dirty="0"/>
              <a:t>Continuous Bag Of Words: Context -&gt; Target word</a:t>
            </a:r>
          </a:p>
          <a:p>
            <a:pPr lvl="1"/>
            <a:r>
              <a:rPr lang="en-IN" sz="1600" dirty="0"/>
              <a:t>Skip Gram Model: Target Word -&gt; Context</a:t>
            </a:r>
          </a:p>
          <a:p>
            <a:pPr marL="0" indent="0">
              <a:buNone/>
            </a:pPr>
            <a:br>
              <a:rPr lang="en-IN" sz="2000" dirty="0"/>
            </a:br>
            <a:endParaRPr lang="en-IN" sz="2000" dirty="0"/>
          </a:p>
          <a:p>
            <a:endParaRPr lang="en-IN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CFD1DC-DC31-4AD0-B4D2-37F10FCD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00" y="3429000"/>
            <a:ext cx="5292000" cy="28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0B07-69C4-4E23-95E4-3E8072F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39" y="67675"/>
            <a:ext cx="7556485" cy="1143000"/>
          </a:xfrm>
        </p:spPr>
        <p:txBody>
          <a:bodyPr/>
          <a:lstStyle/>
          <a:p>
            <a:r>
              <a:rPr lang="en-IN" dirty="0"/>
              <a:t>Doc2Vec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B97B4-1BCB-41ED-B0CC-CB445FCA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90" y="2421867"/>
            <a:ext cx="3671020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6A991C-580A-44DD-8F3D-26EAAD1F7945}"/>
              </a:ext>
            </a:extLst>
          </p:cNvPr>
          <p:cNvSpPr txBox="1"/>
          <p:nvPr/>
        </p:nvSpPr>
        <p:spPr>
          <a:xfrm>
            <a:off x="3239055" y="5174035"/>
            <a:ext cx="32280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PV – DM</a:t>
            </a:r>
            <a:br>
              <a:rPr lang="en-IN" dirty="0"/>
            </a:br>
            <a:r>
              <a:rPr lang="en-IN" sz="1400" dirty="0"/>
              <a:t>Distributed Memory Version  of Paragraph Vector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9169A-D03F-4980-B150-8152330CCDA5}"/>
              </a:ext>
            </a:extLst>
          </p:cNvPr>
          <p:cNvSpPr txBox="1"/>
          <p:nvPr/>
        </p:nvSpPr>
        <p:spPr>
          <a:xfrm>
            <a:off x="1006764" y="1283855"/>
            <a:ext cx="755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a fixed Length vector of length 300 for Body </a:t>
            </a:r>
            <a:r>
              <a:rPr lang="en-IN"/>
              <a:t>And Headline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paragraph vector and word vectors are averaged to predict next word in context.</a:t>
            </a:r>
          </a:p>
        </p:txBody>
      </p:sp>
    </p:spTree>
    <p:extLst>
      <p:ext uri="{BB962C8B-B14F-4D97-AF65-F5344CB8AC3E}">
        <p14:creationId xmlns:p14="http://schemas.microsoft.com/office/powerpoint/2010/main" val="200980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46F9-F998-4D15-BF81-C33E50B3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39" y="437133"/>
            <a:ext cx="7556485" cy="1143000"/>
          </a:xfrm>
        </p:spPr>
        <p:txBody>
          <a:bodyPr/>
          <a:lstStyle/>
          <a:p>
            <a:r>
              <a:rPr lang="en-IN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4D88-F3B6-442F-8D0B-E789E7BC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39" y="1842685"/>
            <a:ext cx="7556485" cy="3618462"/>
          </a:xfrm>
        </p:spPr>
        <p:txBody>
          <a:bodyPr>
            <a:normAutofit/>
          </a:bodyPr>
          <a:lstStyle/>
          <a:p>
            <a:r>
              <a:rPr lang="en-IN" sz="2200" dirty="0"/>
              <a:t>NLTK Vader – (Valence Aware Dictionary and </a:t>
            </a:r>
            <a:r>
              <a:rPr lang="en-IN" sz="2200" b="1" dirty="0"/>
              <a:t>Sentiment</a:t>
            </a:r>
            <a:r>
              <a:rPr lang="en-IN" sz="2200" dirty="0"/>
              <a:t> Reasoner)</a:t>
            </a:r>
          </a:p>
          <a:p>
            <a:r>
              <a:rPr lang="en-IN" sz="2200" dirty="0"/>
              <a:t>“The book was kind of good.”</a:t>
            </a:r>
            <a:br>
              <a:rPr lang="en-IN" sz="2200" dirty="0"/>
            </a:br>
            <a:r>
              <a:rPr lang="en-IN" sz="2200" dirty="0"/>
              <a:t>Compound: 0.3832, neg: 0.0, neu: 0.657, pos: 0.343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E419E-96E8-4801-8BF4-4A1CFD33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13" y="3521409"/>
            <a:ext cx="2774373" cy="30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6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401C-3252-448A-BD38-C85B5025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39" y="349836"/>
            <a:ext cx="7556485" cy="1143000"/>
          </a:xfrm>
        </p:spPr>
        <p:txBody>
          <a:bodyPr/>
          <a:lstStyle/>
          <a:p>
            <a:r>
              <a:rPr lang="en-IN" dirty="0"/>
              <a:t>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B74E-3DC3-4F00-A879-5A2F0E88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38" y="1882614"/>
            <a:ext cx="7556485" cy="1796444"/>
          </a:xfrm>
        </p:spPr>
        <p:txBody>
          <a:bodyPr>
            <a:normAutofit/>
          </a:bodyPr>
          <a:lstStyle/>
          <a:p>
            <a:r>
              <a:rPr lang="en-IN" sz="2200" dirty="0"/>
              <a:t>Compiled list of authentic and fake websites</a:t>
            </a:r>
          </a:p>
          <a:p>
            <a:r>
              <a:rPr lang="en-IN" sz="2200" dirty="0"/>
              <a:t>String Matching with Training Data URL</a:t>
            </a:r>
          </a:p>
          <a:p>
            <a:r>
              <a:rPr lang="en-IN" sz="2200" dirty="0"/>
              <a:t>Assigned score based on closeness with fake or real websites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7816B-9DA0-48B8-BF03-6D05AC52E81B}"/>
              </a:ext>
            </a:extLst>
          </p:cNvPr>
          <p:cNvSpPr txBox="1"/>
          <p:nvPr/>
        </p:nvSpPr>
        <p:spPr>
          <a:xfrm>
            <a:off x="1477189" y="4090328"/>
            <a:ext cx="675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	  Real 	 	 	 	 	 	 	 	 	   Fake</a:t>
            </a:r>
            <a:br>
              <a:rPr lang="en-IN" sz="2400" dirty="0"/>
            </a:br>
            <a:r>
              <a:rPr lang="en-IN" sz="2400" dirty="0"/>
              <a:t>www.bbc.com  	  	 	 	 	  	www.bbcn.com </a:t>
            </a:r>
          </a:p>
        </p:txBody>
      </p:sp>
    </p:spTree>
    <p:extLst>
      <p:ext uri="{BB962C8B-B14F-4D97-AF65-F5344CB8AC3E}">
        <p14:creationId xmlns:p14="http://schemas.microsoft.com/office/powerpoint/2010/main" val="3325444012"/>
      </p:ext>
    </p:extLst>
  </p:cSld>
  <p:clrMapOvr>
    <a:masterClrMapping/>
  </p:clrMapOvr>
</p:sld>
</file>

<file path=ppt/theme/theme1.xml><?xml version="1.0" encoding="utf-8"?>
<a:theme xmlns:a="http://schemas.openxmlformats.org/drawingml/2006/main" name="NCSU-vertical-left-top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ncstate-ppt-template-left-top-logo</Template>
  <TotalTime>119</TotalTime>
  <Words>224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NCSU-vertical-left-top-logo</vt:lpstr>
      <vt:lpstr>Fact Or Fake</vt:lpstr>
      <vt:lpstr>Problem Statement</vt:lpstr>
      <vt:lpstr>Data Set</vt:lpstr>
      <vt:lpstr>Experiment Setup</vt:lpstr>
      <vt:lpstr>Model Features</vt:lpstr>
      <vt:lpstr>Word2Vec</vt:lpstr>
      <vt:lpstr>Doc2Vec</vt:lpstr>
      <vt:lpstr>Sentiment Analysis</vt:lpstr>
      <vt:lpstr>URL Matching</vt:lpstr>
      <vt:lpstr>Classifiers</vt:lpstr>
      <vt:lpstr>Decision Tree</vt:lpstr>
      <vt:lpstr>PowerPoint Presentation</vt:lpstr>
      <vt:lpstr>PowerPoint Presentation</vt:lpstr>
      <vt:lpstr>PowerPoint Presentation</vt:lpstr>
      <vt:lpstr>Conclusion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Or Fake</dc:title>
  <dc:creator>Saxena, Ashok</dc:creator>
  <cp:lastModifiedBy>Saxena, Ashok</cp:lastModifiedBy>
  <cp:revision>36</cp:revision>
  <dcterms:created xsi:type="dcterms:W3CDTF">2018-11-29T02:19:20Z</dcterms:created>
  <dcterms:modified xsi:type="dcterms:W3CDTF">2018-12-01T21:16:25Z</dcterms:modified>
</cp:coreProperties>
</file>