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8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45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1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C00A1E-3B72-40B9-A2A4-5F45291360E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46B4CD-310F-4F51-AFA5-9E1833FF1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92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509A-1330-FA3F-BD0C-731F71457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Self-identifying the mental health status and get guidance for support.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D3FAC-B4B1-DF22-6CA3-95AB6F7D4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86990"/>
          </a:xfrm>
        </p:spPr>
        <p:txBody>
          <a:bodyPr>
            <a:normAutofit/>
          </a:bodyPr>
          <a:lstStyle/>
          <a:p>
            <a:r>
              <a:rPr lang="en-IN" dirty="0"/>
              <a:t>Aayush </a:t>
            </a:r>
            <a:r>
              <a:rPr lang="en-IN" dirty="0" err="1"/>
              <a:t>Ajit</a:t>
            </a:r>
            <a:r>
              <a:rPr lang="en-IN" dirty="0"/>
              <a:t> Srivastava</a:t>
            </a:r>
          </a:p>
          <a:p>
            <a:r>
              <a:rPr lang="en-IN" dirty="0"/>
              <a:t>CLOUD BASED APPLICATION</a:t>
            </a:r>
          </a:p>
          <a:p>
            <a:r>
              <a:rPr lang="en-IN" dirty="0"/>
              <a:t>CBA09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93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97D5-D974-CA0D-14A1-CC50B1D2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F4C8-DC85-8664-9BBF-A3703D93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2295116"/>
            <a:ext cx="5428340" cy="3636511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mental health is a state of well-being in which an individual is able to cope with the normal stresses of life, work productively, and make a contribution to their community.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mental health is not just the absence of mental illness, but a positive state of being that can be achieved by taking care of one's overall well-being.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importance of identifying and addressing mental health concerns early on, as early intervention can improve outcomes and prevent the condition from worsening.</a:t>
            </a:r>
            <a:endParaRPr lang="en-IN" dirty="0"/>
          </a:p>
        </p:txBody>
      </p:sp>
      <p:pic>
        <p:nvPicPr>
          <p:cNvPr id="1028" name="Picture 4" descr="Image result for mental health">
            <a:extLst>
              <a:ext uri="{FF2B5EF4-FFF2-40B4-BE49-F238E27FC236}">
                <a16:creationId xmlns:a16="http://schemas.microsoft.com/office/drawing/2014/main" id="{265100C5-52BD-3671-0880-08A3AEF3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73" y="2468576"/>
            <a:ext cx="31718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9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A3AE-29F9-ED92-D7DB-B16353FC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 of common mental health conditions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D3DA-D81B-1DE5-6EE1-367C74C7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common mental health conditions,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Depression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Anxiety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Post-traumatic stress disorder (PTSD)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Bipolar disorder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Schizophrenia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Eating disorders</a:t>
            </a:r>
          </a:p>
          <a:p>
            <a:r>
              <a:rPr lang="en-US" dirty="0"/>
              <a:t>Individuals should observe themselves and take appropriate test is they find any of the symptoms in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75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B200-08A1-28A6-6C43-0EE46D98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E716-BF9D-4A16-D6C5-348D1AC1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that self-assessment can help individuals identify their own mental health status and determine whether they should seek professional help.</a:t>
            </a:r>
          </a:p>
          <a:p>
            <a:endParaRPr lang="en-US" dirty="0"/>
          </a:p>
          <a:p>
            <a:r>
              <a:rPr lang="en-US" dirty="0"/>
              <a:t>Provide a list of self-assessment tools and resources,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Online quizzes and assessments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Journaling prompts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Mental health screening tests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/>
              <a:t>Encourage individuals to use these resources to gain a better understanding of their mental health and identify any concerns.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FD2-C0E4-CB67-437C-E8956E5A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B0DD-1357-C162-76D5-12DCFEAAC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health is an important aspect of overall well-being and that seeking professional help early on can improve outcomes.</a:t>
            </a:r>
          </a:p>
          <a:p>
            <a:r>
              <a:rPr lang="en-US" dirty="0"/>
              <a:t>Take an active role in their mental health and to use the resources provided in the presentation to identify and address any concerns.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99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</TotalTime>
  <Words>267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Söhne</vt:lpstr>
      <vt:lpstr>Arial</vt:lpstr>
      <vt:lpstr>Century Gothic</vt:lpstr>
      <vt:lpstr>Wingdings 2</vt:lpstr>
      <vt:lpstr>Quotable</vt:lpstr>
      <vt:lpstr>Self-identifying the mental health status and get guidance for support.</vt:lpstr>
      <vt:lpstr>Understanding mental health</vt:lpstr>
      <vt:lpstr>Signs and symptoms of common mental health conditions</vt:lpstr>
      <vt:lpstr>Self-assessment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Self-identifying the mental health status and get guidance for support.</dc:title>
  <dc:creator>Aayush Srivastav</dc:creator>
  <cp:lastModifiedBy>Aayush Srivastav</cp:lastModifiedBy>
  <cp:revision>1</cp:revision>
  <dcterms:created xsi:type="dcterms:W3CDTF">2023-01-19T17:26:47Z</dcterms:created>
  <dcterms:modified xsi:type="dcterms:W3CDTF">2023-01-19T18:00:42Z</dcterms:modified>
</cp:coreProperties>
</file>