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13"/>
  </p:notesMasterIdLst>
  <p:sldIdLst>
    <p:sldId id="279" r:id="rId2"/>
    <p:sldId id="262" r:id="rId3"/>
    <p:sldId id="301" r:id="rId4"/>
    <p:sldId id="306" r:id="rId5"/>
    <p:sldId id="302" r:id="rId6"/>
    <p:sldId id="307" r:id="rId7"/>
    <p:sldId id="304" r:id="rId8"/>
    <p:sldId id="303" r:id="rId9"/>
    <p:sldId id="305" r:id="rId10"/>
    <p:sldId id="278" r:id="rId11"/>
    <p:sldId id="30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2555a0e57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2555a0e5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644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705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82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3033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674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506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351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7488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3889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ransition Slide" type="tx">
  <p:cSld name="TITLE_AND_BODY">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4053"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8_Custom Layout 1">
  <p:cSld name="18_Custom Layout_1">
    <p:spTree>
      <p:nvGrpSpPr>
        <p:cNvPr id="1" name="Shape 94"/>
        <p:cNvGrpSpPr/>
        <p:nvPr/>
      </p:nvGrpSpPr>
      <p:grpSpPr>
        <a:xfrm>
          <a:off x="0" y="0"/>
          <a:ext cx="0" cy="0"/>
          <a:chOff x="0" y="0"/>
          <a:chExt cx="0" cy="0"/>
        </a:xfrm>
      </p:grpSpPr>
      <p:pic>
        <p:nvPicPr>
          <p:cNvPr id="95" name="Google Shape;95;p25"/>
          <p:cNvPicPr preferRelativeResize="0"/>
          <p:nvPr/>
        </p:nvPicPr>
        <p:blipFill>
          <a:blip r:embed="rId2">
            <a:alphaModFix/>
          </a:blip>
          <a:stretch>
            <a:fillRect/>
          </a:stretch>
        </p:blipFill>
        <p:spPr>
          <a:xfrm>
            <a:off x="0" y="0"/>
            <a:ext cx="12191990" cy="685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8_Custom Layout 1 1">
  <p:cSld name="18_Custom Layout_1_1">
    <p:spTree>
      <p:nvGrpSpPr>
        <p:cNvPr id="1" name="Shape 96"/>
        <p:cNvGrpSpPr/>
        <p:nvPr/>
      </p:nvGrpSpPr>
      <p:grpSpPr>
        <a:xfrm>
          <a:off x="0" y="0"/>
          <a:ext cx="0" cy="0"/>
          <a:chOff x="0" y="0"/>
          <a:chExt cx="0" cy="0"/>
        </a:xfrm>
      </p:grpSpPr>
      <p:pic>
        <p:nvPicPr>
          <p:cNvPr id="97" name="Google Shape;97;p26"/>
          <p:cNvPicPr preferRelativeResize="0"/>
          <p:nvPr/>
        </p:nvPicPr>
        <p:blipFill>
          <a:blip r:embed="rId2">
            <a:alphaModFix/>
          </a:blip>
          <a:stretch>
            <a:fillRect/>
          </a:stretch>
        </p:blipFill>
        <p:spPr>
          <a:xfrm>
            <a:off x="0" y="0"/>
            <a:ext cx="12192000" cy="685800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8_Custom Layout 1 2">
  <p:cSld name="18_Custom Layout_1_2">
    <p:spTree>
      <p:nvGrpSpPr>
        <p:cNvPr id="1" name="Shape 98"/>
        <p:cNvGrpSpPr/>
        <p:nvPr/>
      </p:nvGrpSpPr>
      <p:grpSpPr>
        <a:xfrm>
          <a:off x="0" y="0"/>
          <a:ext cx="0" cy="0"/>
          <a:chOff x="0" y="0"/>
          <a:chExt cx="0" cy="0"/>
        </a:xfrm>
      </p:grpSpPr>
      <p:pic>
        <p:nvPicPr>
          <p:cNvPr id="99" name="Google Shape;99;p27"/>
          <p:cNvPicPr preferRelativeResize="0"/>
          <p:nvPr/>
        </p:nvPicPr>
        <p:blipFill>
          <a:blip r:embed="rId2">
            <a:alphaModFix/>
          </a:blip>
          <a:stretch>
            <a:fillRect/>
          </a:stretch>
        </p:blipFill>
        <p:spPr>
          <a:xfrm>
            <a:off x="0" y="-6025"/>
            <a:ext cx="12192000" cy="685800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8_Custom Layout 1 3">
  <p:cSld name="18_Custom Layout_1_3">
    <p:spTree>
      <p:nvGrpSpPr>
        <p:cNvPr id="1" name="Shape 100"/>
        <p:cNvGrpSpPr/>
        <p:nvPr/>
      </p:nvGrpSpPr>
      <p:grpSpPr>
        <a:xfrm>
          <a:off x="0" y="0"/>
          <a:ext cx="0" cy="0"/>
          <a:chOff x="0" y="0"/>
          <a:chExt cx="0" cy="0"/>
        </a:xfrm>
      </p:grpSpPr>
      <p:pic>
        <p:nvPicPr>
          <p:cNvPr id="101" name="Google Shape;101;p28"/>
          <p:cNvPicPr preferRelativeResize="0"/>
          <p:nvPr/>
        </p:nvPicPr>
        <p:blipFill>
          <a:blip r:embed="rId2">
            <a:alphaModFix/>
          </a:blip>
          <a:stretch>
            <a:fillRect/>
          </a:stretch>
        </p:blipFill>
        <p:spPr>
          <a:xfrm>
            <a:off x="0" y="0"/>
            <a:ext cx="12191990" cy="6858000"/>
          </a:xfrm>
          <a:prstGeom prst="rect">
            <a:avLst/>
          </a:prstGeom>
          <a:noFill/>
          <a:ln>
            <a:noFill/>
          </a:ln>
        </p:spPr>
      </p:pic>
      <p:pic>
        <p:nvPicPr>
          <p:cNvPr id="102" name="Google Shape;102;p28"/>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8_Custom Layout 1 4">
  <p:cSld name="18_Custom Layout_1_4">
    <p:spTree>
      <p:nvGrpSpPr>
        <p:cNvPr id="1" name="Shape 103"/>
        <p:cNvGrpSpPr/>
        <p:nvPr/>
      </p:nvGrpSpPr>
      <p:grpSpPr>
        <a:xfrm>
          <a:off x="0" y="0"/>
          <a:ext cx="0" cy="0"/>
          <a:chOff x="0" y="0"/>
          <a:chExt cx="0" cy="0"/>
        </a:xfrm>
      </p:grpSpPr>
      <p:pic>
        <p:nvPicPr>
          <p:cNvPr id="104" name="Google Shape;104;p29"/>
          <p:cNvPicPr preferRelativeResize="0"/>
          <p:nvPr/>
        </p:nvPicPr>
        <p:blipFill>
          <a:blip r:embed="rId2">
            <a:alphaModFix/>
          </a:blip>
          <a:stretch>
            <a:fillRect/>
          </a:stretch>
        </p:blipFill>
        <p:spPr>
          <a:xfrm>
            <a:off x="0" y="0"/>
            <a:ext cx="12191990" cy="6858000"/>
          </a:xfrm>
          <a:prstGeom prst="rect">
            <a:avLst/>
          </a:prstGeom>
          <a:noFill/>
          <a:ln>
            <a:noFill/>
          </a:ln>
        </p:spPr>
      </p:pic>
      <p:pic>
        <p:nvPicPr>
          <p:cNvPr id="105" name="Google Shape;105;p29"/>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Lato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a:spLocks noGrp="1"/>
          </p:cNvSpPr>
          <p:nvPr>
            <p:ph type="pic" idx="2"/>
          </p:nvPr>
        </p:nvSpPr>
        <p:spPr>
          <a:xfrm>
            <a:off x="0" y="1"/>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Light"/>
                <a:ea typeface="Poppins Light"/>
                <a:cs typeface="Poppins Light"/>
                <a:sym typeface="Poppins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Light"/>
                <a:ea typeface="Poppins Light"/>
                <a:cs typeface="Poppins Light"/>
                <a:sym typeface="Poppins Ligh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Light"/>
                <a:ea typeface="Poppins Light"/>
                <a:cs typeface="Poppins Light"/>
                <a:sym typeface="Poppins Ligh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9pPr>
          </a:lstStyle>
          <a:p>
            <a:endParaRPr/>
          </a:p>
        </p:txBody>
      </p:sp>
    </p:spTree>
    <p:extLst>
      <p:ext uri="{BB962C8B-B14F-4D97-AF65-F5344CB8AC3E}">
        <p14:creationId xmlns:p14="http://schemas.microsoft.com/office/powerpoint/2010/main" val="13063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_Title and Content">
  <p:cSld name="11_Title and Content">
    <p:spTree>
      <p:nvGrpSpPr>
        <p:cNvPr id="1" name="Shape 33"/>
        <p:cNvGrpSpPr/>
        <p:nvPr/>
      </p:nvGrpSpPr>
      <p:grpSpPr>
        <a:xfrm>
          <a:off x="0" y="0"/>
          <a:ext cx="0" cy="0"/>
          <a:chOff x="0" y="0"/>
          <a:chExt cx="0" cy="0"/>
        </a:xfrm>
      </p:grpSpPr>
    </p:spTree>
    <p:extLst>
      <p:ext uri="{BB962C8B-B14F-4D97-AF65-F5344CB8AC3E}">
        <p14:creationId xmlns:p14="http://schemas.microsoft.com/office/powerpoint/2010/main" val="61607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no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0" y="0"/>
            <a:ext cx="12192000" cy="6858005"/>
          </a:xfrm>
          <a:prstGeom prst="rect">
            <a:avLst/>
          </a:prstGeom>
          <a:noFill/>
          <a:ln>
            <a:noFill/>
          </a:ln>
        </p:spPr>
      </p:pic>
      <p:pic>
        <p:nvPicPr>
          <p:cNvPr id="21" name="Google Shape;21;p4"/>
          <p:cNvPicPr preferRelativeResize="0"/>
          <p:nvPr/>
        </p:nvPicPr>
        <p:blipFill>
          <a:blip r:embed="rId3">
            <a:alphaModFix/>
          </a:blip>
          <a:stretch>
            <a:fillRect/>
          </a:stretch>
        </p:blipFill>
        <p:spPr>
          <a:xfrm>
            <a:off x="146672" y="6227348"/>
            <a:ext cx="1515000" cy="4699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Layout">
  <p:cSld name="6_Custom Layout">
    <p:spTree>
      <p:nvGrpSpPr>
        <p:cNvPr id="1" name="Shape 3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45"/>
        <p:cNvGrpSpPr/>
        <p:nvPr/>
      </p:nvGrpSpPr>
      <p:grpSpPr>
        <a:xfrm>
          <a:off x="0" y="0"/>
          <a:ext cx="0" cy="0"/>
          <a:chOff x="0" y="0"/>
          <a:chExt cx="0" cy="0"/>
        </a:xfrm>
      </p:grpSpPr>
      <p:pic>
        <p:nvPicPr>
          <p:cNvPr id="46" name="Google Shape;46;p15"/>
          <p:cNvPicPr preferRelativeResize="0"/>
          <p:nvPr/>
        </p:nvPicPr>
        <p:blipFill>
          <a:blip r:embed="rId2">
            <a:alphaModFix/>
          </a:blip>
          <a:stretch>
            <a:fillRect/>
          </a:stretch>
        </p:blipFill>
        <p:spPr>
          <a:xfrm>
            <a:off x="0" y="0"/>
            <a:ext cx="12191990" cy="685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78"/>
        <p:cNvGrpSpPr/>
        <p:nvPr/>
      </p:nvGrpSpPr>
      <p:grpSpPr>
        <a:xfrm>
          <a:off x="0" y="0"/>
          <a:ext cx="0" cy="0"/>
          <a:chOff x="0" y="0"/>
          <a:chExt cx="0" cy="0"/>
        </a:xfrm>
      </p:grpSpPr>
      <p:pic>
        <p:nvPicPr>
          <p:cNvPr id="79" name="Google Shape;79;p17"/>
          <p:cNvPicPr preferRelativeResize="0"/>
          <p:nvPr/>
        </p:nvPicPr>
        <p:blipFill>
          <a:blip r:embed="rId2">
            <a:alphaModFix/>
          </a:blip>
          <a:stretch>
            <a:fillRect/>
          </a:stretch>
        </p:blipFill>
        <p:spPr>
          <a:xfrm>
            <a:off x="0" y="0"/>
            <a:ext cx="12192000" cy="685800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80"/>
        <p:cNvGrpSpPr/>
        <p:nvPr/>
      </p:nvGrpSpPr>
      <p:grpSpPr>
        <a:xfrm>
          <a:off x="0" y="0"/>
          <a:ext cx="0" cy="0"/>
          <a:chOff x="0" y="0"/>
          <a:chExt cx="0" cy="0"/>
        </a:xfrm>
      </p:grpSpPr>
      <p:pic>
        <p:nvPicPr>
          <p:cNvPr id="81" name="Google Shape;81;p18"/>
          <p:cNvPicPr preferRelativeResize="0"/>
          <p:nvPr/>
        </p:nvPicPr>
        <p:blipFill>
          <a:blip r:embed="rId2">
            <a:alphaModFix/>
          </a:blip>
          <a:stretch>
            <a:fillRect/>
          </a:stretch>
        </p:blipFill>
        <p:spPr>
          <a:xfrm>
            <a:off x="0" y="0"/>
            <a:ext cx="12192000" cy="685800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82"/>
        <p:cNvGrpSpPr/>
        <p:nvPr/>
      </p:nvGrpSpPr>
      <p:grpSpPr>
        <a:xfrm>
          <a:off x="0" y="0"/>
          <a:ext cx="0" cy="0"/>
          <a:chOff x="0" y="0"/>
          <a:chExt cx="0" cy="0"/>
        </a:xfrm>
      </p:grpSpPr>
      <p:pic>
        <p:nvPicPr>
          <p:cNvPr id="83" name="Google Shape;83;p19"/>
          <p:cNvPicPr preferRelativeResize="0"/>
          <p:nvPr/>
        </p:nvPicPr>
        <p:blipFill>
          <a:blip r:embed="rId2">
            <a:alphaModFix/>
          </a:blip>
          <a:stretch>
            <a:fillRect/>
          </a:stretch>
        </p:blipFill>
        <p:spPr>
          <a:xfrm>
            <a:off x="0" y="0"/>
            <a:ext cx="12192000" cy="685800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84"/>
        <p:cNvGrpSpPr/>
        <p:nvPr/>
      </p:nvGrpSpPr>
      <p:grpSpPr>
        <a:xfrm>
          <a:off x="0" y="0"/>
          <a:ext cx="0" cy="0"/>
          <a:chOff x="0" y="0"/>
          <a:chExt cx="0" cy="0"/>
        </a:xfrm>
      </p:grpSpPr>
      <p:pic>
        <p:nvPicPr>
          <p:cNvPr id="85" name="Google Shape;85;p20"/>
          <p:cNvPicPr preferRelativeResize="0"/>
          <p:nvPr/>
        </p:nvPicPr>
        <p:blipFill>
          <a:blip r:embed="rId2">
            <a:alphaModFix/>
          </a:blip>
          <a:stretch>
            <a:fillRect/>
          </a:stretch>
        </p:blipFill>
        <p:spPr>
          <a:xfrm>
            <a:off x="0" y="0"/>
            <a:ext cx="1219199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86"/>
        <p:cNvGrpSpPr/>
        <p:nvPr/>
      </p:nvGrpSpPr>
      <p:grpSpPr>
        <a:xfrm>
          <a:off x="0" y="0"/>
          <a:ext cx="0" cy="0"/>
          <a:chOff x="0" y="0"/>
          <a:chExt cx="0" cy="0"/>
        </a:xfrm>
      </p:grpSpPr>
      <p:pic>
        <p:nvPicPr>
          <p:cNvPr id="87" name="Google Shape;87;p21"/>
          <p:cNvPicPr preferRelativeResize="0"/>
          <p:nvPr/>
        </p:nvPicPr>
        <p:blipFill>
          <a:blip r:embed="rId2">
            <a:alphaModFix/>
          </a:blip>
          <a:stretch>
            <a:fillRect/>
          </a:stretch>
        </p:blipFill>
        <p:spPr>
          <a:xfrm>
            <a:off x="0" y="0"/>
            <a:ext cx="12192000" cy="68580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accent3"/>
              </a:buClr>
              <a:buSzPts val="2400"/>
              <a:buFont typeface="Proxima Nova"/>
              <a:buChar char="●"/>
              <a:defRPr sz="2400">
                <a:solidFill>
                  <a:schemeClr val="accent3"/>
                </a:solidFill>
                <a:latin typeface="Proxima Nova"/>
                <a:ea typeface="Proxima Nova"/>
                <a:cs typeface="Proxima Nova"/>
                <a:sym typeface="Proxima Nova"/>
              </a:defRPr>
            </a:lvl1pPr>
            <a:lvl2pPr marL="914400" lvl="1"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2pPr>
            <a:lvl3pPr marL="1371600" lvl="2"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3pPr>
            <a:lvl4pPr marL="1828800" lvl="3"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4pPr>
            <a:lvl5pPr marL="2286000" lvl="4"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5pPr>
            <a:lvl6pPr marL="2743200" lvl="5"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6pPr>
            <a:lvl7pPr marL="3200400" lvl="6"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7pPr>
            <a:lvl8pPr marL="3657600" lvl="7"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8pPr>
            <a:lvl9pPr marL="4114800" lvl="8" indent="-349250">
              <a:lnSpc>
                <a:spcPct val="115000"/>
              </a:lnSpc>
              <a:spcBef>
                <a:spcPts val="2100"/>
              </a:spcBef>
              <a:spcAft>
                <a:spcPts val="210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1"/>
                </a:solidFill>
                <a:latin typeface="Proxima Nova"/>
                <a:ea typeface="Proxima Nova"/>
                <a:cs typeface="Proxima Nova"/>
                <a:sym typeface="Proxima Nova"/>
              </a:defRPr>
            </a:lvl1pPr>
            <a:lvl2pPr lvl="1" algn="r">
              <a:buNone/>
              <a:defRPr sz="1300">
                <a:solidFill>
                  <a:schemeClr val="dk1"/>
                </a:solidFill>
                <a:latin typeface="Proxima Nova"/>
                <a:ea typeface="Proxima Nova"/>
                <a:cs typeface="Proxima Nova"/>
                <a:sym typeface="Proxima Nova"/>
              </a:defRPr>
            </a:lvl2pPr>
            <a:lvl3pPr lvl="2" algn="r">
              <a:buNone/>
              <a:defRPr sz="1300">
                <a:solidFill>
                  <a:schemeClr val="dk1"/>
                </a:solidFill>
                <a:latin typeface="Proxima Nova"/>
                <a:ea typeface="Proxima Nova"/>
                <a:cs typeface="Proxima Nova"/>
                <a:sym typeface="Proxima Nova"/>
              </a:defRPr>
            </a:lvl3pPr>
            <a:lvl4pPr lvl="3" algn="r">
              <a:buNone/>
              <a:defRPr sz="1300">
                <a:solidFill>
                  <a:schemeClr val="dk1"/>
                </a:solidFill>
                <a:latin typeface="Proxima Nova"/>
                <a:ea typeface="Proxima Nova"/>
                <a:cs typeface="Proxima Nova"/>
                <a:sym typeface="Proxima Nova"/>
              </a:defRPr>
            </a:lvl4pPr>
            <a:lvl5pPr lvl="4" algn="r">
              <a:buNone/>
              <a:defRPr sz="1300">
                <a:solidFill>
                  <a:schemeClr val="dk1"/>
                </a:solidFill>
                <a:latin typeface="Proxima Nova"/>
                <a:ea typeface="Proxima Nova"/>
                <a:cs typeface="Proxima Nova"/>
                <a:sym typeface="Proxima Nova"/>
              </a:defRPr>
            </a:lvl5pPr>
            <a:lvl6pPr lvl="5" algn="r">
              <a:buNone/>
              <a:defRPr sz="1300">
                <a:solidFill>
                  <a:schemeClr val="dk1"/>
                </a:solidFill>
                <a:latin typeface="Proxima Nova"/>
                <a:ea typeface="Proxima Nova"/>
                <a:cs typeface="Proxima Nova"/>
                <a:sym typeface="Proxima Nova"/>
              </a:defRPr>
            </a:lvl6pPr>
            <a:lvl7pPr lvl="6" algn="r">
              <a:buNone/>
              <a:defRPr sz="1300">
                <a:solidFill>
                  <a:schemeClr val="dk1"/>
                </a:solidFill>
                <a:latin typeface="Proxima Nova"/>
                <a:ea typeface="Proxima Nova"/>
                <a:cs typeface="Proxima Nova"/>
                <a:sym typeface="Proxima Nova"/>
              </a:defRPr>
            </a:lvl7pPr>
            <a:lvl8pPr lvl="7" algn="r">
              <a:buNone/>
              <a:defRPr sz="1300">
                <a:solidFill>
                  <a:schemeClr val="dk1"/>
                </a:solidFill>
                <a:latin typeface="Proxima Nova"/>
                <a:ea typeface="Proxima Nova"/>
                <a:cs typeface="Proxima Nova"/>
                <a:sym typeface="Proxima Nova"/>
              </a:defRPr>
            </a:lvl8pPr>
            <a:lvl9pPr lvl="8" algn="r">
              <a:buNone/>
              <a:defRPr sz="13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1" r:id="rId4"/>
    <p:sldLayoutId id="2147483663" r:id="rId5"/>
    <p:sldLayoutId id="2147483664" r:id="rId6"/>
    <p:sldLayoutId id="2147483665" r:id="rId7"/>
    <p:sldLayoutId id="2147483666" r:id="rId8"/>
    <p:sldLayoutId id="2147483667" r:id="rId9"/>
    <p:sldLayoutId id="2147483671" r:id="rId10"/>
    <p:sldLayoutId id="2147483672" r:id="rId11"/>
    <p:sldLayoutId id="2147483673" r:id="rId12"/>
    <p:sldLayoutId id="2147483674" r:id="rId13"/>
    <p:sldLayoutId id="2147483675" r:id="rId14"/>
    <p:sldLayoutId id="2147483677" r:id="rId15"/>
    <p:sldLayoutId id="2147483678" r:id="rId16"/>
  </p:sldLayoutIdLst>
  <mc:AlternateContent xmlns:mc="http://schemas.openxmlformats.org/markup-compatibility/2006" xmlns:p14="http://schemas.microsoft.com/office/powerpoint/2010/main">
    <mc:Choice Requires="p14">
      <p:transition p14:dur="1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9.JP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p:nvPr/>
        </p:nvSpPr>
        <p:spPr>
          <a:xfrm>
            <a:off x="0" y="0"/>
            <a:ext cx="12192000" cy="68580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oppins Light"/>
              <a:ea typeface="Poppins Light"/>
              <a:cs typeface="Poppins Light"/>
              <a:sym typeface="Poppins Light"/>
            </a:endParaRPr>
          </a:p>
        </p:txBody>
      </p:sp>
      <p:pic>
        <p:nvPicPr>
          <p:cNvPr id="118" name="Google Shape;118;p19"/>
          <p:cNvPicPr preferRelativeResize="0"/>
          <p:nvPr/>
        </p:nvPicPr>
        <p:blipFill rotWithShape="1">
          <a:blip r:embed="rId3">
            <a:alphaModFix/>
          </a:blip>
          <a:srcRect/>
          <a:stretch/>
        </p:blipFill>
        <p:spPr>
          <a:xfrm>
            <a:off x="5106370" y="-236765"/>
            <a:ext cx="7320998" cy="6008914"/>
          </a:xfrm>
          <a:prstGeom prst="rect">
            <a:avLst/>
          </a:prstGeom>
          <a:noFill/>
          <a:ln>
            <a:noFill/>
          </a:ln>
        </p:spPr>
      </p:pic>
      <p:pic>
        <p:nvPicPr>
          <p:cNvPr id="119" name="Google Shape;119;p19"/>
          <p:cNvPicPr preferRelativeResize="0"/>
          <p:nvPr/>
        </p:nvPicPr>
        <p:blipFill rotWithShape="1">
          <a:blip r:embed="rId3">
            <a:alphaModFix/>
          </a:blip>
          <a:srcRect/>
          <a:stretch/>
        </p:blipFill>
        <p:spPr>
          <a:xfrm rot="10800000">
            <a:off x="-235367" y="1046503"/>
            <a:ext cx="7320998" cy="6008914"/>
          </a:xfrm>
          <a:prstGeom prst="rect">
            <a:avLst/>
          </a:prstGeom>
          <a:noFill/>
          <a:ln>
            <a:noFill/>
          </a:ln>
        </p:spPr>
      </p:pic>
      <p:sp>
        <p:nvSpPr>
          <p:cNvPr id="120" name="Google Shape;120;p19"/>
          <p:cNvSpPr txBox="1"/>
          <p:nvPr/>
        </p:nvSpPr>
        <p:spPr>
          <a:xfrm>
            <a:off x="2342618" y="2644170"/>
            <a:ext cx="7157843"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dirty="0">
                <a:solidFill>
                  <a:schemeClr val="lt1"/>
                </a:solidFill>
                <a:latin typeface="+mj-lt"/>
                <a:cs typeface="Poppins Medium"/>
                <a:sym typeface="Poppins Medium"/>
              </a:rPr>
              <a:t>GIT Assignment On</a:t>
            </a:r>
          </a:p>
          <a:p>
            <a:pPr marL="0" marR="0" lvl="0" indent="0" algn="ctr" rtl="0">
              <a:spcBef>
                <a:spcPts val="0"/>
              </a:spcBef>
              <a:spcAft>
                <a:spcPts val="0"/>
              </a:spcAft>
              <a:buNone/>
            </a:pPr>
            <a:r>
              <a:rPr lang="en-US" sz="6000" dirty="0">
                <a:solidFill>
                  <a:schemeClr val="lt1"/>
                </a:solidFill>
                <a:latin typeface="+mj-lt"/>
                <a:cs typeface="Poppins Medium"/>
                <a:sym typeface="Poppins Medium"/>
              </a:rPr>
              <a:t>Push and Pull</a:t>
            </a:r>
            <a:endParaRPr sz="6000" dirty="0">
              <a:latin typeface="+mj-lt"/>
            </a:endParaRPr>
          </a:p>
        </p:txBody>
      </p:sp>
      <p:pic>
        <p:nvPicPr>
          <p:cNvPr id="121" name="Google Shape;121;p19" descr="A picture containing clipart&#10;&#10;Description generated with very high confidence"/>
          <p:cNvPicPr preferRelativeResize="0"/>
          <p:nvPr/>
        </p:nvPicPr>
        <p:blipFill rotWithShape="1">
          <a:blip r:embed="rId4">
            <a:alphaModFix/>
          </a:blip>
          <a:srcRect/>
          <a:stretch/>
        </p:blipFill>
        <p:spPr>
          <a:xfrm>
            <a:off x="365396" y="296227"/>
            <a:ext cx="2311950" cy="552858"/>
          </a:xfrm>
          <a:prstGeom prst="rect">
            <a:avLst/>
          </a:prstGeom>
          <a:noFill/>
          <a:ln>
            <a:noFill/>
          </a:ln>
        </p:spPr>
      </p:pic>
      <p:sp>
        <p:nvSpPr>
          <p:cNvPr id="122" name="Google Shape;122;p19"/>
          <p:cNvSpPr txBox="1"/>
          <p:nvPr/>
        </p:nvSpPr>
        <p:spPr>
          <a:xfrm>
            <a:off x="7849354" y="5811497"/>
            <a:ext cx="409983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lt1"/>
                </a:solidFill>
                <a:latin typeface="Poppins"/>
                <a:ea typeface="Poppins"/>
                <a:cs typeface="Poppins"/>
                <a:sym typeface="Poppins"/>
              </a:rPr>
              <a:t>Submitted</a:t>
            </a:r>
            <a:r>
              <a:rPr lang="en-US" sz="1800" b="0" i="0" u="none" strike="noStrike" cap="none" dirty="0">
                <a:solidFill>
                  <a:schemeClr val="lt1"/>
                </a:solidFill>
                <a:latin typeface="Poppins"/>
                <a:ea typeface="Poppins"/>
                <a:cs typeface="Poppins"/>
                <a:sym typeface="Poppins"/>
              </a:rPr>
              <a:t> By : Aayush Srivastava </a:t>
            </a:r>
            <a:endParaRPr sz="1800" dirty="0">
              <a:solidFill>
                <a:schemeClr val="lt1"/>
              </a:solidFill>
              <a:latin typeface="Poppins"/>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fade">
                                      <p:cBhvr>
                                        <p:cTn id="11" dur="500"/>
                                        <p:tgtEl>
                                          <p:spTgt spid="118"/>
                                        </p:tgtEl>
                                      </p:cBhvr>
                                    </p:animEffect>
                                  </p:childTnLst>
                                </p:cTn>
                              </p:par>
                              <p:par>
                                <p:cTn id="12" presetID="10" presetClass="entr" presetSubtype="0" fill="hold" nodeType="withEffect">
                                  <p:stCondLst>
                                    <p:cond delay="0"/>
                                  </p:stCondLst>
                                  <p:childTnLst>
                                    <p:set>
                                      <p:cBhvr>
                                        <p:cTn id="13" dur="1" fill="hold">
                                          <p:stCondLst>
                                            <p:cond delay="0"/>
                                          </p:stCondLst>
                                        </p:cTn>
                                        <p:tgtEl>
                                          <p:spTgt spid="119"/>
                                        </p:tgtEl>
                                        <p:attrNameLst>
                                          <p:attrName>style.visibility</p:attrName>
                                        </p:attrNameLst>
                                      </p:cBhvr>
                                      <p:to>
                                        <p:strVal val="visible"/>
                                      </p:to>
                                    </p:set>
                                    <p:animEffect transition="in" filter="fade">
                                      <p:cBhvr>
                                        <p:cTn id="14"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34"/>
          <p:cNvSpPr txBox="1"/>
          <p:nvPr/>
        </p:nvSpPr>
        <p:spPr>
          <a:xfrm>
            <a:off x="10462225" y="173000"/>
            <a:ext cx="1515000" cy="36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73763"/>
                </a:solidFill>
                <a:latin typeface="Poppins"/>
                <a:ea typeface="Poppins"/>
                <a:cs typeface="Poppins"/>
                <a:sym typeface="Poppins"/>
              </a:rPr>
              <a:t>www.knoldus.com</a:t>
            </a:r>
            <a:endParaRPr>
              <a:solidFill>
                <a:srgbClr val="073763"/>
              </a:solidFill>
              <a:latin typeface="Proxima Nova"/>
              <a:ea typeface="Proxima Nova"/>
              <a:cs typeface="Proxima Nova"/>
              <a:sym typeface="Proxima Nova"/>
            </a:endParaRPr>
          </a:p>
        </p:txBody>
      </p:sp>
    </p:spTree>
    <p:extLst>
      <p:ext uri="{BB962C8B-B14F-4D97-AF65-F5344CB8AC3E}">
        <p14:creationId xmlns:p14="http://schemas.microsoft.com/office/powerpoint/2010/main" val="312407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p:nvPr/>
        </p:nvSpPr>
        <p:spPr>
          <a:xfrm>
            <a:off x="0" y="0"/>
            <a:ext cx="12192000" cy="68580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oppins Light"/>
              <a:ea typeface="Poppins Light"/>
              <a:cs typeface="Poppins Light"/>
              <a:sym typeface="Poppins Light"/>
            </a:endParaRPr>
          </a:p>
        </p:txBody>
      </p:sp>
      <p:pic>
        <p:nvPicPr>
          <p:cNvPr id="118" name="Google Shape;118;p19"/>
          <p:cNvPicPr preferRelativeResize="0"/>
          <p:nvPr/>
        </p:nvPicPr>
        <p:blipFill rotWithShape="1">
          <a:blip r:embed="rId3">
            <a:alphaModFix/>
          </a:blip>
          <a:srcRect/>
          <a:stretch/>
        </p:blipFill>
        <p:spPr>
          <a:xfrm>
            <a:off x="5106370" y="-236765"/>
            <a:ext cx="7320998" cy="6008914"/>
          </a:xfrm>
          <a:prstGeom prst="rect">
            <a:avLst/>
          </a:prstGeom>
          <a:noFill/>
          <a:ln>
            <a:noFill/>
          </a:ln>
        </p:spPr>
      </p:pic>
      <p:pic>
        <p:nvPicPr>
          <p:cNvPr id="119" name="Google Shape;119;p19"/>
          <p:cNvPicPr preferRelativeResize="0"/>
          <p:nvPr/>
        </p:nvPicPr>
        <p:blipFill rotWithShape="1">
          <a:blip r:embed="rId3">
            <a:alphaModFix/>
          </a:blip>
          <a:srcRect/>
          <a:stretch/>
        </p:blipFill>
        <p:spPr>
          <a:xfrm rot="10800000">
            <a:off x="-235367" y="1046503"/>
            <a:ext cx="7320998" cy="6008914"/>
          </a:xfrm>
          <a:prstGeom prst="rect">
            <a:avLst/>
          </a:prstGeom>
          <a:noFill/>
          <a:ln>
            <a:noFill/>
          </a:ln>
        </p:spPr>
      </p:pic>
      <p:sp>
        <p:nvSpPr>
          <p:cNvPr id="120" name="Google Shape;120;p19"/>
          <p:cNvSpPr txBox="1"/>
          <p:nvPr/>
        </p:nvSpPr>
        <p:spPr>
          <a:xfrm>
            <a:off x="2342618" y="2644170"/>
            <a:ext cx="7157843"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dirty="0">
                <a:solidFill>
                  <a:schemeClr val="lt1"/>
                </a:solidFill>
                <a:latin typeface="Poppins Medium"/>
                <a:cs typeface="Poppins Medium"/>
                <a:sym typeface="Poppins Medium"/>
              </a:rPr>
              <a:t>Thank You</a:t>
            </a:r>
          </a:p>
        </p:txBody>
      </p:sp>
      <p:pic>
        <p:nvPicPr>
          <p:cNvPr id="121" name="Google Shape;121;p19" descr="A picture containing clipart&#10;&#10;Description generated with very high confidence"/>
          <p:cNvPicPr preferRelativeResize="0"/>
          <p:nvPr/>
        </p:nvPicPr>
        <p:blipFill rotWithShape="1">
          <a:blip r:embed="rId4">
            <a:alphaModFix/>
          </a:blip>
          <a:srcRect/>
          <a:stretch/>
        </p:blipFill>
        <p:spPr>
          <a:xfrm>
            <a:off x="365396" y="296227"/>
            <a:ext cx="2311950" cy="552858"/>
          </a:xfrm>
          <a:prstGeom prst="rect">
            <a:avLst/>
          </a:prstGeom>
          <a:noFill/>
          <a:ln>
            <a:noFill/>
          </a:ln>
        </p:spPr>
      </p:pic>
      <p:sp>
        <p:nvSpPr>
          <p:cNvPr id="122" name="Google Shape;122;p19"/>
          <p:cNvSpPr txBox="1"/>
          <p:nvPr/>
        </p:nvSpPr>
        <p:spPr>
          <a:xfrm>
            <a:off x="7849354" y="5811497"/>
            <a:ext cx="409983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chemeClr val="lt1"/>
                </a:solidFill>
                <a:latin typeface="Poppins"/>
                <a:ea typeface="Poppins"/>
                <a:cs typeface="Poppins"/>
                <a:sym typeface="Poppins"/>
              </a:rPr>
              <a:t> </a:t>
            </a:r>
            <a:endParaRPr sz="1800" dirty="0">
              <a:solidFill>
                <a:schemeClr val="lt1"/>
              </a:solidFill>
              <a:latin typeface="Poppins"/>
              <a:ea typeface="Poppins"/>
              <a:cs typeface="Poppins"/>
              <a:sym typeface="Poppins"/>
            </a:endParaRPr>
          </a:p>
        </p:txBody>
      </p:sp>
    </p:spTree>
    <p:extLst>
      <p:ext uri="{BB962C8B-B14F-4D97-AF65-F5344CB8AC3E}">
        <p14:creationId xmlns:p14="http://schemas.microsoft.com/office/powerpoint/2010/main" val="53633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fade">
                                      <p:cBhvr>
                                        <p:cTn id="11" dur="500"/>
                                        <p:tgtEl>
                                          <p:spTgt spid="118"/>
                                        </p:tgtEl>
                                      </p:cBhvr>
                                    </p:animEffect>
                                  </p:childTnLst>
                                </p:cTn>
                              </p:par>
                              <p:par>
                                <p:cTn id="12" presetID="10" presetClass="entr" presetSubtype="0" fill="hold" nodeType="withEffect">
                                  <p:stCondLst>
                                    <p:cond delay="0"/>
                                  </p:stCondLst>
                                  <p:childTnLst>
                                    <p:set>
                                      <p:cBhvr>
                                        <p:cTn id="13" dur="1" fill="hold">
                                          <p:stCondLst>
                                            <p:cond delay="0"/>
                                          </p:stCondLst>
                                        </p:cTn>
                                        <p:tgtEl>
                                          <p:spTgt spid="119"/>
                                        </p:tgtEl>
                                        <p:attrNameLst>
                                          <p:attrName>style.visibility</p:attrName>
                                        </p:attrNameLst>
                                      </p:cBhvr>
                                      <p:to>
                                        <p:strVal val="visible"/>
                                      </p:to>
                                    </p:set>
                                    <p:animEffect transition="in" filter="fade">
                                      <p:cBhvr>
                                        <p:cTn id="14"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053047"/>
            <a:ext cx="10359647" cy="2651544"/>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r>
              <a:rPr lang="en-US" sz="2800" b="1" dirty="0">
                <a:solidFill>
                  <a:schemeClr val="dk1"/>
                </a:solidFill>
                <a:latin typeface="+mn-lt"/>
                <a:ea typeface="Poppins"/>
                <a:cs typeface="Poppins"/>
                <a:sym typeface="Poppins"/>
              </a:rPr>
              <a:t>Introduction </a:t>
            </a:r>
            <a:endParaRPr lang="en-US" sz="2800" b="1" dirty="0">
              <a:latin typeface="+mn-lt"/>
            </a:endParaRPr>
          </a:p>
          <a:p>
            <a:pPr marL="342900" marR="0" lvl="0" indent="-228600" algn="just" rtl="0">
              <a:lnSpc>
                <a:spcPct val="150000"/>
              </a:lnSpc>
              <a:spcBef>
                <a:spcPts val="0"/>
              </a:spcBef>
              <a:spcAft>
                <a:spcPts val="0"/>
              </a:spcAft>
              <a:buClr>
                <a:schemeClr val="accent1"/>
              </a:buClr>
              <a:buSzPts val="1800"/>
              <a:buFont typeface="Noto Sans Symbols"/>
              <a:buNone/>
            </a:pPr>
            <a:endParaRPr lang="en-IN" sz="1200" dirty="0">
              <a:solidFill>
                <a:schemeClr val="dk1"/>
              </a:solidFill>
              <a:latin typeface="Poppins"/>
              <a:ea typeface="Poppins"/>
              <a:cs typeface="Poppins"/>
              <a:sym typeface="Poppins"/>
            </a:endParaRPr>
          </a:p>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sz="2800" b="1" dirty="0">
                <a:solidFill>
                  <a:schemeClr val="dk1"/>
                </a:solidFill>
                <a:latin typeface="+mn-lt"/>
                <a:ea typeface="Poppins"/>
                <a:cs typeface="Poppins"/>
                <a:sym typeface="Poppins"/>
              </a:rPr>
              <a:t>My Work</a:t>
            </a:r>
          </a:p>
          <a:p>
            <a:pPr marR="0" lvl="0" algn="just" rtl="0">
              <a:lnSpc>
                <a:spcPct val="150000"/>
              </a:lnSpc>
              <a:spcBef>
                <a:spcPts val="0"/>
              </a:spcBef>
              <a:spcAft>
                <a:spcPts val="0"/>
              </a:spcAft>
              <a:buClr>
                <a:schemeClr val="accent1"/>
              </a:buClr>
              <a:buSzPts val="1800"/>
            </a:pPr>
            <a:endParaRPr lang="en-IN" sz="1200" dirty="0">
              <a:solidFill>
                <a:schemeClr val="dk1"/>
              </a:solidFill>
              <a:latin typeface="Poppins"/>
              <a:ea typeface="Poppins"/>
              <a:cs typeface="Poppins"/>
              <a:sym typeface="Poppins"/>
            </a:endParaRPr>
          </a:p>
          <a:p>
            <a:pPr marR="0" lvl="0" algn="just" rtl="0">
              <a:lnSpc>
                <a:spcPct val="150000"/>
              </a:lnSpc>
              <a:spcBef>
                <a:spcPts val="0"/>
              </a:spcBef>
              <a:spcAft>
                <a:spcPts val="0"/>
              </a:spcAft>
              <a:buClr>
                <a:schemeClr val="accent1"/>
              </a:buClr>
              <a:buSzPts val="1800"/>
            </a:pPr>
            <a:endParaRPr sz="12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IN" sz="1200" b="1" dirty="0">
                <a:solidFill>
                  <a:srgbClr val="818181"/>
                </a:solidFill>
                <a:latin typeface="Poppins"/>
                <a:ea typeface="Poppins"/>
                <a:cs typeface="Poppins"/>
                <a:sym typeface="Poppins"/>
              </a:rPr>
              <a:t> </a:t>
            </a:r>
            <a:r>
              <a:rPr lang="en-IN" sz="2800" b="1" dirty="0">
                <a:solidFill>
                  <a:schemeClr val="tx1"/>
                </a:solidFill>
                <a:latin typeface="+mn-lt"/>
                <a:ea typeface="Poppins"/>
                <a:cs typeface="Poppins"/>
                <a:sym typeface="Poppins"/>
              </a:rPr>
              <a:t>Conclusion</a:t>
            </a:r>
            <a:endParaRPr sz="2800" b="1" dirty="0">
              <a:solidFill>
                <a:schemeClr val="tx1"/>
              </a:solidFill>
              <a:latin typeface="+mn-lt"/>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Black"/>
              <a:buNone/>
            </a:pPr>
            <a:r>
              <a:rPr lang="en-US" sz="4400" b="1" dirty="0">
                <a:solidFill>
                  <a:schemeClr val="dk1"/>
                </a:solidFill>
                <a:latin typeface="+mj-lt"/>
                <a:ea typeface="Lato Black"/>
                <a:cs typeface="Lato Black"/>
                <a:sym typeface="Lato Black"/>
              </a:rPr>
              <a:t>Contents</a:t>
            </a:r>
            <a:endParaRPr sz="4400" b="1" dirty="0">
              <a:solidFill>
                <a:schemeClr val="dk1"/>
              </a:solidFill>
              <a:latin typeface="+mj-lt"/>
              <a:ea typeface="Lato Black"/>
              <a:cs typeface="Lato Black"/>
              <a:sym typeface="Lato Black"/>
            </a:endParaRP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419349"/>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r>
              <a:rPr lang="en-US" b="0" i="0" dirty="0">
                <a:solidFill>
                  <a:schemeClr val="tx1"/>
                </a:solidFill>
                <a:effectLst/>
                <a:latin typeface="+mn-lt"/>
              </a:rPr>
              <a:t>Git is software for tracking changes in any set of files, usually used for coordinating work among programmers collaboratively developing source code during software development. Its goals include speed, data integrity, and support for distributed, non-linear workflows.</a:t>
            </a:r>
          </a:p>
          <a:p>
            <a:pPr marR="0" lvl="0" algn="just" rtl="0">
              <a:lnSpc>
                <a:spcPct val="150000"/>
              </a:lnSpc>
              <a:spcBef>
                <a:spcPts val="0"/>
              </a:spcBef>
              <a:spcAft>
                <a:spcPts val="0"/>
              </a:spcAft>
              <a:buClr>
                <a:schemeClr val="accent1"/>
              </a:buClr>
              <a:buSzPts val="1800"/>
            </a:pPr>
            <a:endParaRPr dirty="0">
              <a:solidFill>
                <a:schemeClr val="tx1"/>
              </a:solidFill>
              <a:latin typeface="+mn-lt"/>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dirty="0">
                <a:solidFill>
                  <a:schemeClr val="tx1"/>
                </a:solidFill>
                <a:latin typeface="+mn-lt"/>
                <a:ea typeface="Poppins"/>
                <a:cs typeface="Poppins"/>
                <a:sym typeface="Poppins"/>
              </a:rPr>
              <a:t> </a:t>
            </a:r>
            <a:r>
              <a:rPr lang="en-US" b="0" i="0" dirty="0">
                <a:solidFill>
                  <a:schemeClr val="tx1"/>
                </a:solidFill>
                <a:effectLst/>
                <a:latin typeface="+mn-lt"/>
              </a:rPr>
              <a:t>Git thinks of its data more like a series of snapshots of a miniature filesystem. With Git, every time you commit, or save the state of your project, Git basically takes a picture of what all your files look like at that moment and stores a reference to that snapshot, </a:t>
            </a:r>
            <a:r>
              <a:rPr lang="en-US" dirty="0">
                <a:solidFill>
                  <a:schemeClr val="tx1"/>
                </a:solidFill>
                <a:latin typeface="+mn-lt"/>
              </a:rPr>
              <a:t>t</a:t>
            </a:r>
            <a:r>
              <a:rPr lang="en-US" b="0" i="0" dirty="0">
                <a:solidFill>
                  <a:schemeClr val="tx1"/>
                </a:solidFill>
                <a:effectLst/>
                <a:latin typeface="+mn-lt"/>
              </a:rPr>
              <a:t>o be efficient.</a:t>
            </a:r>
            <a:endParaRPr dirty="0">
              <a:solidFill>
                <a:schemeClr val="tx1"/>
              </a:solidFill>
              <a:latin typeface="+mn-lt"/>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Black"/>
              <a:buNone/>
            </a:pPr>
            <a:r>
              <a:rPr lang="en-US" sz="4400" dirty="0">
                <a:solidFill>
                  <a:schemeClr val="dk1"/>
                </a:solidFill>
                <a:latin typeface="+mj-lt"/>
                <a:ea typeface="Lato Black"/>
                <a:cs typeface="Lato Black"/>
                <a:sym typeface="Lato Black"/>
              </a:rPr>
              <a:t>Introduction</a:t>
            </a:r>
            <a:endParaRPr sz="4400" dirty="0">
              <a:solidFill>
                <a:schemeClr val="dk1"/>
              </a:solidFill>
              <a:latin typeface="+mj-lt"/>
              <a:ea typeface="Lato Black"/>
              <a:cs typeface="Lato Black"/>
              <a:sym typeface="Lato Black"/>
            </a:endParaRPr>
          </a:p>
        </p:txBody>
      </p:sp>
      <p:sp>
        <p:nvSpPr>
          <p:cNvPr id="273" name="Google Shape;273;p25"/>
          <p:cNvSpPr txBox="1"/>
          <p:nvPr/>
        </p:nvSpPr>
        <p:spPr>
          <a:xfrm>
            <a:off x="689610" y="1745676"/>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r>
              <a:rPr lang="en-US" b="1" dirty="0">
                <a:solidFill>
                  <a:schemeClr val="tx1"/>
                </a:solidFill>
                <a:latin typeface="+mj-lt"/>
                <a:cs typeface="Poppins Light"/>
                <a:sym typeface="Poppins Light"/>
              </a:rPr>
              <a:t>What is GIT?</a:t>
            </a:r>
            <a:endParaRPr b="1" dirty="0">
              <a:solidFill>
                <a:schemeClr val="tx1"/>
              </a:solidFill>
              <a:latin typeface="+mj-lt"/>
            </a:endParaRP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387267648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419349"/>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r>
              <a:rPr lang="en-US" sz="1600" b="1" dirty="0">
                <a:solidFill>
                  <a:schemeClr val="dk1"/>
                </a:solidFill>
                <a:latin typeface="+mn-lt"/>
                <a:cs typeface="Poppins"/>
                <a:sym typeface="Poppins"/>
              </a:rPr>
              <a:t>Creating a file and new repository.</a:t>
            </a:r>
            <a:endParaRPr lang="en-US" sz="1600" b="1" dirty="0">
              <a:latin typeface="+mn-lt"/>
            </a:endParaRPr>
          </a:p>
          <a:p>
            <a:pPr marL="342900" marR="0" lvl="0" indent="-228600" algn="just" rtl="0">
              <a:lnSpc>
                <a:spcPct val="150000"/>
              </a:lnSpc>
              <a:spcBef>
                <a:spcPts val="0"/>
              </a:spcBef>
              <a:spcAft>
                <a:spcPts val="0"/>
              </a:spcAft>
              <a:buClr>
                <a:schemeClr val="accent1"/>
              </a:buClr>
              <a:buSzPts val="1800"/>
              <a:buFont typeface="Noto Sans Symbols"/>
              <a:buNone/>
            </a:pPr>
            <a:endParaRPr sz="1600" b="1" dirty="0">
              <a:solidFill>
                <a:schemeClr val="dk1"/>
              </a:solidFill>
              <a:latin typeface="+mn-lt"/>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sz="1600" b="1" dirty="0">
                <a:solidFill>
                  <a:schemeClr val="dk1"/>
                </a:solidFill>
                <a:latin typeface="+mn-lt"/>
                <a:ea typeface="Poppins"/>
                <a:cs typeface="Poppins"/>
                <a:sym typeface="Poppins"/>
              </a:rPr>
              <a:t>Committing to the new file.</a:t>
            </a:r>
            <a:endParaRPr lang="en-US" sz="1600" b="1" dirty="0">
              <a:latin typeface="+mn-lt"/>
            </a:endParaRPr>
          </a:p>
          <a:p>
            <a:pPr marL="342900" marR="0" lvl="0" indent="-228600" algn="just" rtl="0">
              <a:lnSpc>
                <a:spcPct val="150000"/>
              </a:lnSpc>
              <a:spcBef>
                <a:spcPts val="0"/>
              </a:spcBef>
              <a:spcAft>
                <a:spcPts val="0"/>
              </a:spcAft>
              <a:buClr>
                <a:schemeClr val="accent1"/>
              </a:buClr>
              <a:buSzPts val="1800"/>
              <a:buFont typeface="Noto Sans Symbols"/>
              <a:buNone/>
            </a:pPr>
            <a:endParaRPr sz="16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sz="1600" b="1" dirty="0">
                <a:solidFill>
                  <a:schemeClr val="dk1"/>
                </a:solidFill>
                <a:latin typeface="+mn-lt"/>
                <a:ea typeface="Poppins"/>
                <a:cs typeface="Poppins"/>
                <a:sym typeface="Poppins"/>
              </a:rPr>
              <a:t>Pushing and pulling file to and from remote repository. </a:t>
            </a:r>
            <a:endParaRPr sz="1600" b="1" dirty="0">
              <a:solidFill>
                <a:srgbClr val="818181"/>
              </a:solidFill>
              <a:latin typeface="+mn-lt"/>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4400"/>
            </a:pPr>
            <a:r>
              <a:rPr lang="en-US" sz="4400" dirty="0">
                <a:solidFill>
                  <a:schemeClr val="dk1"/>
                </a:solidFill>
                <a:latin typeface="+mj-lt"/>
                <a:ea typeface="Lato Black"/>
                <a:cs typeface="Lato Black"/>
                <a:sym typeface="Lato Black"/>
              </a:rPr>
              <a:t>My Work</a:t>
            </a:r>
          </a:p>
          <a:p>
            <a:pPr marL="0" marR="0" lvl="0" indent="0" algn="l" rtl="0">
              <a:lnSpc>
                <a:spcPct val="90000"/>
              </a:lnSpc>
              <a:spcBef>
                <a:spcPts val="0"/>
              </a:spcBef>
              <a:spcAft>
                <a:spcPts val="0"/>
              </a:spcAft>
              <a:buClr>
                <a:schemeClr val="dk1"/>
              </a:buClr>
              <a:buSzPts val="4400"/>
              <a:buFont typeface="Lato Black"/>
              <a:buNone/>
            </a:pPr>
            <a:endParaRPr sz="4400" dirty="0">
              <a:solidFill>
                <a:schemeClr val="dk1"/>
              </a:solidFill>
              <a:latin typeface="Lato Black"/>
              <a:ea typeface="Lato Black"/>
              <a:cs typeface="Lato Black"/>
              <a:sym typeface="Lato Black"/>
            </a:endParaRPr>
          </a:p>
        </p:txBody>
      </p:sp>
      <p:sp>
        <p:nvSpPr>
          <p:cNvPr id="273" name="Google Shape;273;p25"/>
          <p:cNvSpPr txBox="1"/>
          <p:nvPr/>
        </p:nvSpPr>
        <p:spPr>
          <a:xfrm>
            <a:off x="628650" y="1334687"/>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lang="en-US" sz="1540" dirty="0">
              <a:solidFill>
                <a:schemeClr val="dk2"/>
              </a:solidFill>
              <a:latin typeface="Poppins Light"/>
              <a:cs typeface="Poppins Light"/>
              <a:sym typeface="Poppins Light"/>
            </a:endParaRP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199815724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003372"/>
            <a:ext cx="10359647" cy="2285241"/>
          </a:xfrm>
          <a:prstGeom prst="rect">
            <a:avLst/>
          </a:prstGeom>
          <a:noFill/>
          <a:ln>
            <a:noFill/>
          </a:ln>
        </p:spPr>
        <p:txBody>
          <a:bodyPr spcFirstLastPara="1" wrap="square" lIns="91425" tIns="45700" rIns="91425" bIns="45700" anchor="t" anchorCtr="0">
            <a:noAutofit/>
          </a:bodyPr>
          <a:lstStyle/>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54731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Black"/>
              <a:buNone/>
            </a:pPr>
            <a:r>
              <a:rPr lang="en-US" sz="4400" dirty="0">
                <a:solidFill>
                  <a:schemeClr val="dk1"/>
                </a:solidFill>
                <a:latin typeface="Lato Black"/>
                <a:ea typeface="Lato Black"/>
                <a:cs typeface="Lato Black"/>
                <a:sym typeface="Lato Black"/>
              </a:rPr>
              <a:t>My Work</a:t>
            </a:r>
            <a:endParaRPr sz="4400" dirty="0">
              <a:solidFill>
                <a:schemeClr val="dk1"/>
              </a:solidFill>
              <a:latin typeface="Lato Black"/>
              <a:ea typeface="Lato Black"/>
              <a:cs typeface="Lato Black"/>
              <a:sym typeface="Lato Black"/>
            </a:endParaRPr>
          </a:p>
        </p:txBody>
      </p:sp>
      <p:sp>
        <p:nvSpPr>
          <p:cNvPr id="273" name="Google Shape;273;p25"/>
          <p:cNvSpPr txBox="1"/>
          <p:nvPr/>
        </p:nvSpPr>
        <p:spPr>
          <a:xfrm>
            <a:off x="628650" y="1141023"/>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lang="en-US" dirty="0"/>
          </a:p>
          <a:p>
            <a:pPr marL="0" marR="0" lvl="0" indent="0" algn="l" rtl="0">
              <a:lnSpc>
                <a:spcPct val="130000"/>
              </a:lnSpc>
              <a:spcBef>
                <a:spcPts val="0"/>
              </a:spcBef>
              <a:spcAft>
                <a:spcPts val="0"/>
              </a:spcAft>
              <a:buClr>
                <a:schemeClr val="dk2"/>
              </a:buClr>
              <a:buSzPts val="1540"/>
              <a:buFont typeface="Arial"/>
              <a:buNone/>
            </a:pPr>
            <a:r>
              <a:rPr lang="en-US" b="1" dirty="0"/>
              <a:t>Creating a new repository</a:t>
            </a: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pic>
        <p:nvPicPr>
          <p:cNvPr id="3" name="Picture 2">
            <a:extLst>
              <a:ext uri="{FF2B5EF4-FFF2-40B4-BE49-F238E27FC236}">
                <a16:creationId xmlns:a16="http://schemas.microsoft.com/office/drawing/2014/main" id="{D8F26E10-025A-4689-A245-ED526FD9C3CA}"/>
              </a:ext>
            </a:extLst>
          </p:cNvPr>
          <p:cNvPicPr>
            <a:picLocks noChangeAspect="1"/>
          </p:cNvPicPr>
          <p:nvPr/>
        </p:nvPicPr>
        <p:blipFill>
          <a:blip r:embed="rId5"/>
          <a:stretch>
            <a:fillRect/>
          </a:stretch>
        </p:blipFill>
        <p:spPr>
          <a:xfrm>
            <a:off x="807039" y="1993492"/>
            <a:ext cx="9741325" cy="3739926"/>
          </a:xfrm>
          <a:prstGeom prst="rect">
            <a:avLst/>
          </a:prstGeom>
        </p:spPr>
      </p:pic>
    </p:spTree>
    <p:extLst>
      <p:ext uri="{BB962C8B-B14F-4D97-AF65-F5344CB8AC3E}">
        <p14:creationId xmlns:p14="http://schemas.microsoft.com/office/powerpoint/2010/main" val="230001979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003372"/>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r>
              <a:rPr lang="en-US" b="0" i="0" dirty="0">
                <a:solidFill>
                  <a:srgbClr val="202124"/>
                </a:solidFill>
                <a:effectLst/>
                <a:latin typeface="+mn-lt"/>
              </a:rPr>
              <a:t>The git commit command </a:t>
            </a:r>
            <a:r>
              <a:rPr lang="en-US" i="0" dirty="0">
                <a:solidFill>
                  <a:srgbClr val="202124"/>
                </a:solidFill>
                <a:effectLst/>
                <a:latin typeface="+mn-lt"/>
              </a:rPr>
              <a:t>captures a snapshot of the project's currently staged changes</a:t>
            </a:r>
            <a:r>
              <a:rPr lang="en-US" b="0" i="0" dirty="0">
                <a:solidFill>
                  <a:srgbClr val="202124"/>
                </a:solidFill>
                <a:effectLst/>
                <a:latin typeface="+mn-lt"/>
              </a:rPr>
              <a:t>. Committed snapshots can be thought of as “safe” versions of a project. Git will never change them unless you explicitly ask it t</a:t>
            </a:r>
            <a:r>
              <a:rPr lang="en-US" b="0" i="0" dirty="0">
                <a:solidFill>
                  <a:schemeClr val="dk1"/>
                </a:solidFill>
                <a:effectLst/>
                <a:latin typeface="+mn-lt"/>
                <a:cs typeface="Poppins"/>
                <a:sym typeface="Poppins"/>
              </a:rPr>
              <a:t>o.</a:t>
            </a:r>
          </a:p>
          <a:p>
            <a:pPr marR="0" lvl="0" algn="just" rtl="0">
              <a:lnSpc>
                <a:spcPct val="150000"/>
              </a:lnSpc>
              <a:spcBef>
                <a:spcPts val="0"/>
              </a:spcBef>
              <a:spcAft>
                <a:spcPts val="0"/>
              </a:spcAft>
              <a:buClr>
                <a:schemeClr val="accent1"/>
              </a:buClr>
              <a:buSzPts val="1800"/>
            </a:pPr>
            <a:endParaRPr sz="12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dirty="0">
                <a:solidFill>
                  <a:schemeClr val="dk1"/>
                </a:solidFill>
                <a:latin typeface="+mn-lt"/>
                <a:sym typeface="Poppins"/>
              </a:rPr>
              <a:t>The command is :  git commit –m ‘commit message’ Before committing make sure to add the file using ‘git add .’ command and make sure the changes that you have made are executable, and don’t forget to write a good commit message.</a:t>
            </a:r>
            <a:endParaRPr dirty="0">
              <a:latin typeface="+mn-lt"/>
            </a:endParaRPr>
          </a:p>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54731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Black"/>
              <a:buNone/>
            </a:pPr>
            <a:r>
              <a:rPr lang="en-US" sz="4400" dirty="0">
                <a:solidFill>
                  <a:schemeClr val="dk1"/>
                </a:solidFill>
                <a:latin typeface="Lato Black"/>
                <a:ea typeface="Lato Black"/>
                <a:cs typeface="Lato Black"/>
                <a:sym typeface="Lato Black"/>
              </a:rPr>
              <a:t>My Work</a:t>
            </a:r>
            <a:endParaRPr sz="4400" dirty="0">
              <a:solidFill>
                <a:schemeClr val="dk1"/>
              </a:solidFill>
              <a:latin typeface="Lato Black"/>
              <a:ea typeface="Lato Black"/>
              <a:cs typeface="Lato Black"/>
              <a:sym typeface="Lato Black"/>
            </a:endParaRPr>
          </a:p>
        </p:txBody>
      </p:sp>
      <p:sp>
        <p:nvSpPr>
          <p:cNvPr id="273" name="Google Shape;273;p25"/>
          <p:cNvSpPr txBox="1"/>
          <p:nvPr/>
        </p:nvSpPr>
        <p:spPr>
          <a:xfrm>
            <a:off x="628650" y="1141023"/>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lang="en-US" dirty="0"/>
          </a:p>
          <a:p>
            <a:pPr marL="0" marR="0" lvl="0" indent="0" algn="l" rtl="0">
              <a:lnSpc>
                <a:spcPct val="130000"/>
              </a:lnSpc>
              <a:spcBef>
                <a:spcPts val="0"/>
              </a:spcBef>
              <a:spcAft>
                <a:spcPts val="0"/>
              </a:spcAft>
              <a:buClr>
                <a:schemeClr val="dk2"/>
              </a:buClr>
              <a:buSzPts val="1540"/>
              <a:buFont typeface="Arial"/>
              <a:buNone/>
            </a:pPr>
            <a:r>
              <a:rPr lang="en-US" b="1" dirty="0"/>
              <a:t>What is git commit</a:t>
            </a: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156707827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419349"/>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r>
              <a:rPr lang="en-US" sz="1200" dirty="0">
                <a:solidFill>
                  <a:schemeClr val="dk1"/>
                </a:solidFill>
                <a:latin typeface="+mn-lt"/>
                <a:sym typeface="Poppins"/>
              </a:rPr>
              <a:t>The git push command is used to upload local repository contents to a remote repository</a:t>
            </a:r>
            <a:r>
              <a:rPr lang="en-US" sz="1200" dirty="0">
                <a:solidFill>
                  <a:srgbClr val="4D4D4D"/>
                </a:solidFill>
                <a:latin typeface="+mn-lt"/>
                <a:sym typeface="Poppins"/>
              </a:rPr>
              <a:t>. </a:t>
            </a:r>
            <a:r>
              <a:rPr lang="en-US" sz="1200" dirty="0">
                <a:solidFill>
                  <a:schemeClr val="tx1"/>
                </a:solidFill>
                <a:latin typeface="+mn-lt"/>
                <a:sym typeface="Poppins"/>
              </a:rPr>
              <a:t>Pushing is how you transfer commits from your local repository to a remote repository. It’s the counterpart to git fetch.</a:t>
            </a:r>
            <a:endParaRPr dirty="0">
              <a:latin typeface="+mn-lt"/>
            </a:endParaRPr>
          </a:p>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sz="1200" dirty="0">
                <a:solidFill>
                  <a:schemeClr val="dk1"/>
                </a:solidFill>
                <a:latin typeface="Poppins"/>
                <a:ea typeface="Poppins"/>
                <a:cs typeface="Poppins"/>
                <a:sym typeface="Poppins"/>
              </a:rPr>
              <a:t>The command is : </a:t>
            </a:r>
            <a:endParaRPr sz="1200" dirty="0">
              <a:solidFill>
                <a:schemeClr val="dk1"/>
              </a:solidFill>
              <a:latin typeface="Poppins"/>
              <a:ea typeface="Poppins"/>
              <a:cs typeface="Poppins"/>
              <a:sym typeface="Poppins"/>
            </a:endParaRPr>
          </a:p>
          <a:p>
            <a:pPr marR="0" lvl="0" algn="just" rtl="0">
              <a:lnSpc>
                <a:spcPct val="150000"/>
              </a:lnSpc>
              <a:spcBef>
                <a:spcPts val="0"/>
              </a:spcBef>
              <a:spcAft>
                <a:spcPts val="0"/>
              </a:spcAft>
              <a:buClr>
                <a:schemeClr val="accent1"/>
              </a:buClr>
              <a:buSzPts val="1800"/>
            </a:pPr>
            <a:endParaRPr sz="1200" b="1" dirty="0">
              <a:solidFill>
                <a:srgbClr val="818181"/>
              </a:solidFill>
              <a:latin typeface="Poppins"/>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4400"/>
            </a:pPr>
            <a:r>
              <a:rPr lang="en-US" sz="4400" dirty="0">
                <a:solidFill>
                  <a:schemeClr val="dk1"/>
                </a:solidFill>
                <a:latin typeface="Lato Black"/>
                <a:ea typeface="Lato Black"/>
                <a:cs typeface="Lato Black"/>
                <a:sym typeface="Lato Black"/>
              </a:rPr>
              <a:t>My Work</a:t>
            </a:r>
          </a:p>
          <a:p>
            <a:pPr marL="0" marR="0" lvl="0" indent="0" algn="l" rtl="0">
              <a:lnSpc>
                <a:spcPct val="90000"/>
              </a:lnSpc>
              <a:spcBef>
                <a:spcPts val="0"/>
              </a:spcBef>
              <a:spcAft>
                <a:spcPts val="0"/>
              </a:spcAft>
              <a:buClr>
                <a:schemeClr val="dk1"/>
              </a:buClr>
              <a:buSzPts val="4400"/>
              <a:buFont typeface="Lato Black"/>
              <a:buNone/>
            </a:pPr>
            <a:endParaRPr sz="4400" dirty="0">
              <a:solidFill>
                <a:schemeClr val="dk1"/>
              </a:solidFill>
              <a:latin typeface="Lato Black"/>
              <a:ea typeface="Lato Black"/>
              <a:cs typeface="Lato Black"/>
              <a:sym typeface="Lato Black"/>
            </a:endParaRPr>
          </a:p>
        </p:txBody>
      </p:sp>
      <p:sp>
        <p:nvSpPr>
          <p:cNvPr id="273" name="Google Shape;273;p25"/>
          <p:cNvSpPr txBox="1"/>
          <p:nvPr/>
        </p:nvSpPr>
        <p:spPr>
          <a:xfrm>
            <a:off x="628650" y="1334687"/>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lang="en-IN" dirty="0"/>
          </a:p>
          <a:p>
            <a:pPr marL="0" marR="0" lvl="0" indent="0" algn="l" rtl="0">
              <a:lnSpc>
                <a:spcPct val="130000"/>
              </a:lnSpc>
              <a:spcBef>
                <a:spcPts val="0"/>
              </a:spcBef>
              <a:spcAft>
                <a:spcPts val="0"/>
              </a:spcAft>
              <a:buClr>
                <a:schemeClr val="dk2"/>
              </a:buClr>
              <a:buSzPts val="1540"/>
              <a:buFont typeface="Arial"/>
              <a:buNone/>
            </a:pPr>
            <a:r>
              <a:rPr lang="en-IN" b="1" dirty="0"/>
              <a:t>What is git push</a:t>
            </a:r>
            <a:endParaRPr b="1" dirty="0"/>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72854835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59131" y="2207820"/>
            <a:ext cx="10359647" cy="2285241"/>
          </a:xfrm>
          <a:prstGeom prst="rect">
            <a:avLst/>
          </a:prstGeom>
          <a:noFill/>
          <a:ln>
            <a:noFill/>
          </a:ln>
        </p:spPr>
        <p:txBody>
          <a:bodyPr spcFirstLastPara="1" wrap="square" lIns="91425" tIns="45700" rIns="91425" bIns="45700" anchor="t" anchorCtr="0">
            <a:noAutofit/>
          </a:bodyPr>
          <a:lstStyle/>
          <a:p>
            <a:pPr marL="342900" indent="-342900" algn="just">
              <a:lnSpc>
                <a:spcPct val="150000"/>
              </a:lnSpc>
              <a:buClr>
                <a:schemeClr val="accent1"/>
              </a:buClr>
              <a:buSzPts val="1800"/>
              <a:buFont typeface="Noto Sans Symbols"/>
              <a:buChar char="❑"/>
            </a:pPr>
            <a:r>
              <a:rPr lang="en-US" b="0" i="0" dirty="0">
                <a:solidFill>
                  <a:schemeClr val="tx1"/>
                </a:solidFill>
                <a:effectLst/>
                <a:latin typeface="+mn-lt"/>
              </a:rPr>
              <a:t>The git pull command is used to fetch and download content from a remote repository and immediately update the local repository to match that content. Merging remote upstream changes into your local repository is a common task in Git-based collaboration work flows. </a:t>
            </a:r>
            <a:r>
              <a:rPr lang="en-US" sz="1400" dirty="0">
                <a:solidFill>
                  <a:schemeClr val="tx1"/>
                </a:solidFill>
                <a:latin typeface="+mn-lt"/>
                <a:ea typeface="Poppins"/>
                <a:cs typeface="Poppins"/>
                <a:sym typeface="Poppins"/>
              </a:rPr>
              <a:t>The git pull command is combination of two command git fetch followed by git merge.</a:t>
            </a:r>
          </a:p>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dirty="0">
                <a:solidFill>
                  <a:schemeClr val="dk1"/>
                </a:solidFill>
                <a:latin typeface="+mn-lt"/>
                <a:ea typeface="Poppins"/>
                <a:cs typeface="Poppins"/>
                <a:sym typeface="Poppins"/>
              </a:rPr>
              <a:t>The git pull command is </a:t>
            </a:r>
          </a:p>
          <a:p>
            <a:pPr marR="0" lvl="0" algn="just" rtl="0">
              <a:lnSpc>
                <a:spcPct val="150000"/>
              </a:lnSpc>
              <a:spcBef>
                <a:spcPts val="0"/>
              </a:spcBef>
              <a:spcAft>
                <a:spcPts val="0"/>
              </a:spcAft>
              <a:buClr>
                <a:schemeClr val="accent1"/>
              </a:buClr>
              <a:buSzPts val="1800"/>
            </a:pPr>
            <a:endParaRPr lang="en-US" sz="1200" dirty="0">
              <a:solidFill>
                <a:schemeClr val="dk1"/>
              </a:solidFill>
              <a:latin typeface="Poppins"/>
              <a:ea typeface="Poppins"/>
              <a:cs typeface="Poppins"/>
              <a:sym typeface="Poppins"/>
            </a:endParaRPr>
          </a:p>
          <a:p>
            <a:pPr marR="0" lvl="0" algn="just" rtl="0">
              <a:lnSpc>
                <a:spcPct val="150000"/>
              </a:lnSpc>
              <a:spcBef>
                <a:spcPts val="0"/>
              </a:spcBef>
              <a:spcAft>
                <a:spcPts val="0"/>
              </a:spcAft>
              <a:buClr>
                <a:schemeClr val="accent1"/>
              </a:buClr>
              <a:buSzPts val="1800"/>
            </a:pPr>
            <a:endParaRPr sz="1200" b="1" dirty="0">
              <a:solidFill>
                <a:srgbClr val="818181"/>
              </a:solidFill>
              <a:latin typeface="Poppins"/>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24794"/>
            <a:ext cx="6315075" cy="91440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4400"/>
            </a:pPr>
            <a:r>
              <a:rPr lang="en-US" sz="4400" dirty="0">
                <a:solidFill>
                  <a:schemeClr val="dk1"/>
                </a:solidFill>
                <a:latin typeface="Lato Black"/>
                <a:ea typeface="Lato Black"/>
                <a:cs typeface="Lato Black"/>
                <a:sym typeface="Lato Black"/>
              </a:rPr>
              <a:t>My Work</a:t>
            </a:r>
          </a:p>
          <a:p>
            <a:pPr marL="0" marR="0" lvl="0" indent="0" algn="l" rtl="0">
              <a:lnSpc>
                <a:spcPct val="90000"/>
              </a:lnSpc>
              <a:spcBef>
                <a:spcPts val="0"/>
              </a:spcBef>
              <a:spcAft>
                <a:spcPts val="0"/>
              </a:spcAft>
              <a:buClr>
                <a:schemeClr val="dk1"/>
              </a:buClr>
              <a:buSzPts val="4400"/>
              <a:buFont typeface="Lato Black"/>
              <a:buNone/>
            </a:pPr>
            <a:endParaRPr sz="4400" dirty="0">
              <a:solidFill>
                <a:schemeClr val="dk1"/>
              </a:solidFill>
              <a:latin typeface="Lato Black"/>
              <a:ea typeface="Lato Black"/>
              <a:cs typeface="Lato Black"/>
              <a:sym typeface="Lato Black"/>
            </a:endParaRPr>
          </a:p>
        </p:txBody>
      </p:sp>
      <p:sp>
        <p:nvSpPr>
          <p:cNvPr id="273" name="Google Shape;273;p25"/>
          <p:cNvSpPr txBox="1"/>
          <p:nvPr/>
        </p:nvSpPr>
        <p:spPr>
          <a:xfrm>
            <a:off x="628650" y="1334687"/>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lang="en-IN" dirty="0"/>
          </a:p>
          <a:p>
            <a:pPr marL="0" marR="0" lvl="0" indent="0" algn="l" rtl="0">
              <a:lnSpc>
                <a:spcPct val="130000"/>
              </a:lnSpc>
              <a:spcBef>
                <a:spcPts val="0"/>
              </a:spcBef>
              <a:spcAft>
                <a:spcPts val="0"/>
              </a:spcAft>
              <a:buClr>
                <a:schemeClr val="dk2"/>
              </a:buClr>
              <a:buSzPts val="1540"/>
              <a:buFont typeface="Arial"/>
              <a:buNone/>
            </a:pPr>
            <a:r>
              <a:rPr lang="en-IN" b="1" dirty="0"/>
              <a:t>What is git pull</a:t>
            </a:r>
            <a:endParaRPr b="1" dirty="0"/>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289910266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419349"/>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r>
              <a:rPr lang="en-US" sz="1200" dirty="0">
                <a:solidFill>
                  <a:schemeClr val="dk1"/>
                </a:solidFill>
                <a:latin typeface="Poppins"/>
                <a:ea typeface="Poppins"/>
                <a:cs typeface="Poppins"/>
                <a:sym typeface="Poppins"/>
              </a:rPr>
              <a:t>Creation and committing to a new repository along with pushing files and pulling to and from a remote repository is successfully done with ease. To access the remote repository use : https://github.com/aayushsrivastava0/Gitassignment.git</a:t>
            </a:r>
          </a:p>
          <a:p>
            <a:pPr marR="0" lvl="0" algn="just" rtl="0">
              <a:lnSpc>
                <a:spcPct val="150000"/>
              </a:lnSpc>
              <a:spcBef>
                <a:spcPts val="0"/>
              </a:spcBef>
              <a:spcAft>
                <a:spcPts val="0"/>
              </a:spcAft>
              <a:buClr>
                <a:schemeClr val="accent1"/>
              </a:buClr>
              <a:buSzPts val="1800"/>
            </a:pPr>
            <a:r>
              <a:rPr lang="en-US" sz="1200" dirty="0">
                <a:solidFill>
                  <a:schemeClr val="dk1"/>
                </a:solidFill>
                <a:latin typeface="Poppins"/>
                <a:ea typeface="Poppins"/>
                <a:cs typeface="Poppins"/>
                <a:sym typeface="Poppins"/>
              </a:rPr>
              <a:t> </a:t>
            </a:r>
            <a:endParaRPr sz="1200" dirty="0">
              <a:solidFill>
                <a:schemeClr val="dk1"/>
              </a:solidFill>
              <a:latin typeface="Poppins"/>
              <a:ea typeface="Poppins"/>
              <a:cs typeface="Poppins"/>
              <a:sym typeface="Poppins"/>
            </a:endParaRPr>
          </a:p>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Black"/>
              <a:buNone/>
            </a:pPr>
            <a:r>
              <a:rPr lang="en-US" sz="4400" dirty="0">
                <a:solidFill>
                  <a:schemeClr val="dk1"/>
                </a:solidFill>
                <a:latin typeface="Lato Black"/>
                <a:ea typeface="Lato Black"/>
                <a:cs typeface="Lato Black"/>
                <a:sym typeface="Lato Black"/>
              </a:rPr>
              <a:t>Conclusion</a:t>
            </a:r>
            <a:endParaRPr sz="4400" dirty="0">
              <a:solidFill>
                <a:schemeClr val="dk1"/>
              </a:solidFill>
              <a:latin typeface="Lato Black"/>
              <a:ea typeface="Lato Black"/>
              <a:cs typeface="Lato Black"/>
              <a:sym typeface="Lato Black"/>
            </a:endParaRPr>
          </a:p>
        </p:txBody>
      </p:sp>
      <p:sp>
        <p:nvSpPr>
          <p:cNvPr id="273" name="Google Shape;273;p25"/>
          <p:cNvSpPr txBox="1"/>
          <p:nvPr/>
        </p:nvSpPr>
        <p:spPr>
          <a:xfrm>
            <a:off x="628650" y="1334687"/>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dirty="0"/>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417274816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423</Words>
  <Application>Microsoft Office PowerPoint</Application>
  <PresentationFormat>Widescreen</PresentationFormat>
  <Paragraphs>49</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Lato Black</vt:lpstr>
      <vt:lpstr>Noto Sans Symbols</vt:lpstr>
      <vt:lpstr>Poppins</vt:lpstr>
      <vt:lpstr>Poppins Light</vt:lpstr>
      <vt:lpstr>Poppins Medium</vt:lpstr>
      <vt:lpstr>Proxima Nova</vt:lpstr>
      <vt:lpstr>Spearmint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Srivastava</dc:creator>
  <cp:lastModifiedBy>Ayush Srivastava</cp:lastModifiedBy>
  <cp:revision>4</cp:revision>
  <dcterms:modified xsi:type="dcterms:W3CDTF">2021-07-20T18:17:46Z</dcterms:modified>
</cp:coreProperties>
</file>