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60"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microsoft.com/office/2007/relationships/hdphoto" Target="../media/hdphoto2.wdp"/><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ata4.xml.rels><?xml version="1.0" encoding="UTF-8" standalone="yes"?>
<Relationships xmlns="http://schemas.openxmlformats.org/package/2006/relationships"><Relationship Id="rId2" Type="http://schemas.microsoft.com/office/2007/relationships/hdphoto" Target="../media/hdphoto3.wdp"/><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microsoft.com/office/2007/relationships/hdphoto" Target="../media/hdphoto2.wdp"/><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4.xml.rels><?xml version="1.0" encoding="UTF-8" standalone="yes"?>
<Relationships xmlns="http://schemas.openxmlformats.org/package/2006/relationships"><Relationship Id="rId2" Type="http://schemas.microsoft.com/office/2007/relationships/hdphoto" Target="../media/hdphoto3.wdp"/><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71C3A-7CDD-4EC8-89E7-93D9F99068DE}" type="doc">
      <dgm:prSet loTypeId="urn:microsoft.com/office/officeart/2008/layout/HexagonCluster" loCatId="picture" qsTypeId="urn:microsoft.com/office/officeart/2005/8/quickstyle/simple1" qsCatId="simple" csTypeId="urn:microsoft.com/office/officeart/2005/8/colors/accent1_2" csCatId="accent1" phldr="1"/>
      <dgm:spPr/>
    </dgm:pt>
    <dgm:pt modelId="{4B2DA852-7826-4F46-9711-3C5DB14668D9}" type="pres">
      <dgm:prSet presAssocID="{AB071C3A-7CDD-4EC8-89E7-93D9F99068DE}" presName="Name0" presStyleCnt="0">
        <dgm:presLayoutVars>
          <dgm:chMax val="21"/>
          <dgm:chPref val="21"/>
        </dgm:presLayoutVars>
      </dgm:prSet>
      <dgm:spPr/>
    </dgm:pt>
  </dgm:ptLst>
  <dgm:cxnLst>
    <dgm:cxn modelId="{4EF5FB78-F4EC-4903-8712-3D799040BCAA}" type="presOf" srcId="{AB071C3A-7CDD-4EC8-89E7-93D9F99068DE}" destId="{4B2DA852-7826-4F46-9711-3C5DB14668D9}"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0D8139-F9C5-4624-93A8-79B690015549}" type="doc">
      <dgm:prSet loTypeId="urn:microsoft.com/office/officeart/2009/layout/CirclePictureHierarchy" loCatId="picture" qsTypeId="urn:microsoft.com/office/officeart/2005/8/quickstyle/3d3" qsCatId="3D" csTypeId="urn:microsoft.com/office/officeart/2005/8/colors/accent1_2" csCatId="accent1" phldr="1"/>
      <dgm:spPr/>
    </dgm:pt>
    <dgm:pt modelId="{6BADB0FC-C43A-4ED6-80BA-E379F55C6142}">
      <dgm:prSet phldrT="[Text]"/>
      <dgm:spPr/>
      <dgm:t>
        <a:bodyPr/>
        <a:lstStyle/>
        <a:p>
          <a:r>
            <a:rPr lang="en-US" dirty="0" smtClean="0"/>
            <a:t>Visual Studio Code</a:t>
          </a:r>
          <a:endParaRPr lang="en-US" dirty="0"/>
        </a:p>
      </dgm:t>
    </dgm:pt>
    <dgm:pt modelId="{6795E7A9-D78A-4BAC-BF75-31FDEC13FFDE}" type="parTrans" cxnId="{7B5EF9CE-87B3-44B9-A280-4733E6E2AA57}">
      <dgm:prSet/>
      <dgm:spPr/>
      <dgm:t>
        <a:bodyPr/>
        <a:lstStyle/>
        <a:p>
          <a:endParaRPr lang="en-US"/>
        </a:p>
      </dgm:t>
    </dgm:pt>
    <dgm:pt modelId="{92B6A439-3DAD-4EAF-8229-7663A25C38CA}" type="sibTrans" cxnId="{7B5EF9CE-87B3-44B9-A280-4733E6E2AA57}">
      <dgm:prSet/>
      <dgm:spPr/>
      <dgm:t>
        <a:bodyPr/>
        <a:lstStyle/>
        <a:p>
          <a:endParaRPr lang="en-US"/>
        </a:p>
      </dgm:t>
    </dgm:pt>
    <dgm:pt modelId="{9851C28B-54E9-4F25-BBCA-108CA5F7730F}" type="pres">
      <dgm:prSet presAssocID="{C60D8139-F9C5-4624-93A8-79B690015549}" presName="hierChild1" presStyleCnt="0">
        <dgm:presLayoutVars>
          <dgm:chPref val="1"/>
          <dgm:dir/>
          <dgm:animOne val="branch"/>
          <dgm:animLvl val="lvl"/>
          <dgm:resizeHandles/>
        </dgm:presLayoutVars>
      </dgm:prSet>
      <dgm:spPr/>
    </dgm:pt>
    <dgm:pt modelId="{3550226A-E7A4-4AAE-903F-15FCE9EE0DD2}" type="pres">
      <dgm:prSet presAssocID="{6BADB0FC-C43A-4ED6-80BA-E379F55C6142}" presName="hierRoot1" presStyleCnt="0"/>
      <dgm:spPr/>
    </dgm:pt>
    <dgm:pt modelId="{D3DC3C76-01A1-486B-A446-5BED8CC45B1C}" type="pres">
      <dgm:prSet presAssocID="{6BADB0FC-C43A-4ED6-80BA-E379F55C6142}" presName="composite" presStyleCnt="0"/>
      <dgm:spPr/>
    </dgm:pt>
    <dgm:pt modelId="{57FE3659-2E84-492F-9845-E040617A96FE}" type="pres">
      <dgm:prSet presAssocID="{6BADB0FC-C43A-4ED6-80BA-E379F55C6142}" presName="image" presStyleLbl="node0" presStyleIdx="0" presStyleCnt="1" custLinFactNeighborX="4480"/>
      <dgm:spPr>
        <a:blipFill>
          <a:blip xmlns:r="http://schemas.openxmlformats.org/officeDocument/2006/relationships" r:embed="rId1">
            <a:extLst>
              <a:ext uri="{BEBA8EAE-BF5A-486C-A8C5-ECC9F3942E4B}">
                <a14:imgProps xmlns:a14="http://schemas.microsoft.com/office/drawing/2010/main">
                  <a14:imgLayer r:embed="rId2">
                    <a14:imgEffect>
                      <a14:artisticPencilSketch pressure="50"/>
                    </a14:imgEffect>
                  </a14:imgLayer>
                </a14:imgProps>
              </a:ext>
              <a:ext uri="{28A0092B-C50C-407E-A947-70E740481C1C}">
                <a14:useLocalDpi xmlns:a14="http://schemas.microsoft.com/office/drawing/2010/main" val="0"/>
              </a:ext>
            </a:extLst>
          </a:blip>
          <a:srcRect/>
          <a:stretch>
            <a:fillRect l="-25000" r="-25000"/>
          </a:stretch>
        </a:blipFill>
      </dgm:spPr>
    </dgm:pt>
    <dgm:pt modelId="{47A376C2-75FA-48C6-96F0-9A53ABD6667E}" type="pres">
      <dgm:prSet presAssocID="{6BADB0FC-C43A-4ED6-80BA-E379F55C6142}" presName="text" presStyleLbl="revTx" presStyleIdx="0" presStyleCnt="1">
        <dgm:presLayoutVars>
          <dgm:chPref val="3"/>
        </dgm:presLayoutVars>
      </dgm:prSet>
      <dgm:spPr/>
      <dgm:t>
        <a:bodyPr/>
        <a:lstStyle/>
        <a:p>
          <a:endParaRPr lang="en-US"/>
        </a:p>
      </dgm:t>
    </dgm:pt>
    <dgm:pt modelId="{85594D52-27FA-4A9B-8013-CBFC8238AFF3}" type="pres">
      <dgm:prSet presAssocID="{6BADB0FC-C43A-4ED6-80BA-E379F55C6142}" presName="hierChild2" presStyleCnt="0"/>
      <dgm:spPr/>
    </dgm:pt>
  </dgm:ptLst>
  <dgm:cxnLst>
    <dgm:cxn modelId="{7B5EF9CE-87B3-44B9-A280-4733E6E2AA57}" srcId="{C60D8139-F9C5-4624-93A8-79B690015549}" destId="{6BADB0FC-C43A-4ED6-80BA-E379F55C6142}" srcOrd="0" destOrd="0" parTransId="{6795E7A9-D78A-4BAC-BF75-31FDEC13FFDE}" sibTransId="{92B6A439-3DAD-4EAF-8229-7663A25C38CA}"/>
    <dgm:cxn modelId="{47205625-B651-463C-896A-D02D659DE748}" type="presOf" srcId="{6BADB0FC-C43A-4ED6-80BA-E379F55C6142}" destId="{47A376C2-75FA-48C6-96F0-9A53ABD6667E}" srcOrd="0" destOrd="0" presId="urn:microsoft.com/office/officeart/2009/layout/CirclePictureHierarchy"/>
    <dgm:cxn modelId="{566688BB-003E-4989-A338-C522A9C4C4B4}" type="presOf" srcId="{C60D8139-F9C5-4624-93A8-79B690015549}" destId="{9851C28B-54E9-4F25-BBCA-108CA5F7730F}" srcOrd="0" destOrd="0" presId="urn:microsoft.com/office/officeart/2009/layout/CirclePictureHierarchy"/>
    <dgm:cxn modelId="{4DB93F2D-05AD-499A-A72F-28ADF6EE4B58}" type="presParOf" srcId="{9851C28B-54E9-4F25-BBCA-108CA5F7730F}" destId="{3550226A-E7A4-4AAE-903F-15FCE9EE0DD2}" srcOrd="0" destOrd="0" presId="urn:microsoft.com/office/officeart/2009/layout/CirclePictureHierarchy"/>
    <dgm:cxn modelId="{53389C0E-9B0B-4B2F-9FD4-048A50B56900}" type="presParOf" srcId="{3550226A-E7A4-4AAE-903F-15FCE9EE0DD2}" destId="{D3DC3C76-01A1-486B-A446-5BED8CC45B1C}" srcOrd="0" destOrd="0" presId="urn:microsoft.com/office/officeart/2009/layout/CirclePictureHierarchy"/>
    <dgm:cxn modelId="{47745B05-D9D9-4157-8BBD-79EAA08EE65E}" type="presParOf" srcId="{D3DC3C76-01A1-486B-A446-5BED8CC45B1C}" destId="{57FE3659-2E84-492F-9845-E040617A96FE}" srcOrd="0" destOrd="0" presId="urn:microsoft.com/office/officeart/2009/layout/CirclePictureHierarchy"/>
    <dgm:cxn modelId="{6E8357E8-FBD4-4573-8C87-74E2025559F8}" type="presParOf" srcId="{D3DC3C76-01A1-486B-A446-5BED8CC45B1C}" destId="{47A376C2-75FA-48C6-96F0-9A53ABD6667E}" srcOrd="1" destOrd="0" presId="urn:microsoft.com/office/officeart/2009/layout/CirclePictureHierarchy"/>
    <dgm:cxn modelId="{444DCB4E-790B-4500-8A87-96B8EEB39D8D}" type="presParOf" srcId="{3550226A-E7A4-4AAE-903F-15FCE9EE0DD2}" destId="{85594D52-27FA-4A9B-8013-CBFC8238AFF3}" srcOrd="1" destOrd="0" presId="urn:microsoft.com/office/officeart/2009/layout/CirclePicture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9FEF1D-C79D-4812-99CA-487E28A6B38D}" type="doc">
      <dgm:prSet loTypeId="urn:microsoft.com/office/officeart/2009/layout/CirclePictureHierarchy" loCatId="picture" qsTypeId="urn:microsoft.com/office/officeart/2005/8/quickstyle/simple3" qsCatId="simple" csTypeId="urn:microsoft.com/office/officeart/2005/8/colors/accent1_2" csCatId="accent1" phldr="1"/>
      <dgm:spPr/>
    </dgm:pt>
    <dgm:pt modelId="{04EC1358-1B68-4F59-949F-7604631F0AA2}">
      <dgm:prSet phldrT="[Text]"/>
      <dgm:spPr/>
      <dgm:t>
        <a:bodyPr/>
        <a:lstStyle/>
        <a:p>
          <a:r>
            <a:rPr lang="en-US" dirty="0" smtClean="0"/>
            <a:t>HTML</a:t>
          </a:r>
          <a:endParaRPr lang="en-US" dirty="0"/>
        </a:p>
      </dgm:t>
    </dgm:pt>
    <dgm:pt modelId="{E4BC98A8-6A12-4A50-84E7-C7608CEEB6CB}" type="parTrans" cxnId="{3F81BE06-5660-47FC-9C04-9ED79BA86070}">
      <dgm:prSet/>
      <dgm:spPr/>
      <dgm:t>
        <a:bodyPr/>
        <a:lstStyle/>
        <a:p>
          <a:endParaRPr lang="en-US"/>
        </a:p>
      </dgm:t>
    </dgm:pt>
    <dgm:pt modelId="{89D7AF56-C4B5-4143-A812-E803426B987C}" type="sibTrans" cxnId="{3F81BE06-5660-47FC-9C04-9ED79BA86070}">
      <dgm:prSet/>
      <dgm:spPr/>
      <dgm:t>
        <a:bodyPr/>
        <a:lstStyle/>
        <a:p>
          <a:endParaRPr lang="en-US"/>
        </a:p>
      </dgm:t>
    </dgm:pt>
    <dgm:pt modelId="{CC8194F4-4773-48AD-A1CE-C1B18400F53A}" type="pres">
      <dgm:prSet presAssocID="{A79FEF1D-C79D-4812-99CA-487E28A6B38D}" presName="hierChild1" presStyleCnt="0">
        <dgm:presLayoutVars>
          <dgm:chPref val="1"/>
          <dgm:dir/>
          <dgm:animOne val="branch"/>
          <dgm:animLvl val="lvl"/>
          <dgm:resizeHandles/>
        </dgm:presLayoutVars>
      </dgm:prSet>
      <dgm:spPr/>
    </dgm:pt>
    <dgm:pt modelId="{9E8E6CA0-2D80-4EC9-815E-868C5A2224CE}" type="pres">
      <dgm:prSet presAssocID="{04EC1358-1B68-4F59-949F-7604631F0AA2}" presName="hierRoot1" presStyleCnt="0"/>
      <dgm:spPr/>
    </dgm:pt>
    <dgm:pt modelId="{73B21708-ADCE-41D9-A9AA-E1B452BED205}" type="pres">
      <dgm:prSet presAssocID="{04EC1358-1B68-4F59-949F-7604631F0AA2}" presName="composite" presStyleCnt="0"/>
      <dgm:spPr/>
    </dgm:pt>
    <dgm:pt modelId="{6C42161C-F910-4412-A42E-BC737036B337}" type="pres">
      <dgm:prSet presAssocID="{04EC1358-1B68-4F59-949F-7604631F0AA2}"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dgm:spPr>
    </dgm:pt>
    <dgm:pt modelId="{B2B942DE-A074-42C6-B193-E1CDDA5FE7D4}" type="pres">
      <dgm:prSet presAssocID="{04EC1358-1B68-4F59-949F-7604631F0AA2}" presName="text" presStyleLbl="revTx" presStyleIdx="0" presStyleCnt="1">
        <dgm:presLayoutVars>
          <dgm:chPref val="3"/>
        </dgm:presLayoutVars>
      </dgm:prSet>
      <dgm:spPr/>
    </dgm:pt>
    <dgm:pt modelId="{A3C10AA8-4C14-4A1F-AF72-CDA5DA817584}" type="pres">
      <dgm:prSet presAssocID="{04EC1358-1B68-4F59-949F-7604631F0AA2}" presName="hierChild2" presStyleCnt="0"/>
      <dgm:spPr/>
    </dgm:pt>
  </dgm:ptLst>
  <dgm:cxnLst>
    <dgm:cxn modelId="{364E3D3A-F436-4117-A591-55A3D2CA0136}" type="presOf" srcId="{A79FEF1D-C79D-4812-99CA-487E28A6B38D}" destId="{CC8194F4-4773-48AD-A1CE-C1B18400F53A}" srcOrd="0" destOrd="0" presId="urn:microsoft.com/office/officeart/2009/layout/CirclePictureHierarchy"/>
    <dgm:cxn modelId="{3F81BE06-5660-47FC-9C04-9ED79BA86070}" srcId="{A79FEF1D-C79D-4812-99CA-487E28A6B38D}" destId="{04EC1358-1B68-4F59-949F-7604631F0AA2}" srcOrd="0" destOrd="0" parTransId="{E4BC98A8-6A12-4A50-84E7-C7608CEEB6CB}" sibTransId="{89D7AF56-C4B5-4143-A812-E803426B987C}"/>
    <dgm:cxn modelId="{E761C30C-5F9E-4B68-9F2E-CEFCC73BC581}" type="presOf" srcId="{04EC1358-1B68-4F59-949F-7604631F0AA2}" destId="{B2B942DE-A074-42C6-B193-E1CDDA5FE7D4}" srcOrd="0" destOrd="0" presId="urn:microsoft.com/office/officeart/2009/layout/CirclePictureHierarchy"/>
    <dgm:cxn modelId="{B560A658-2627-48FC-BEB3-B0C2E8E4A2F6}" type="presParOf" srcId="{CC8194F4-4773-48AD-A1CE-C1B18400F53A}" destId="{9E8E6CA0-2D80-4EC9-815E-868C5A2224CE}" srcOrd="0" destOrd="0" presId="urn:microsoft.com/office/officeart/2009/layout/CirclePictureHierarchy"/>
    <dgm:cxn modelId="{6F51E688-5B47-49E6-AECB-1B5AE33DF8ED}" type="presParOf" srcId="{9E8E6CA0-2D80-4EC9-815E-868C5A2224CE}" destId="{73B21708-ADCE-41D9-A9AA-E1B452BED205}" srcOrd="0" destOrd="0" presId="urn:microsoft.com/office/officeart/2009/layout/CirclePictureHierarchy"/>
    <dgm:cxn modelId="{49819F49-DF27-4489-8870-BA7992774A09}" type="presParOf" srcId="{73B21708-ADCE-41D9-A9AA-E1B452BED205}" destId="{6C42161C-F910-4412-A42E-BC737036B337}" srcOrd="0" destOrd="0" presId="urn:microsoft.com/office/officeart/2009/layout/CirclePictureHierarchy"/>
    <dgm:cxn modelId="{22FBEED1-EE0D-40C4-8489-100930855C93}" type="presParOf" srcId="{73B21708-ADCE-41D9-A9AA-E1B452BED205}" destId="{B2B942DE-A074-42C6-B193-E1CDDA5FE7D4}" srcOrd="1" destOrd="0" presId="urn:microsoft.com/office/officeart/2009/layout/CirclePictureHierarchy"/>
    <dgm:cxn modelId="{70D9E988-3B63-4230-8342-0AEDBE76BD24}" type="presParOf" srcId="{9E8E6CA0-2D80-4EC9-815E-868C5A2224CE}" destId="{A3C10AA8-4C14-4A1F-AF72-CDA5DA817584}" srcOrd="1" destOrd="0" presId="urn:microsoft.com/office/officeart/2009/layout/CirclePicture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224690-C143-4344-9803-2DDB0E18F70B}" type="doc">
      <dgm:prSet loTypeId="urn:microsoft.com/office/officeart/2009/layout/CirclePictureHierarchy" loCatId="picture" qsTypeId="urn:microsoft.com/office/officeart/2005/8/quickstyle/simple3" qsCatId="simple" csTypeId="urn:microsoft.com/office/officeart/2005/8/colors/accent1_2" csCatId="accent1" phldr="1"/>
      <dgm:spPr/>
    </dgm:pt>
    <dgm:pt modelId="{F1C90C69-7502-4324-9EE2-10BDE4FAD224}">
      <dgm:prSet phldrT="[Text]"/>
      <dgm:spPr/>
      <dgm:t>
        <a:bodyPr/>
        <a:lstStyle/>
        <a:p>
          <a:r>
            <a:rPr lang="en-US" dirty="0" err="1" smtClean="0"/>
            <a:t>css</a:t>
          </a:r>
          <a:endParaRPr lang="en-US" dirty="0" smtClean="0"/>
        </a:p>
      </dgm:t>
    </dgm:pt>
    <dgm:pt modelId="{9A8A3BFD-69AD-43B8-80DB-2FD7016C42E3}" type="parTrans" cxnId="{438B3AB6-3443-420F-A527-7FE699CB2A1B}">
      <dgm:prSet/>
      <dgm:spPr/>
      <dgm:t>
        <a:bodyPr/>
        <a:lstStyle/>
        <a:p>
          <a:endParaRPr lang="en-US"/>
        </a:p>
      </dgm:t>
    </dgm:pt>
    <dgm:pt modelId="{3E6F0561-0BDB-44D5-8E17-4A71DE9DECFD}" type="sibTrans" cxnId="{438B3AB6-3443-420F-A527-7FE699CB2A1B}">
      <dgm:prSet/>
      <dgm:spPr/>
      <dgm:t>
        <a:bodyPr/>
        <a:lstStyle/>
        <a:p>
          <a:endParaRPr lang="en-US"/>
        </a:p>
      </dgm:t>
    </dgm:pt>
    <dgm:pt modelId="{5D346377-0BF0-4E2B-8A3E-CE8DDE8A8D29}" type="pres">
      <dgm:prSet presAssocID="{37224690-C143-4344-9803-2DDB0E18F70B}" presName="hierChild1" presStyleCnt="0">
        <dgm:presLayoutVars>
          <dgm:chPref val="1"/>
          <dgm:dir/>
          <dgm:animOne val="branch"/>
          <dgm:animLvl val="lvl"/>
          <dgm:resizeHandles/>
        </dgm:presLayoutVars>
      </dgm:prSet>
      <dgm:spPr/>
    </dgm:pt>
    <dgm:pt modelId="{BDBC44CE-0C8F-46ED-ACF4-0B971C78BF5B}" type="pres">
      <dgm:prSet presAssocID="{F1C90C69-7502-4324-9EE2-10BDE4FAD224}" presName="hierRoot1" presStyleCnt="0"/>
      <dgm:spPr/>
    </dgm:pt>
    <dgm:pt modelId="{61D7C1FA-E008-450A-B220-C14952B47059}" type="pres">
      <dgm:prSet presAssocID="{F1C90C69-7502-4324-9EE2-10BDE4FAD224}" presName="composite" presStyleCnt="0"/>
      <dgm:spPr/>
    </dgm:pt>
    <dgm:pt modelId="{9365214D-012A-4212-B102-1F4B3DED7104}" type="pres">
      <dgm:prSet presAssocID="{F1C90C69-7502-4324-9EE2-10BDE4FAD224}" presName="image" presStyleLbl="node0" presStyleIdx="0" presStyleCnt="1"/>
      <dgm:spPr>
        <a:blipFill>
          <a:blip xmlns:r="http://schemas.openxmlformats.org/officeDocument/2006/relationships" r:embed="rId1">
            <a:extLst>
              <a:ext uri="{BEBA8EAE-BF5A-486C-A8C5-ECC9F3942E4B}">
                <a14:imgProps xmlns:a14="http://schemas.microsoft.com/office/drawing/2010/main">
                  <a14:imgLayer r:embed="rId2">
                    <a14:imgEffect>
                      <a14:artisticPencilGrayscale pencilSize="50"/>
                    </a14:imgEffect>
                  </a14:imgLayer>
                </a14:imgProps>
              </a:ext>
              <a:ext uri="{28A0092B-C50C-407E-A947-70E740481C1C}">
                <a14:useLocalDpi xmlns:a14="http://schemas.microsoft.com/office/drawing/2010/main" val="0"/>
              </a:ext>
            </a:extLst>
          </a:blip>
          <a:srcRect/>
          <a:stretch>
            <a:fillRect t="-20000" b="-20000"/>
          </a:stretch>
        </a:blipFill>
      </dgm:spPr>
    </dgm:pt>
    <dgm:pt modelId="{06AC4499-AC15-4C31-9821-7749C19231F4}" type="pres">
      <dgm:prSet presAssocID="{F1C90C69-7502-4324-9EE2-10BDE4FAD224}" presName="text" presStyleLbl="revTx" presStyleIdx="0" presStyleCnt="1">
        <dgm:presLayoutVars>
          <dgm:chPref val="3"/>
        </dgm:presLayoutVars>
      </dgm:prSet>
      <dgm:spPr/>
      <dgm:t>
        <a:bodyPr/>
        <a:lstStyle/>
        <a:p>
          <a:endParaRPr lang="en-US"/>
        </a:p>
      </dgm:t>
    </dgm:pt>
    <dgm:pt modelId="{86E15DE9-D25D-4445-8E14-FB9B1BCF5C75}" type="pres">
      <dgm:prSet presAssocID="{F1C90C69-7502-4324-9EE2-10BDE4FAD224}" presName="hierChild2" presStyleCnt="0"/>
      <dgm:spPr/>
    </dgm:pt>
  </dgm:ptLst>
  <dgm:cxnLst>
    <dgm:cxn modelId="{438B3AB6-3443-420F-A527-7FE699CB2A1B}" srcId="{37224690-C143-4344-9803-2DDB0E18F70B}" destId="{F1C90C69-7502-4324-9EE2-10BDE4FAD224}" srcOrd="0" destOrd="0" parTransId="{9A8A3BFD-69AD-43B8-80DB-2FD7016C42E3}" sibTransId="{3E6F0561-0BDB-44D5-8E17-4A71DE9DECFD}"/>
    <dgm:cxn modelId="{E1A1D974-F9DD-4EF1-B0F2-E8B6C581A7D1}" type="presOf" srcId="{37224690-C143-4344-9803-2DDB0E18F70B}" destId="{5D346377-0BF0-4E2B-8A3E-CE8DDE8A8D29}" srcOrd="0" destOrd="0" presId="urn:microsoft.com/office/officeart/2009/layout/CirclePictureHierarchy"/>
    <dgm:cxn modelId="{56BCFD10-C2D9-49A3-B2FC-6CA56025E144}" type="presOf" srcId="{F1C90C69-7502-4324-9EE2-10BDE4FAD224}" destId="{06AC4499-AC15-4C31-9821-7749C19231F4}" srcOrd="0" destOrd="0" presId="urn:microsoft.com/office/officeart/2009/layout/CirclePictureHierarchy"/>
    <dgm:cxn modelId="{76BCD773-A8E4-45D8-A82C-AAF0ABEF3602}" type="presParOf" srcId="{5D346377-0BF0-4E2B-8A3E-CE8DDE8A8D29}" destId="{BDBC44CE-0C8F-46ED-ACF4-0B971C78BF5B}" srcOrd="0" destOrd="0" presId="urn:microsoft.com/office/officeart/2009/layout/CirclePictureHierarchy"/>
    <dgm:cxn modelId="{1D4EF5FC-5D12-4E0C-8E75-230B81289944}" type="presParOf" srcId="{BDBC44CE-0C8F-46ED-ACF4-0B971C78BF5B}" destId="{61D7C1FA-E008-450A-B220-C14952B47059}" srcOrd="0" destOrd="0" presId="urn:microsoft.com/office/officeart/2009/layout/CirclePictureHierarchy"/>
    <dgm:cxn modelId="{A13B52F4-E7D1-4609-8D45-A6BAD74C58F0}" type="presParOf" srcId="{61D7C1FA-E008-450A-B220-C14952B47059}" destId="{9365214D-012A-4212-B102-1F4B3DED7104}" srcOrd="0" destOrd="0" presId="urn:microsoft.com/office/officeart/2009/layout/CirclePictureHierarchy"/>
    <dgm:cxn modelId="{CD5DC365-3AC6-4883-84B4-86DDFA84E8C4}" type="presParOf" srcId="{61D7C1FA-E008-450A-B220-C14952B47059}" destId="{06AC4499-AC15-4C31-9821-7749C19231F4}" srcOrd="1" destOrd="0" presId="urn:microsoft.com/office/officeart/2009/layout/CirclePictureHierarchy"/>
    <dgm:cxn modelId="{92F31321-5B54-49B2-99E8-7D7000D4D054}" type="presParOf" srcId="{BDBC44CE-0C8F-46ED-ACF4-0B971C78BF5B}" destId="{86E15DE9-D25D-4445-8E14-FB9B1BCF5C75}" srcOrd="1" destOrd="0" presId="urn:microsoft.com/office/officeart/2009/layout/CirclePicture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E3659-2E84-492F-9845-E040617A96FE}">
      <dsp:nvSpPr>
        <dsp:cNvPr id="0" name=""/>
        <dsp:cNvSpPr/>
      </dsp:nvSpPr>
      <dsp:spPr>
        <a:xfrm>
          <a:off x="46380" y="644794"/>
          <a:ext cx="1035280" cy="1035280"/>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artisticPencilSketch pressure="50"/>
                    </a14:imgEffect>
                  </a14:imgLayer>
                </a14:imgProps>
              </a:ext>
              <a:ext uri="{28A0092B-C50C-407E-A947-70E740481C1C}">
                <a14:useLocalDpi xmlns:a14="http://schemas.microsoft.com/office/drawing/2010/main" val="0"/>
              </a:ext>
            </a:extLst>
          </a:blip>
          <a:srcRect/>
          <a:stretch>
            <a:fillRect l="-25000" r="-25000"/>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7A376C2-75FA-48C6-96F0-9A53ABD6667E}">
      <dsp:nvSpPr>
        <dsp:cNvPr id="0" name=""/>
        <dsp:cNvSpPr/>
      </dsp:nvSpPr>
      <dsp:spPr>
        <a:xfrm>
          <a:off x="1035280" y="618912"/>
          <a:ext cx="1552920" cy="10352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Visual Studio Code</a:t>
          </a:r>
          <a:endParaRPr lang="en-US" sz="2000" kern="1200" dirty="0"/>
        </a:p>
      </dsp:txBody>
      <dsp:txXfrm>
        <a:off x="1035280" y="618912"/>
        <a:ext cx="1552920" cy="1035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2161C-F910-4412-A42E-BC737036B337}">
      <dsp:nvSpPr>
        <dsp:cNvPr id="0" name=""/>
        <dsp:cNvSpPr/>
      </dsp:nvSpPr>
      <dsp:spPr>
        <a:xfrm>
          <a:off x="0" y="275939"/>
          <a:ext cx="840740" cy="8407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2B942DE-A074-42C6-B193-E1CDDA5FE7D4}">
      <dsp:nvSpPr>
        <dsp:cNvPr id="0" name=""/>
        <dsp:cNvSpPr/>
      </dsp:nvSpPr>
      <dsp:spPr>
        <a:xfrm>
          <a:off x="840740" y="254920"/>
          <a:ext cx="1261110" cy="84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HTML</a:t>
          </a:r>
          <a:endParaRPr lang="en-US" sz="3200" kern="1200" dirty="0"/>
        </a:p>
      </dsp:txBody>
      <dsp:txXfrm>
        <a:off x="840740" y="254920"/>
        <a:ext cx="1261110" cy="840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5214D-012A-4212-B102-1F4B3DED7104}">
      <dsp:nvSpPr>
        <dsp:cNvPr id="0" name=""/>
        <dsp:cNvSpPr/>
      </dsp:nvSpPr>
      <dsp:spPr>
        <a:xfrm>
          <a:off x="0" y="652371"/>
          <a:ext cx="860945" cy="860945"/>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artisticPencilGrayscale pencilSize="50"/>
                    </a14:imgEffect>
                  </a14:imgLayer>
                </a14:imgProps>
              </a:ext>
              <a:ext uri="{28A0092B-C50C-407E-A947-70E740481C1C}">
                <a14:useLocalDpi xmlns:a14="http://schemas.microsoft.com/office/drawing/2010/main" val="0"/>
              </a:ext>
            </a:extLst>
          </a:blip>
          <a:srcRect/>
          <a:stretch>
            <a:fillRect t="-20000" b="-20000"/>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AC4499-AC15-4C31-9821-7749C19231F4}">
      <dsp:nvSpPr>
        <dsp:cNvPr id="0" name=""/>
        <dsp:cNvSpPr/>
      </dsp:nvSpPr>
      <dsp:spPr>
        <a:xfrm>
          <a:off x="860945" y="630847"/>
          <a:ext cx="1291418" cy="86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err="1" smtClean="0"/>
            <a:t>css</a:t>
          </a:r>
          <a:endParaRPr lang="en-US" sz="3900" kern="1200" dirty="0" smtClean="0"/>
        </a:p>
      </dsp:txBody>
      <dsp:txXfrm>
        <a:off x="860945" y="630847"/>
        <a:ext cx="1291418" cy="860945"/>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2FEC4-33A0-4EAC-B73B-54A422D322CF}" type="datetimeFigureOut">
              <a:rPr lang="en-US" smtClean="0"/>
              <a:t>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5F96C-BC69-4E5A-A495-CC3A90EBECC5}" type="slidenum">
              <a:rPr lang="en-US" smtClean="0"/>
              <a:t>‹#›</a:t>
            </a:fld>
            <a:endParaRPr lang="en-US"/>
          </a:p>
        </p:txBody>
      </p:sp>
    </p:spTree>
    <p:extLst>
      <p:ext uri="{BB962C8B-B14F-4D97-AF65-F5344CB8AC3E}">
        <p14:creationId xmlns:p14="http://schemas.microsoft.com/office/powerpoint/2010/main" val="209622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2/5/2023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cancor</a:t>
            </a:r>
            <a:endParaRPr lang="en-US" dirty="0"/>
          </a:p>
        </p:txBody>
      </p:sp>
      <p:sp>
        <p:nvSpPr>
          <p:cNvPr id="3" name="Subtitle 2"/>
          <p:cNvSpPr>
            <a:spLocks noGrp="1"/>
          </p:cNvSpPr>
          <p:nvPr>
            <p:ph type="subTitle" idx="1"/>
          </p:nvPr>
        </p:nvSpPr>
        <p:spPr/>
        <p:txBody>
          <a:bodyPr/>
          <a:lstStyle/>
          <a:p>
            <a:r>
              <a:rPr lang="en-US" dirty="0" smtClean="0">
                <a:solidFill>
                  <a:srgbClr val="00B0F0"/>
                </a:solidFill>
              </a:rPr>
              <a:t>‘Experience </a:t>
            </a:r>
            <a:r>
              <a:rPr lang="en-US" dirty="0">
                <a:solidFill>
                  <a:srgbClr val="00B0F0"/>
                </a:solidFill>
              </a:rPr>
              <a:t>the ultimate nightlife destination with a unique ambiance, signature cocktails, and delicious cuisine at </a:t>
            </a:r>
            <a:r>
              <a:rPr lang="en-US" dirty="0" smtClean="0">
                <a:solidFill>
                  <a:srgbClr val="00B0F0"/>
                </a:solidFill>
              </a:rPr>
              <a:t>the first bar of </a:t>
            </a:r>
            <a:r>
              <a:rPr lang="en-US" dirty="0" err="1" smtClean="0">
                <a:solidFill>
                  <a:srgbClr val="00B0F0"/>
                </a:solidFill>
              </a:rPr>
              <a:t>lamjung</a:t>
            </a:r>
            <a:r>
              <a:rPr lang="en-US" dirty="0" smtClean="0">
                <a:solidFill>
                  <a:srgbClr val="00B0F0"/>
                </a:solidFill>
              </a:rPr>
              <a:t>’</a:t>
            </a:r>
            <a:endParaRPr lang="en-US" dirty="0">
              <a:solidFill>
                <a:srgbClr val="00B0F0"/>
              </a:solidFill>
            </a:endParaRPr>
          </a:p>
        </p:txBody>
      </p:sp>
    </p:spTree>
    <p:extLst>
      <p:ext uri="{BB962C8B-B14F-4D97-AF65-F5344CB8AC3E}">
        <p14:creationId xmlns:p14="http://schemas.microsoft.com/office/powerpoint/2010/main" val="791496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1206356" y="1541510"/>
            <a:ext cx="8534400" cy="1507067"/>
          </a:xfrm>
        </p:spPr>
        <p:txBody>
          <a:bodyPr/>
          <a:lstStyle/>
          <a:p>
            <a:r>
              <a:rPr lang="en-US" dirty="0" smtClean="0"/>
              <a:t>objectives</a:t>
            </a:r>
            <a:endParaRPr lang="en-US" dirty="0"/>
          </a:p>
        </p:txBody>
      </p:sp>
      <p:sp>
        <p:nvSpPr>
          <p:cNvPr id="9" name="Content Placeholder 8"/>
          <p:cNvSpPr>
            <a:spLocks noGrp="1"/>
          </p:cNvSpPr>
          <p:nvPr>
            <p:ph idx="1"/>
          </p:nvPr>
        </p:nvSpPr>
        <p:spPr>
          <a:xfrm>
            <a:off x="427037" y="2857500"/>
            <a:ext cx="8534400" cy="3615267"/>
          </a:xfrm>
        </p:spPr>
        <p:txBody>
          <a:bodyPr>
            <a:normAutofit/>
          </a:bodyPr>
          <a:lstStyle/>
          <a:p>
            <a:pPr>
              <a:buFont typeface="Wingdings" panose="05000000000000000000" pitchFamily="2" charset="2"/>
              <a:buChar char="Ø"/>
            </a:pPr>
            <a:r>
              <a:rPr lang="en-US" dirty="0">
                <a:solidFill>
                  <a:srgbClr val="00B0F0"/>
                </a:solidFill>
              </a:rPr>
              <a:t>To develop a basic understanding of HTML and CSS, the two main technologies used for building websites.</a:t>
            </a:r>
          </a:p>
          <a:p>
            <a:pPr>
              <a:buFont typeface="Wingdings" panose="05000000000000000000" pitchFamily="2" charset="2"/>
              <a:buChar char="Ø"/>
            </a:pPr>
            <a:endParaRPr lang="en-US" dirty="0">
              <a:solidFill>
                <a:srgbClr val="00B0F0"/>
              </a:solidFill>
            </a:endParaRPr>
          </a:p>
          <a:p>
            <a:pPr>
              <a:buFont typeface="Wingdings" panose="05000000000000000000" pitchFamily="2" charset="2"/>
              <a:buChar char="Ø"/>
            </a:pPr>
            <a:r>
              <a:rPr lang="en-US" dirty="0">
                <a:solidFill>
                  <a:srgbClr val="00B0F0"/>
                </a:solidFill>
              </a:rPr>
              <a:t>To understand the basic concepts of responsive design and how to make a website mobile-friendly.</a:t>
            </a:r>
          </a:p>
          <a:p>
            <a:pPr>
              <a:buFont typeface="Wingdings" panose="05000000000000000000" pitchFamily="2" charset="2"/>
              <a:buChar char="Ø"/>
            </a:pPr>
            <a:endParaRPr lang="en-US" dirty="0">
              <a:solidFill>
                <a:srgbClr val="00B0F0"/>
              </a:solidFill>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9778" b="92444" l="9778" r="80444"/>
                    </a14:imgEffect>
                  </a14:imgLayer>
                </a14:imgProps>
              </a:ext>
              <a:ext uri="{28A0092B-C50C-407E-A947-70E740481C1C}">
                <a14:useLocalDpi xmlns:a14="http://schemas.microsoft.com/office/drawing/2010/main" val="0"/>
              </a:ext>
            </a:extLst>
          </a:blip>
          <a:stretch>
            <a:fillRect/>
          </a:stretch>
        </p:blipFill>
        <p:spPr>
          <a:xfrm>
            <a:off x="8548255" y="183574"/>
            <a:ext cx="3349336" cy="3349336"/>
          </a:xfrm>
          <a:prstGeom prst="rect">
            <a:avLst/>
          </a:prstGeom>
        </p:spPr>
      </p:pic>
    </p:spTree>
    <p:extLst>
      <p:ext uri="{BB962C8B-B14F-4D97-AF65-F5344CB8AC3E}">
        <p14:creationId xmlns:p14="http://schemas.microsoft.com/office/powerpoint/2010/main" val="507838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84211" y="2683932"/>
            <a:ext cx="3783013" cy="1507067"/>
          </a:xfrm>
        </p:spPr>
        <p:txBody>
          <a:bodyPr/>
          <a:lstStyle/>
          <a:p>
            <a:r>
              <a:rPr lang="en-US" dirty="0" smtClean="0"/>
              <a:t>INTRODUCTION</a:t>
            </a:r>
            <a:endParaRPr lang="en-US" dirty="0"/>
          </a:p>
        </p:txBody>
      </p:sp>
      <p:pic>
        <p:nvPicPr>
          <p:cNvPr id="3" name="Picture 2"/>
          <p:cNvPicPr>
            <a:picLocks noChangeAspect="1"/>
          </p:cNvPicPr>
          <p:nvPr/>
        </p:nvPicPr>
        <p:blipFill>
          <a:blip r:embed="rId2"/>
          <a:stretch>
            <a:fillRect/>
          </a:stretch>
        </p:blipFill>
        <p:spPr>
          <a:xfrm>
            <a:off x="4694237" y="66675"/>
            <a:ext cx="6703720" cy="377084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4" name="TextBox 3"/>
          <p:cNvSpPr txBox="1"/>
          <p:nvPr/>
        </p:nvSpPr>
        <p:spPr>
          <a:xfrm>
            <a:off x="427037" y="4190999"/>
            <a:ext cx="8905875" cy="2308324"/>
          </a:xfrm>
          <a:prstGeom prst="rect">
            <a:avLst/>
          </a:prstGeom>
          <a:noFill/>
        </p:spPr>
        <p:txBody>
          <a:bodyPr wrap="square" rtlCol="0">
            <a:spAutoFit/>
          </a:bodyPr>
          <a:lstStyle/>
          <a:p>
            <a:r>
              <a:rPr lang="en-US" dirty="0" smtClean="0">
                <a:solidFill>
                  <a:srgbClr val="00B0F0"/>
                </a:solidFill>
              </a:rPr>
              <a:t>First of the </a:t>
            </a:r>
            <a:r>
              <a:rPr lang="en-US" dirty="0" err="1" smtClean="0">
                <a:solidFill>
                  <a:srgbClr val="00B0F0"/>
                </a:solidFill>
              </a:rPr>
              <a:t>town,cancor</a:t>
            </a:r>
            <a:r>
              <a:rPr lang="en-US" dirty="0" smtClean="0">
                <a:solidFill>
                  <a:srgbClr val="00B0F0"/>
                </a:solidFill>
              </a:rPr>
              <a:t> is the </a:t>
            </a:r>
            <a:r>
              <a:rPr lang="en-US" dirty="0">
                <a:solidFill>
                  <a:srgbClr val="00B0F0"/>
                </a:solidFill>
              </a:rPr>
              <a:t>ultimate destination for nightlife entertainment. </a:t>
            </a:r>
            <a:r>
              <a:rPr lang="en-US" dirty="0" smtClean="0">
                <a:solidFill>
                  <a:srgbClr val="00B0F0"/>
                </a:solidFill>
              </a:rPr>
              <a:t>It is </a:t>
            </a:r>
            <a:r>
              <a:rPr lang="en-US" dirty="0">
                <a:solidFill>
                  <a:srgbClr val="00B0F0"/>
                </a:solidFill>
              </a:rPr>
              <a:t>designed to provide an unforgettable experience with a unique </a:t>
            </a:r>
            <a:r>
              <a:rPr lang="en-US" dirty="0" smtClean="0">
                <a:solidFill>
                  <a:srgbClr val="00B0F0"/>
                </a:solidFill>
              </a:rPr>
              <a:t>ambiance and </a:t>
            </a:r>
            <a:r>
              <a:rPr lang="en-US" dirty="0">
                <a:solidFill>
                  <a:srgbClr val="00B0F0"/>
                </a:solidFill>
              </a:rPr>
              <a:t>signature </a:t>
            </a:r>
            <a:r>
              <a:rPr lang="en-US" dirty="0" smtClean="0">
                <a:solidFill>
                  <a:srgbClr val="00B0F0"/>
                </a:solidFill>
              </a:rPr>
              <a:t>cocktails. Whether </a:t>
            </a:r>
            <a:r>
              <a:rPr lang="en-US" dirty="0">
                <a:solidFill>
                  <a:srgbClr val="00B0F0"/>
                </a:solidFill>
              </a:rPr>
              <a:t>you're looking for a relaxing evening with friends or a night out on the town, </a:t>
            </a:r>
            <a:r>
              <a:rPr lang="en-US" dirty="0" err="1" smtClean="0">
                <a:solidFill>
                  <a:srgbClr val="00B0F0"/>
                </a:solidFill>
              </a:rPr>
              <a:t>Cancor</a:t>
            </a:r>
            <a:r>
              <a:rPr lang="en-US" dirty="0" smtClean="0">
                <a:solidFill>
                  <a:srgbClr val="00B0F0"/>
                </a:solidFill>
              </a:rPr>
              <a:t> has </a:t>
            </a:r>
            <a:r>
              <a:rPr lang="en-US" dirty="0">
                <a:solidFill>
                  <a:srgbClr val="00B0F0"/>
                </a:solidFill>
              </a:rPr>
              <a:t>something for everyone. Our menu features a variety of </a:t>
            </a:r>
            <a:r>
              <a:rPr lang="en-US" dirty="0" smtClean="0">
                <a:solidFill>
                  <a:srgbClr val="00B0F0"/>
                </a:solidFill>
              </a:rPr>
              <a:t>beers, wines and </a:t>
            </a:r>
            <a:r>
              <a:rPr lang="en-US" dirty="0">
                <a:solidFill>
                  <a:srgbClr val="00B0F0"/>
                </a:solidFill>
              </a:rPr>
              <a:t>signature cocktails, all expertly crafted by our talented </a:t>
            </a:r>
            <a:r>
              <a:rPr lang="en-US" dirty="0" smtClean="0">
                <a:solidFill>
                  <a:srgbClr val="00B0F0"/>
                </a:solidFill>
              </a:rPr>
              <a:t>bartenders. </a:t>
            </a:r>
            <a:r>
              <a:rPr lang="en-US" dirty="0">
                <a:solidFill>
                  <a:srgbClr val="00B0F0"/>
                </a:solidFill>
              </a:rPr>
              <a:t>With a prime location and friendly, professional service, </a:t>
            </a:r>
            <a:r>
              <a:rPr lang="en-US" dirty="0" err="1" smtClean="0">
                <a:solidFill>
                  <a:srgbClr val="00B0F0"/>
                </a:solidFill>
              </a:rPr>
              <a:t>Cancor</a:t>
            </a:r>
            <a:r>
              <a:rPr lang="en-US" dirty="0" smtClean="0">
                <a:solidFill>
                  <a:srgbClr val="00B0F0"/>
                </a:solidFill>
              </a:rPr>
              <a:t> </a:t>
            </a:r>
            <a:r>
              <a:rPr lang="en-US" dirty="0">
                <a:solidFill>
                  <a:srgbClr val="00B0F0"/>
                </a:solidFill>
              </a:rPr>
              <a:t>is the perfect place to unwind, socialize, and make memories that will last a lifetime.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0"/>
            <a:ext cx="3262313" cy="3262313"/>
          </a:xfrm>
          <a:prstGeom prst="rect">
            <a:avLst/>
          </a:prstGeom>
          <a:effectLst>
            <a:softEdge rad="635000"/>
          </a:effectLst>
        </p:spPr>
      </p:pic>
    </p:spTree>
    <p:extLst>
      <p:ext uri="{BB962C8B-B14F-4D97-AF65-F5344CB8AC3E}">
        <p14:creationId xmlns:p14="http://schemas.microsoft.com/office/powerpoint/2010/main" val="3082092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554050" y="1495289"/>
            <a:ext cx="788528" cy="4339650"/>
          </a:xfrm>
          <a:prstGeom prst="rect">
            <a:avLst/>
          </a:prstGeom>
          <a:noFill/>
        </p:spPr>
        <p:txBody>
          <a:bodyPr wrap="square" lIns="91440" tIns="45720" rIns="91440" bIns="45720">
            <a:spAutoFit/>
          </a:bodyPr>
          <a:lstStyle/>
          <a:p>
            <a:pPr algn="ctr"/>
            <a:r>
              <a:rPr lang="en-US" sz="22200" b="1" dirty="0" smtClean="0">
                <a:ln w="10160">
                  <a:solidFill>
                    <a:schemeClr val="accent5"/>
                  </a:solidFill>
                  <a:prstDash val="solid"/>
                </a:ln>
                <a:solidFill>
                  <a:schemeClr val="tx1">
                    <a:lumMod val="65000"/>
                  </a:schemeClr>
                </a:solidFill>
                <a:effectLst>
                  <a:outerShdw blurRad="38100" dist="22860" dir="5400000" algn="tl" rotWithShape="0">
                    <a:srgbClr val="000000">
                      <a:alpha val="30000"/>
                    </a:srgbClr>
                  </a:outerShdw>
                </a:effectLst>
              </a:rPr>
              <a:t>1</a:t>
            </a:r>
            <a:endParaRPr lang="en-US" sz="22200" b="1" dirty="0">
              <a:ln w="10160">
                <a:solidFill>
                  <a:schemeClr val="accent5"/>
                </a:solidFill>
                <a:prstDash val="solid"/>
              </a:ln>
              <a:solidFill>
                <a:schemeClr val="tx1">
                  <a:lumMod val="65000"/>
                </a:schemeClr>
              </a:solidFill>
              <a:effectLst>
                <a:outerShdw blurRad="38100" dist="22860" dir="5400000" algn="tl" rotWithShape="0">
                  <a:srgbClr val="000000">
                    <a:alpha val="30000"/>
                  </a:srgbClr>
                </a:outerShdw>
              </a:effectLst>
            </a:endParaRPr>
          </a:p>
          <a:p>
            <a:pPr algn="ctr"/>
            <a:endParaRPr lang="en-US" sz="5400" b="1" dirty="0">
              <a:ln w="10160">
                <a:solidFill>
                  <a:schemeClr val="accent5"/>
                </a:solidFill>
                <a:prstDash val="solid"/>
              </a:ln>
              <a:solidFill>
                <a:schemeClr val="tx1">
                  <a:lumMod val="65000"/>
                </a:schemeClr>
              </a:solidFill>
              <a:effectLst>
                <a:outerShdw blurRad="38100" dist="22860" dir="5400000" algn="tl" rotWithShape="0">
                  <a:srgbClr val="000000">
                    <a:alpha val="30000"/>
                  </a:srgbClr>
                </a:outerShdw>
              </a:effectLst>
            </a:endParaRPr>
          </a:p>
        </p:txBody>
      </p:sp>
      <p:sp>
        <p:nvSpPr>
          <p:cNvPr id="2" name="Title 1"/>
          <p:cNvSpPr>
            <a:spLocks noGrp="1"/>
          </p:cNvSpPr>
          <p:nvPr>
            <p:ph type="title"/>
          </p:nvPr>
        </p:nvSpPr>
        <p:spPr>
          <a:xfrm>
            <a:off x="1779587" y="343957"/>
            <a:ext cx="8534400" cy="1507067"/>
          </a:xfrm>
        </p:spPr>
        <p:txBody>
          <a:bodyPr/>
          <a:lstStyle/>
          <a:p>
            <a:pPr algn="ctr"/>
            <a:r>
              <a:rPr lang="en-US" dirty="0" smtClean="0"/>
              <a:t>Technology used </a:t>
            </a:r>
            <a:endParaRPr lang="en-US" dirty="0"/>
          </a:p>
        </p:txBody>
      </p:sp>
      <p:graphicFrame>
        <p:nvGraphicFramePr>
          <p:cNvPr id="16" name="Diagram 15"/>
          <p:cNvGraphicFramePr/>
          <p:nvPr>
            <p:extLst>
              <p:ext uri="{D42A27DB-BD31-4B8C-83A1-F6EECF244321}">
                <p14:modId xmlns:p14="http://schemas.microsoft.com/office/powerpoint/2010/main" val="2162993538"/>
              </p:ext>
            </p:extLst>
          </p:nvPr>
        </p:nvGraphicFramePr>
        <p:xfrm>
          <a:off x="1593650" y="1058332"/>
          <a:ext cx="2454475" cy="1522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4493936" y="1495289"/>
            <a:ext cx="788528" cy="4339650"/>
          </a:xfrm>
          <a:prstGeom prst="rect">
            <a:avLst/>
          </a:prstGeom>
          <a:noFill/>
        </p:spPr>
        <p:txBody>
          <a:bodyPr wrap="square" lIns="91440" tIns="45720" rIns="91440" bIns="45720">
            <a:spAutoFit/>
          </a:bodyPr>
          <a:lstStyle/>
          <a:p>
            <a:pPr algn="ctr"/>
            <a:r>
              <a:rPr lang="en-US" sz="22200" b="1" dirty="0">
                <a:ln w="10160">
                  <a:solidFill>
                    <a:schemeClr val="accent5"/>
                  </a:solidFill>
                  <a:prstDash val="solid"/>
                </a:ln>
                <a:solidFill>
                  <a:schemeClr val="tx1">
                    <a:lumMod val="65000"/>
                  </a:schemeClr>
                </a:solidFill>
                <a:effectLst>
                  <a:outerShdw blurRad="38100" dist="22860" dir="5400000" algn="tl" rotWithShape="0">
                    <a:srgbClr val="000000">
                      <a:alpha val="30000"/>
                    </a:srgbClr>
                  </a:outerShdw>
                </a:effectLst>
              </a:rPr>
              <a:t>2</a:t>
            </a:r>
            <a:endParaRPr lang="en-US" sz="22200" b="1" dirty="0">
              <a:ln w="10160">
                <a:solidFill>
                  <a:schemeClr val="accent5"/>
                </a:solidFill>
                <a:prstDash val="solid"/>
              </a:ln>
              <a:solidFill>
                <a:schemeClr val="tx1">
                  <a:lumMod val="65000"/>
                </a:schemeClr>
              </a:solidFill>
              <a:effectLst>
                <a:outerShdw blurRad="38100" dist="22860" dir="5400000" algn="tl" rotWithShape="0">
                  <a:srgbClr val="000000">
                    <a:alpha val="30000"/>
                  </a:srgbClr>
                </a:outerShdw>
              </a:effectLst>
            </a:endParaRPr>
          </a:p>
          <a:p>
            <a:pPr algn="ctr"/>
            <a:endParaRPr lang="en-US" sz="5400" b="1" dirty="0">
              <a:ln w="10160">
                <a:solidFill>
                  <a:schemeClr val="accent5"/>
                </a:solidFill>
                <a:prstDash val="solid"/>
              </a:ln>
              <a:solidFill>
                <a:schemeClr val="tx1">
                  <a:lumMod val="65000"/>
                </a:schemeClr>
              </a:solidFill>
              <a:effectLst>
                <a:outerShdw blurRad="38100" dist="22860" dir="5400000" algn="tl" rotWithShape="0">
                  <a:srgbClr val="000000">
                    <a:alpha val="30000"/>
                  </a:srgbClr>
                </a:outerShdw>
              </a:effectLst>
            </a:endParaRPr>
          </a:p>
        </p:txBody>
      </p:sp>
      <p:sp>
        <p:nvSpPr>
          <p:cNvPr id="9" name="Rectangle 8"/>
          <p:cNvSpPr/>
          <p:nvPr/>
        </p:nvSpPr>
        <p:spPr>
          <a:xfrm>
            <a:off x="8433822" y="1495289"/>
            <a:ext cx="788528" cy="4339650"/>
          </a:xfrm>
          <a:prstGeom prst="rect">
            <a:avLst/>
          </a:prstGeom>
          <a:noFill/>
        </p:spPr>
        <p:txBody>
          <a:bodyPr wrap="square" lIns="91440" tIns="45720" rIns="91440" bIns="45720">
            <a:spAutoFit/>
          </a:bodyPr>
          <a:lstStyle/>
          <a:p>
            <a:pPr algn="ctr"/>
            <a:r>
              <a:rPr lang="en-US" sz="22200" b="1" dirty="0">
                <a:ln w="10160">
                  <a:solidFill>
                    <a:schemeClr val="accent5"/>
                  </a:solidFill>
                  <a:prstDash val="solid"/>
                </a:ln>
                <a:solidFill>
                  <a:schemeClr val="tx1">
                    <a:lumMod val="65000"/>
                  </a:schemeClr>
                </a:solidFill>
                <a:effectLst>
                  <a:outerShdw blurRad="38100" dist="22860" dir="5400000" algn="tl" rotWithShape="0">
                    <a:srgbClr val="000000">
                      <a:alpha val="30000"/>
                    </a:srgbClr>
                  </a:outerShdw>
                </a:effectLst>
              </a:rPr>
              <a:t>3</a:t>
            </a:r>
            <a:endParaRPr lang="en-US" sz="22200" b="1" dirty="0">
              <a:ln w="10160">
                <a:solidFill>
                  <a:schemeClr val="accent5"/>
                </a:solidFill>
                <a:prstDash val="solid"/>
              </a:ln>
              <a:solidFill>
                <a:schemeClr val="tx1">
                  <a:lumMod val="65000"/>
                </a:schemeClr>
              </a:solidFill>
              <a:effectLst>
                <a:outerShdw blurRad="38100" dist="22860" dir="5400000" algn="tl" rotWithShape="0">
                  <a:srgbClr val="000000">
                    <a:alpha val="30000"/>
                  </a:srgbClr>
                </a:outerShdw>
              </a:effectLst>
            </a:endParaRPr>
          </a:p>
          <a:p>
            <a:pPr algn="ctr"/>
            <a:endParaRPr lang="en-US" sz="5400" b="1" dirty="0">
              <a:ln w="10160">
                <a:solidFill>
                  <a:schemeClr val="accent5"/>
                </a:solidFill>
                <a:prstDash val="solid"/>
              </a:ln>
              <a:solidFill>
                <a:schemeClr val="tx1">
                  <a:lumMod val="65000"/>
                </a:schemeClr>
              </a:solidFill>
              <a:effectLst>
                <a:outerShdw blurRad="38100" dist="22860" dir="5400000" algn="tl" rotWithShape="0">
                  <a:srgbClr val="000000">
                    <a:alpha val="30000"/>
                  </a:srgbClr>
                </a:outerShdw>
              </a:effectLst>
            </a:endParaRPr>
          </a:p>
        </p:txBody>
      </p:sp>
      <p:graphicFrame>
        <p:nvGraphicFramePr>
          <p:cNvPr id="10" name="Diagram 9"/>
          <p:cNvGraphicFramePr/>
          <p:nvPr>
            <p:extLst>
              <p:ext uri="{D42A27DB-BD31-4B8C-83A1-F6EECF244321}">
                <p14:modId xmlns:p14="http://schemas.microsoft.com/office/powerpoint/2010/main" val="1879599164"/>
              </p:ext>
            </p:extLst>
          </p:nvPr>
        </p:nvGraphicFramePr>
        <p:xfrm>
          <a:off x="623599" y="2515620"/>
          <a:ext cx="2588201" cy="2298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extLst>
              <p:ext uri="{D42A27DB-BD31-4B8C-83A1-F6EECF244321}">
                <p14:modId xmlns:p14="http://schemas.microsoft.com/office/powerpoint/2010/main" val="2556892668"/>
              </p:ext>
            </p:extLst>
          </p:nvPr>
        </p:nvGraphicFramePr>
        <p:xfrm>
          <a:off x="4756292" y="2979314"/>
          <a:ext cx="2101851" cy="1371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Diagram 11"/>
          <p:cNvGraphicFramePr/>
          <p:nvPr>
            <p:extLst>
              <p:ext uri="{D42A27DB-BD31-4B8C-83A1-F6EECF244321}">
                <p14:modId xmlns:p14="http://schemas.microsoft.com/office/powerpoint/2010/main" val="3975861593"/>
              </p:ext>
            </p:extLst>
          </p:nvPr>
        </p:nvGraphicFramePr>
        <p:xfrm>
          <a:off x="8568599" y="2593032"/>
          <a:ext cx="2152364" cy="214416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757356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27037" y="1075238"/>
            <a:ext cx="5878513" cy="1240367"/>
          </a:xfrm>
        </p:spPr>
        <p:txBody>
          <a:bodyPr/>
          <a:lstStyle/>
          <a:p>
            <a:r>
              <a:rPr lang="en-US" dirty="0" smtClean="0"/>
              <a:t>Future enhancement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957" y="1847851"/>
            <a:ext cx="6343650" cy="4733339"/>
          </a:xfrm>
          <a:prstGeom prst="ellipse">
            <a:avLst/>
          </a:prstGeom>
          <a:ln>
            <a:noFill/>
          </a:ln>
          <a:effectLst>
            <a:softEdge rad="635000"/>
          </a:effectLst>
        </p:spPr>
      </p:pic>
      <p:sp>
        <p:nvSpPr>
          <p:cNvPr id="4" name="TextBox 3"/>
          <p:cNvSpPr txBox="1"/>
          <p:nvPr/>
        </p:nvSpPr>
        <p:spPr>
          <a:xfrm>
            <a:off x="427037" y="2783359"/>
            <a:ext cx="5487988"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solidFill>
                  <a:srgbClr val="00B0F0"/>
                </a:solidFill>
              </a:rPr>
              <a:t>Online ordering and delivering</a:t>
            </a:r>
            <a:endParaRPr lang="en-US" dirty="0">
              <a:solidFill>
                <a:srgbClr val="00B0F0"/>
              </a:solidFill>
            </a:endParaRPr>
          </a:p>
          <a:p>
            <a:endParaRPr lang="en-US" dirty="0" smtClean="0">
              <a:solidFill>
                <a:srgbClr val="00B0F0"/>
              </a:solidFill>
            </a:endParaRPr>
          </a:p>
          <a:p>
            <a:pPr marL="285750" indent="-285750">
              <a:buFont typeface="Wingdings" panose="05000000000000000000" pitchFamily="2" charset="2"/>
              <a:buChar char="q"/>
            </a:pPr>
            <a:r>
              <a:rPr lang="en-US" dirty="0">
                <a:solidFill>
                  <a:srgbClr val="00B0F0"/>
                </a:solidFill>
              </a:rPr>
              <a:t>Online </a:t>
            </a:r>
            <a:r>
              <a:rPr lang="en-US" dirty="0" smtClean="0">
                <a:solidFill>
                  <a:srgbClr val="00B0F0"/>
                </a:solidFill>
              </a:rPr>
              <a:t>reservations</a:t>
            </a:r>
          </a:p>
          <a:p>
            <a:pPr marL="285750" indent="-285750">
              <a:buFont typeface="Wingdings" panose="05000000000000000000" pitchFamily="2" charset="2"/>
              <a:buChar char="q"/>
            </a:pPr>
            <a:endParaRPr lang="en-US" dirty="0" smtClean="0">
              <a:solidFill>
                <a:srgbClr val="00B0F0"/>
              </a:solidFill>
            </a:endParaRPr>
          </a:p>
          <a:p>
            <a:pPr marL="285750" indent="-285750">
              <a:buFont typeface="Wingdings" panose="05000000000000000000" pitchFamily="2" charset="2"/>
              <a:buChar char="q"/>
            </a:pPr>
            <a:r>
              <a:rPr lang="en-US" dirty="0">
                <a:solidFill>
                  <a:srgbClr val="00B0F0"/>
                </a:solidFill>
              </a:rPr>
              <a:t>Virtual </a:t>
            </a:r>
            <a:r>
              <a:rPr lang="en-US" dirty="0" smtClean="0">
                <a:solidFill>
                  <a:srgbClr val="00B0F0"/>
                </a:solidFill>
              </a:rPr>
              <a:t>tours</a:t>
            </a:r>
          </a:p>
          <a:p>
            <a:pPr marL="285750" indent="-285750">
              <a:buFont typeface="Wingdings" panose="05000000000000000000" pitchFamily="2" charset="2"/>
              <a:buChar char="q"/>
            </a:pPr>
            <a:endParaRPr lang="en-US" dirty="0" smtClean="0">
              <a:solidFill>
                <a:srgbClr val="00B0F0"/>
              </a:solidFill>
            </a:endParaRPr>
          </a:p>
          <a:p>
            <a:pPr marL="285750" indent="-285750">
              <a:buFont typeface="Wingdings" panose="05000000000000000000" pitchFamily="2" charset="2"/>
              <a:buChar char="q"/>
            </a:pPr>
            <a:r>
              <a:rPr lang="en-US" dirty="0">
                <a:solidFill>
                  <a:srgbClr val="00B0F0"/>
                </a:solidFill>
              </a:rPr>
              <a:t>Online </a:t>
            </a:r>
            <a:r>
              <a:rPr lang="en-US" dirty="0" smtClean="0">
                <a:solidFill>
                  <a:srgbClr val="00B0F0"/>
                </a:solidFill>
              </a:rPr>
              <a:t>store</a:t>
            </a:r>
          </a:p>
          <a:p>
            <a:pPr marL="285750" indent="-285750">
              <a:buFont typeface="Wingdings" panose="05000000000000000000" pitchFamily="2" charset="2"/>
              <a:buChar char="q"/>
            </a:pPr>
            <a:endParaRPr lang="en-US" dirty="0" smtClean="0">
              <a:solidFill>
                <a:srgbClr val="00B0F0"/>
              </a:solidFill>
            </a:endParaRPr>
          </a:p>
          <a:p>
            <a:pPr marL="285750" indent="-285750">
              <a:buFont typeface="Wingdings" panose="05000000000000000000" pitchFamily="2" charset="2"/>
              <a:buChar char="q"/>
            </a:pPr>
            <a:r>
              <a:rPr lang="en-US" dirty="0">
                <a:solidFill>
                  <a:srgbClr val="00B0F0"/>
                </a:solidFill>
              </a:rPr>
              <a:t>Virtual </a:t>
            </a:r>
            <a:r>
              <a:rPr lang="en-US" dirty="0" smtClean="0">
                <a:solidFill>
                  <a:srgbClr val="00B0F0"/>
                </a:solidFill>
              </a:rPr>
              <a:t>events and many more…</a:t>
            </a:r>
          </a:p>
          <a:p>
            <a:endParaRPr lang="en-US" dirty="0">
              <a:solidFill>
                <a:srgbClr val="00B0F0"/>
              </a:solidFill>
            </a:endParaRPr>
          </a:p>
        </p:txBody>
      </p:sp>
    </p:spTree>
    <p:extLst>
      <p:ext uri="{BB962C8B-B14F-4D97-AF65-F5344CB8AC3E}">
        <p14:creationId xmlns:p14="http://schemas.microsoft.com/office/powerpoint/2010/main" val="3107088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930131" y="741508"/>
            <a:ext cx="5878513" cy="1240367"/>
          </a:xfrm>
        </p:spPr>
        <p:txBody>
          <a:bodyPr/>
          <a:lstStyle/>
          <a:p>
            <a:r>
              <a:rPr lang="en-US" dirty="0" smtClean="0"/>
              <a:t>conclusion</a:t>
            </a:r>
            <a:endParaRPr lang="en-US" dirty="0"/>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10135" b="93919" l="3226" r="96481"/>
                    </a14:imgEffect>
                  </a14:imgLayer>
                </a14:imgProps>
              </a:ext>
              <a:ext uri="{28A0092B-C50C-407E-A947-70E740481C1C}">
                <a14:useLocalDpi xmlns:a14="http://schemas.microsoft.com/office/drawing/2010/main" val="0"/>
              </a:ext>
            </a:extLst>
          </a:blip>
          <a:stretch>
            <a:fillRect/>
          </a:stretch>
        </p:blipFill>
        <p:spPr>
          <a:xfrm>
            <a:off x="3185751" y="2310187"/>
            <a:ext cx="9134475" cy="3964523"/>
          </a:xfrm>
          <a:prstGeom prst="rect">
            <a:avLst/>
          </a:prstGeom>
          <a:solidFill>
            <a:schemeClr val="bg1"/>
          </a:solidFill>
        </p:spPr>
      </p:pic>
      <p:sp>
        <p:nvSpPr>
          <p:cNvPr id="4" name="TextBox 3"/>
          <p:cNvSpPr txBox="1"/>
          <p:nvPr/>
        </p:nvSpPr>
        <p:spPr>
          <a:xfrm>
            <a:off x="379412" y="1984125"/>
            <a:ext cx="5487988" cy="2308324"/>
          </a:xfrm>
          <a:prstGeom prst="rect">
            <a:avLst/>
          </a:prstGeom>
          <a:noFill/>
        </p:spPr>
        <p:txBody>
          <a:bodyPr wrap="square" rtlCol="0">
            <a:spAutoFit/>
          </a:bodyPr>
          <a:lstStyle/>
          <a:p>
            <a:r>
              <a:rPr lang="en-US" dirty="0">
                <a:solidFill>
                  <a:srgbClr val="00B0F0"/>
                </a:solidFill>
              </a:rPr>
              <a:t>In conclusion, I am proud to have learned HTML and CSS and to have created my own website. This project has allowed me to gain valuable skills in web development and has given me the opportunity to showcase my creativity and technical abilities. I am grateful for this learning experience and I look forward to continuing to develop my skills in this field. </a:t>
            </a:r>
          </a:p>
        </p:txBody>
      </p:sp>
      <p:pic>
        <p:nvPicPr>
          <p:cNvPr id="3" name="Picture 2"/>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3199" y="4618511"/>
            <a:ext cx="5001059" cy="1658449"/>
          </a:xfrm>
          <a:prstGeom prst="rect">
            <a:avLst/>
          </a:prstGeom>
          <a:effectLst>
            <a:softEdge rad="635000"/>
          </a:effectLst>
        </p:spPr>
      </p:pic>
    </p:spTree>
    <p:extLst>
      <p:ext uri="{BB962C8B-B14F-4D97-AF65-F5344CB8AC3E}">
        <p14:creationId xmlns:p14="http://schemas.microsoft.com/office/powerpoint/2010/main" val="2183743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339</TotalTime>
  <Words>259</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Century Gothic</vt:lpstr>
      <vt:lpstr>Wingdings</vt:lpstr>
      <vt:lpstr>Wingdings 3</vt:lpstr>
      <vt:lpstr>Slice</vt:lpstr>
      <vt:lpstr>cancor</vt:lpstr>
      <vt:lpstr>objectives</vt:lpstr>
      <vt:lpstr>INTRODUCTION</vt:lpstr>
      <vt:lpstr>Technology used </vt:lpstr>
      <vt:lpstr>Future enhancement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website</dc:title>
  <dc:creator>Aayush  Thapa</dc:creator>
  <cp:lastModifiedBy>Microsoft account</cp:lastModifiedBy>
  <cp:revision>26</cp:revision>
  <dcterms:created xsi:type="dcterms:W3CDTF">2023-02-02T17:03:56Z</dcterms:created>
  <dcterms:modified xsi:type="dcterms:W3CDTF">2023-02-05T14:02:03Z</dcterms:modified>
</cp:coreProperties>
</file>