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notesMasterIdLst>
    <p:notesMasterId r:id="rId16"/>
  </p:notesMasterIdLst>
  <p:handoutMasterIdLst>
    <p:handoutMasterId r:id="rId17"/>
  </p:handoutMasterIdLst>
  <p:sldIdLst>
    <p:sldId id="256" r:id="rId5"/>
    <p:sldId id="262" r:id="rId6"/>
    <p:sldId id="263" r:id="rId7"/>
    <p:sldId id="268" r:id="rId8"/>
    <p:sldId id="271" r:id="rId9"/>
    <p:sldId id="269" r:id="rId10"/>
    <p:sldId id="270" r:id="rId11"/>
    <p:sldId id="273" r:id="rId12"/>
    <p:sldId id="264" r:id="rId13"/>
    <p:sldId id="266" r:id="rId14"/>
    <p:sldId id="267" r:id="rId15"/>
  </p:sldIdLst>
  <p:sldSz cx="9144000" cy="5143500" type="screen16x9"/>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000"/>
    <a:srgbClr val="002E5F"/>
    <a:srgbClr val="141313"/>
    <a:srgbClr val="FFC82E"/>
    <a:srgbClr val="E2E7DD"/>
    <a:srgbClr val="FAF3D1"/>
    <a:srgbClr val="DBCCD8"/>
    <a:srgbClr val="D5E7C5"/>
    <a:srgbClr val="CCE8EB"/>
    <a:srgbClr val="D2D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9615" autoAdjust="0"/>
  </p:normalViewPr>
  <p:slideViewPr>
    <p:cSldViewPr snapToGrid="0">
      <p:cViewPr varScale="1">
        <p:scale>
          <a:sx n="98" d="100"/>
          <a:sy n="98" d="100"/>
        </p:scale>
        <p:origin x="474" y="90"/>
      </p:cViewPr>
      <p:guideLst>
        <p:guide orient="horz" pos="1620"/>
        <p:guide pos="284"/>
      </p:guideLst>
    </p:cSldViewPr>
  </p:slideViewPr>
  <p:outlineViewPr>
    <p:cViewPr>
      <p:scale>
        <a:sx n="33" d="100"/>
        <a:sy n="33" d="100"/>
      </p:scale>
      <p:origin x="48" y="7944"/>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5E30568-7257-B549-9333-9118408E501B}" type="datetimeFigureOut">
              <a:rPr lang="en-US"/>
              <a:pPr/>
              <a:t>1/10/2019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89FB0DB-6A90-BF49-9B69-BF7194B03079}" type="slidenum">
              <a:rPr/>
              <a:pPr/>
              <a:t>‹#›</a:t>
            </a:fld>
            <a:endParaRPr lang="en-US"/>
          </a:p>
        </p:txBody>
      </p:sp>
    </p:spTree>
    <p:extLst>
      <p:ext uri="{BB962C8B-B14F-4D97-AF65-F5344CB8AC3E}">
        <p14:creationId xmlns:p14="http://schemas.microsoft.com/office/powerpoint/2010/main" val="4270170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defRPr>
            </a:lvl1pPr>
          </a:lstStyle>
          <a:p>
            <a:pPr>
              <a:defRPr/>
            </a:pPr>
            <a:fld id="{4EC62420-BEC6-46CB-B709-40E4708D2EF7}" type="datetimeFigureOut">
              <a:rPr lang="en-US"/>
              <a:pPr>
                <a:defRPr/>
              </a:pPr>
              <a:t>1/10/2019</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defRPr>
            </a:lvl1pPr>
          </a:lstStyle>
          <a:p>
            <a:pPr>
              <a:defRPr/>
            </a:pPr>
            <a:fld id="{FD86E2F4-C4BE-4C16-B812-904B766BDF81}" type="slidenum">
              <a:rPr lang="en-US"/>
              <a:pPr>
                <a:defRPr/>
              </a:pPr>
              <a:t>‹#›</a:t>
            </a:fld>
            <a:endParaRPr lang="en-US" dirty="0"/>
          </a:p>
        </p:txBody>
      </p:sp>
    </p:spTree>
    <p:extLst>
      <p:ext uri="{BB962C8B-B14F-4D97-AF65-F5344CB8AC3E}">
        <p14:creationId xmlns:p14="http://schemas.microsoft.com/office/powerpoint/2010/main" val="3513074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6" name="Rectangle 15"/>
          <p:cNvSpPr/>
          <p:nvPr userDrawn="1"/>
        </p:nvSpPr>
        <p:spPr bwMode="auto">
          <a:xfrm>
            <a:off x="0" y="0"/>
            <a:ext cx="9144000" cy="7810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rtlCol="0" anchor="ctr"/>
          <a:lstStyle/>
          <a:p>
            <a:pPr algn="ctr"/>
            <a:endParaRPr lang="en-US" dirty="0">
              <a:solidFill>
                <a:schemeClr val="bg1"/>
              </a:solidFill>
            </a:endParaRPr>
          </a:p>
        </p:txBody>
      </p:sp>
      <p:sp>
        <p:nvSpPr>
          <p:cNvPr id="13" name="Rectangle 12"/>
          <p:cNvSpPr/>
          <p:nvPr userDrawn="1"/>
        </p:nvSpPr>
        <p:spPr bwMode="auto">
          <a:xfrm>
            <a:off x="0" y="3339115"/>
            <a:ext cx="9144000" cy="180438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rtlCol="0" anchor="ctr"/>
          <a:lstStyle/>
          <a:p>
            <a:pPr algn="ctr"/>
            <a:endParaRPr lang="en-US" dirty="0">
              <a:solidFill>
                <a:schemeClr val="bg1"/>
              </a:solidFill>
            </a:endParaRPr>
          </a:p>
        </p:txBody>
      </p:sp>
      <p:sp>
        <p:nvSpPr>
          <p:cNvPr id="555016" name="Rectangle 8"/>
          <p:cNvSpPr>
            <a:spLocks noGrp="1" noChangeArrowheads="1"/>
          </p:cNvSpPr>
          <p:nvPr>
            <p:ph type="ctrTitle" sz="quarter"/>
          </p:nvPr>
        </p:nvSpPr>
        <p:spPr>
          <a:xfrm>
            <a:off x="310895" y="1635692"/>
            <a:ext cx="8503920" cy="571500"/>
          </a:xfrm>
        </p:spPr>
        <p:txBody>
          <a:bodyPr anchor="b" anchorCtr="0"/>
          <a:lstStyle>
            <a:lvl1pPr algn="ctr">
              <a:defRPr sz="3400" b="1" i="0">
                <a:solidFill>
                  <a:srgbClr val="004B98"/>
                </a:solidFill>
                <a:latin typeface="Arial"/>
                <a:cs typeface="Arial"/>
              </a:defRPr>
            </a:lvl1pPr>
          </a:lstStyle>
          <a:p>
            <a:r>
              <a:rPr lang="en-US" dirty="0"/>
              <a:t>Click to edit Master title style</a:t>
            </a:r>
          </a:p>
        </p:txBody>
      </p:sp>
      <p:sp>
        <p:nvSpPr>
          <p:cNvPr id="555017" name="Rectangle 9"/>
          <p:cNvSpPr>
            <a:spLocks noGrp="1" noChangeArrowheads="1"/>
          </p:cNvSpPr>
          <p:nvPr>
            <p:ph type="subTitle" sz="quarter" idx="1"/>
          </p:nvPr>
        </p:nvSpPr>
        <p:spPr>
          <a:xfrm>
            <a:off x="310896" y="2150042"/>
            <a:ext cx="8503920" cy="342900"/>
          </a:xfrm>
        </p:spPr>
        <p:txBody>
          <a:bodyPr anchor="t" anchorCtr="0"/>
          <a:lstStyle>
            <a:lvl1pPr marL="0" indent="0" algn="ctr">
              <a:lnSpc>
                <a:spcPct val="100000"/>
              </a:lnSpc>
              <a:spcBef>
                <a:spcPts val="400"/>
              </a:spcBef>
              <a:buFontTx/>
              <a:buNone/>
              <a:defRPr sz="2200" b="0">
                <a:solidFill>
                  <a:srgbClr val="333333"/>
                </a:solidFill>
                <a:latin typeface="Arial"/>
                <a:cs typeface="Arial"/>
              </a:defRPr>
            </a:lvl1pPr>
          </a:lstStyle>
          <a:p>
            <a:r>
              <a:rPr lang="en-US"/>
              <a:t>Click to edit Master subtitle style</a:t>
            </a:r>
            <a:endParaRPr lang="en-US" dirty="0"/>
          </a:p>
        </p:txBody>
      </p:sp>
      <p:sp>
        <p:nvSpPr>
          <p:cNvPr id="7" name="Text Placeholder 6"/>
          <p:cNvSpPr>
            <a:spLocks noGrp="1"/>
          </p:cNvSpPr>
          <p:nvPr>
            <p:ph type="body" sz="quarter" idx="10"/>
          </p:nvPr>
        </p:nvSpPr>
        <p:spPr>
          <a:xfrm>
            <a:off x="310897" y="4447233"/>
            <a:ext cx="4188853" cy="457200"/>
          </a:xfrm>
        </p:spPr>
        <p:txBody>
          <a:bodyPr bIns="0" anchor="b" anchorCtr="0"/>
          <a:lstStyle>
            <a:lvl1pPr marL="0" indent="0" algn="l">
              <a:lnSpc>
                <a:spcPct val="90000"/>
              </a:lnSpc>
              <a:spcBef>
                <a:spcPts val="0"/>
              </a:spcBef>
              <a:buNone/>
              <a:defRPr sz="1600">
                <a:solidFill>
                  <a:schemeClr val="tx1"/>
                </a:solidFill>
                <a:latin typeface="Arial"/>
                <a:cs typeface="Arial"/>
              </a:defRPr>
            </a:lvl1pPr>
          </a:lstStyle>
          <a:p>
            <a:pPr lvl="0"/>
            <a:r>
              <a:rPr lang="en-US"/>
              <a:t>Click to edit Master text styles</a:t>
            </a:r>
          </a:p>
        </p:txBody>
      </p:sp>
      <p:sp>
        <p:nvSpPr>
          <p:cNvPr id="5" name="Text Placeholder 4"/>
          <p:cNvSpPr>
            <a:spLocks noGrp="1"/>
          </p:cNvSpPr>
          <p:nvPr>
            <p:ph type="body" sz="quarter" idx="12"/>
          </p:nvPr>
        </p:nvSpPr>
        <p:spPr>
          <a:xfrm>
            <a:off x="304800" y="3600450"/>
            <a:ext cx="8510016" cy="800100"/>
          </a:xfrm>
        </p:spPr>
        <p:txBody>
          <a:bodyPr/>
          <a:lstStyle>
            <a:lvl1pPr marL="0" indent="0" algn="r">
              <a:buFontTx/>
              <a:buNone/>
              <a:defRPr sz="2200">
                <a:solidFill>
                  <a:schemeClr val="tx1"/>
                </a:solidFill>
                <a:latin typeface="Arial"/>
                <a:cs typeface="Arial"/>
              </a:defRPr>
            </a:lvl1pPr>
          </a:lstStyle>
          <a:p>
            <a:pPr lvl="0"/>
            <a:r>
              <a:rPr lang="en-US" dirty="0"/>
              <a:t>Click to edit Master text styles</a:t>
            </a:r>
          </a:p>
        </p:txBody>
      </p:sp>
      <p:cxnSp>
        <p:nvCxnSpPr>
          <p:cNvPr id="11" name="Straight Connector 10"/>
          <p:cNvCxnSpPr/>
          <p:nvPr userDrawn="1"/>
        </p:nvCxnSpPr>
        <p:spPr bwMode="auto">
          <a:xfrm>
            <a:off x="0" y="800100"/>
            <a:ext cx="9144000" cy="1191"/>
          </a:xfrm>
          <a:prstGeom prst="line">
            <a:avLst/>
          </a:prstGeom>
          <a:solidFill>
            <a:schemeClr val="accent2"/>
          </a:solidFill>
          <a:ln w="57150" cap="sq" cmpd="sng" algn="ctr">
            <a:solidFill>
              <a:srgbClr val="004B98"/>
            </a:solidFill>
            <a:prstDash val="solid"/>
            <a:round/>
            <a:headEnd type="none" w="med" len="med"/>
            <a:tailEnd type="none" w="med" len="med"/>
          </a:ln>
          <a:effectLst>
            <a:glow rad="139700">
              <a:schemeClr val="accent4">
                <a:satMod val="175000"/>
                <a:alpha val="40000"/>
              </a:schemeClr>
            </a:glow>
          </a:effectLst>
        </p:spPr>
      </p:cxnSp>
      <p:cxnSp>
        <p:nvCxnSpPr>
          <p:cNvPr id="15" name="Straight Connector 14"/>
          <p:cNvCxnSpPr/>
          <p:nvPr userDrawn="1"/>
        </p:nvCxnSpPr>
        <p:spPr bwMode="auto">
          <a:xfrm>
            <a:off x="1" y="3355155"/>
            <a:ext cx="9143999" cy="1191"/>
          </a:xfrm>
          <a:prstGeom prst="line">
            <a:avLst/>
          </a:prstGeom>
          <a:solidFill>
            <a:schemeClr val="accent2"/>
          </a:solidFill>
          <a:ln w="57150" cap="sq" cmpd="sng" algn="ctr">
            <a:solidFill>
              <a:schemeClr val="bg2"/>
            </a:solidFill>
            <a:prstDash val="solid"/>
            <a:round/>
            <a:headEnd type="none" w="med" len="med"/>
            <a:tailEnd type="none" w="med" len="med"/>
          </a:ln>
          <a:effectLst>
            <a:glow rad="139700">
              <a:schemeClr val="accent4">
                <a:satMod val="175000"/>
                <a:alpha val="40000"/>
              </a:schemeClr>
            </a:glow>
          </a:effectLst>
        </p:spPr>
      </p:cxnSp>
      <p:pic>
        <p:nvPicPr>
          <p:cNvPr id="9" name="Picture 11" descr="C:\Documents and Settings\ADMIN\Desktop\ECS\Department Related\College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48791" y="0"/>
            <a:ext cx="4638789" cy="77179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05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0" y="804672"/>
            <a:ext cx="9144000" cy="3904488"/>
          </a:xfrm>
        </p:spPr>
        <p:txBody>
          <a:bodyPr/>
          <a:lstStyle>
            <a:lvl1pPr marL="0" indent="0">
              <a:spcBef>
                <a:spcPts val="1000"/>
              </a:spcBef>
              <a:buFontTx/>
              <a:buNone/>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a:t>Click to edit Master text styles</a:t>
            </a:r>
          </a:p>
        </p:txBody>
      </p:sp>
      <p:cxnSp>
        <p:nvCxnSpPr>
          <p:cNvPr id="13" name="Straight Connector 12"/>
          <p:cNvCxnSpPr/>
          <p:nvPr userDrawn="1"/>
        </p:nvCxnSpPr>
        <p:spPr bwMode="auto">
          <a:xfrm>
            <a:off x="0" y="800100"/>
            <a:ext cx="9144000" cy="1191"/>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10" name="Title 1"/>
          <p:cNvSpPr>
            <a:spLocks noGrp="1"/>
          </p:cNvSpPr>
          <p:nvPr>
            <p:ph type="title"/>
          </p:nvPr>
        </p:nvSpPr>
        <p:spPr>
          <a:xfrm>
            <a:off x="310896" y="0"/>
            <a:ext cx="8503920" cy="795338"/>
          </a:xfrm>
        </p:spPr>
        <p:txBody>
          <a:bodyPr/>
          <a:lstStyle>
            <a:lvl1pPr>
              <a:defRPr>
                <a:solidFill>
                  <a:srgbClr val="004B98"/>
                </a:solidFill>
              </a:defRPr>
            </a:lvl1pPr>
          </a:lstStyle>
          <a:p>
            <a:r>
              <a:rPr lang="en-US"/>
              <a:t>Click to edit Master title style</a:t>
            </a:r>
            <a:endParaRPr lang="en-US" dirty="0"/>
          </a:p>
        </p:txBody>
      </p:sp>
      <p:sp>
        <p:nvSpPr>
          <p:cNvPr id="14" name="Rectangle 13"/>
          <p:cNvSpPr/>
          <p:nvPr userDrawn="1"/>
        </p:nvSpPr>
        <p:spPr bwMode="auto">
          <a:xfrm>
            <a:off x="8517276" y="4710489"/>
            <a:ext cx="626724" cy="433011"/>
          </a:xfrm>
          <a:prstGeom prst="rect">
            <a:avLst/>
          </a:prstGeom>
          <a:solidFill>
            <a:schemeClr val="bg2"/>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8" name="Straight Connector 17"/>
          <p:cNvCxnSpPr/>
          <p:nvPr userDrawn="1"/>
        </p:nvCxnSpPr>
        <p:spPr bwMode="auto">
          <a:xfrm>
            <a:off x="0" y="47116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100770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795338"/>
          </a:xfrm>
        </p:spPr>
        <p:txBody>
          <a:bodyPr/>
          <a:lstStyle>
            <a:lvl1pPr>
              <a:defRPr>
                <a:solidFill>
                  <a:srgbClr val="004B98"/>
                </a:solidFill>
              </a:defRPr>
            </a:lvl1pPr>
          </a:lstStyle>
          <a:p>
            <a:r>
              <a:rPr lang="en-US"/>
              <a:t>Click to edit Master title style</a:t>
            </a:r>
            <a:endParaRPr lang="en-US" dirty="0"/>
          </a:p>
        </p:txBody>
      </p:sp>
    </p:spTree>
    <p:extLst>
      <p:ext uri="{BB962C8B-B14F-4D97-AF65-F5344CB8AC3E}">
        <p14:creationId xmlns:p14="http://schemas.microsoft.com/office/powerpoint/2010/main" val="280723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_footer">
    <p:spTree>
      <p:nvGrpSpPr>
        <p:cNvPr id="1" name=""/>
        <p:cNvGrpSpPr/>
        <p:nvPr/>
      </p:nvGrpSpPr>
      <p:grpSpPr>
        <a:xfrm>
          <a:off x="0" y="0"/>
          <a:ext cx="0" cy="0"/>
          <a:chOff x="0" y="0"/>
          <a:chExt cx="0" cy="0"/>
        </a:xfrm>
      </p:grpSpPr>
      <p:sp>
        <p:nvSpPr>
          <p:cNvPr id="2" name="Rectangle 1"/>
          <p:cNvSpPr/>
          <p:nvPr userDrawn="1"/>
        </p:nvSpPr>
        <p:spPr bwMode="auto">
          <a:xfrm>
            <a:off x="0" y="0"/>
            <a:ext cx="9144000" cy="996856"/>
          </a:xfrm>
          <a:prstGeom prst="rect">
            <a:avLst/>
          </a:prstGeom>
          <a:solidFill>
            <a:schemeClr val="bg1"/>
          </a:solidFill>
          <a:ln>
            <a:noFill/>
            <a:headEnd/>
            <a:tailEnd/>
          </a:ln>
          <a:effectLst/>
        </p:spPr>
        <p:style>
          <a:lnRef idx="1">
            <a:schemeClr val="dk1"/>
          </a:lnRef>
          <a:fillRef idx="3">
            <a:schemeClr val="dk1"/>
          </a:fillRef>
          <a:effectRef idx="2">
            <a:schemeClr val="dk1"/>
          </a:effectRef>
          <a:fontRef idx="minor">
            <a:schemeClr val="lt1"/>
          </a:fontRef>
        </p:style>
        <p:txBody>
          <a:bodyPr wrap="none" rtlCol="0" anchor="ctr"/>
          <a:lstStyle/>
          <a:p>
            <a:pPr algn="ctr"/>
            <a:endParaRPr lang="en-US" b="1" dirty="0">
              <a:solidFill>
                <a:schemeClr val="bg1"/>
              </a:solidFill>
            </a:endParaRPr>
          </a:p>
        </p:txBody>
      </p:sp>
    </p:spTree>
    <p:extLst>
      <p:ext uri="{BB962C8B-B14F-4D97-AF65-F5344CB8AC3E}">
        <p14:creationId xmlns:p14="http://schemas.microsoft.com/office/powerpoint/2010/main" val="813786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1"/>
          <p:cNvSpPr/>
          <p:nvPr userDrawn="1"/>
        </p:nvSpPr>
        <p:spPr bwMode="auto">
          <a:xfrm>
            <a:off x="0" y="0"/>
            <a:ext cx="9144000" cy="996856"/>
          </a:xfrm>
          <a:prstGeom prst="rect">
            <a:avLst/>
          </a:prstGeom>
          <a:solidFill>
            <a:schemeClr val="bg1"/>
          </a:solidFill>
          <a:ln>
            <a:noFill/>
            <a:headEnd/>
            <a:tailEnd/>
          </a:ln>
          <a:effectLst/>
        </p:spPr>
        <p:style>
          <a:lnRef idx="1">
            <a:schemeClr val="dk1"/>
          </a:lnRef>
          <a:fillRef idx="3">
            <a:schemeClr val="dk1"/>
          </a:fillRef>
          <a:effectRef idx="2">
            <a:schemeClr val="dk1"/>
          </a:effectRef>
          <a:fontRef idx="minor">
            <a:schemeClr val="lt1"/>
          </a:fontRef>
        </p:style>
        <p:txBody>
          <a:bodyPr wrap="none" rtlCol="0" anchor="ctr"/>
          <a:lstStyle/>
          <a:p>
            <a:pPr algn="ctr"/>
            <a:endParaRPr lang="en-US" b="1" dirty="0">
              <a:solidFill>
                <a:schemeClr val="bg1"/>
              </a:solidFill>
            </a:endParaRPr>
          </a:p>
        </p:txBody>
      </p:sp>
      <p:sp>
        <p:nvSpPr>
          <p:cNvPr id="3" name="Rectangle 2"/>
          <p:cNvSpPr/>
          <p:nvPr userDrawn="1"/>
        </p:nvSpPr>
        <p:spPr bwMode="auto">
          <a:xfrm>
            <a:off x="0" y="0"/>
            <a:ext cx="9144000" cy="996856"/>
          </a:xfrm>
          <a:prstGeom prst="rect">
            <a:avLst/>
          </a:prstGeom>
          <a:solidFill>
            <a:schemeClr val="bg1"/>
          </a:solidFill>
          <a:ln>
            <a:noFill/>
            <a:headEnd/>
            <a:tailEnd/>
          </a:ln>
          <a:effectLst/>
        </p:spPr>
        <p:style>
          <a:lnRef idx="1">
            <a:schemeClr val="dk1"/>
          </a:lnRef>
          <a:fillRef idx="3">
            <a:schemeClr val="dk1"/>
          </a:fillRef>
          <a:effectRef idx="2">
            <a:schemeClr val="dk1"/>
          </a:effectRef>
          <a:fontRef idx="minor">
            <a:schemeClr val="lt1"/>
          </a:fontRef>
        </p:style>
        <p:txBody>
          <a:bodyPr wrap="none" rtlCol="0" anchor="ctr"/>
          <a:lstStyle/>
          <a:p>
            <a:pPr algn="ctr"/>
            <a:endParaRPr lang="en-US" b="1" dirty="0">
              <a:solidFill>
                <a:schemeClr val="bg1"/>
              </a:solidFill>
            </a:endParaRPr>
          </a:p>
        </p:txBody>
      </p:sp>
      <p:sp>
        <p:nvSpPr>
          <p:cNvPr id="4" name="Rectangle 3"/>
          <p:cNvSpPr/>
          <p:nvPr userDrawn="1"/>
        </p:nvSpPr>
        <p:spPr>
          <a:xfrm>
            <a:off x="4242815" y="4741776"/>
            <a:ext cx="4572000" cy="230832"/>
          </a:xfrm>
          <a:prstGeom prst="rect">
            <a:avLst/>
          </a:prstGeom>
        </p:spPr>
        <p:txBody>
          <a:bodyPr lIns="0"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333333"/>
                </a:solidFill>
                <a:effectLst/>
                <a:uLnTx/>
                <a:uFillTx/>
                <a:latin typeface="Arial"/>
                <a:cs typeface="Arial"/>
              </a:rPr>
              <a:t>© 2017 Unisys Corporation. All rights reserved.</a:t>
            </a:r>
          </a:p>
        </p:txBody>
      </p:sp>
      <p:cxnSp>
        <p:nvCxnSpPr>
          <p:cNvPr id="5" name="Straight Connector 4"/>
          <p:cNvCxnSpPr/>
          <p:nvPr userDrawn="1"/>
        </p:nvCxnSpPr>
        <p:spPr bwMode="auto">
          <a:xfrm>
            <a:off x="0" y="800100"/>
            <a:ext cx="9144000" cy="1191"/>
          </a:xfrm>
          <a:prstGeom prst="line">
            <a:avLst/>
          </a:prstGeom>
          <a:solidFill>
            <a:schemeClr val="accent2"/>
          </a:solidFill>
          <a:ln w="57150" cap="sq" cmpd="sng" algn="ctr">
            <a:solidFill>
              <a:schemeClr val="bg2"/>
            </a:solidFill>
            <a:prstDash val="solid"/>
            <a:round/>
            <a:headEnd type="none" w="med" len="med"/>
            <a:tailEnd type="none" w="med" len="med"/>
          </a:ln>
          <a:effectLst/>
        </p:spPr>
      </p:cxnSp>
      <p:cxnSp>
        <p:nvCxnSpPr>
          <p:cNvPr id="6" name="Straight Connector 5"/>
          <p:cNvCxnSpPr/>
          <p:nvPr userDrawn="1"/>
        </p:nvCxnSpPr>
        <p:spPr bwMode="auto">
          <a:xfrm>
            <a:off x="1" y="3291357"/>
            <a:ext cx="9143999" cy="1191"/>
          </a:xfrm>
          <a:prstGeom prst="line">
            <a:avLst/>
          </a:prstGeom>
          <a:solidFill>
            <a:schemeClr val="accent2"/>
          </a:solidFill>
          <a:ln w="57150" cap="sq" cmpd="sng" algn="ctr">
            <a:solidFill>
              <a:schemeClr val="bg2"/>
            </a:solidFill>
            <a:prstDash val="solid"/>
            <a:round/>
            <a:headEnd type="none" w="med" len="med"/>
            <a:tailEnd type="none" w="med" len="med"/>
          </a:ln>
          <a:effectLst/>
        </p:spPr>
      </p:cxnSp>
    </p:spTree>
    <p:extLst>
      <p:ext uri="{BB962C8B-B14F-4D97-AF65-F5344CB8AC3E}">
        <p14:creationId xmlns:p14="http://schemas.microsoft.com/office/powerpoint/2010/main" val="30986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555016" name="Rectangle 8"/>
          <p:cNvSpPr>
            <a:spLocks noGrp="1" noChangeArrowheads="1"/>
          </p:cNvSpPr>
          <p:nvPr>
            <p:ph type="ctrTitle" sz="quarter"/>
          </p:nvPr>
        </p:nvSpPr>
        <p:spPr>
          <a:xfrm>
            <a:off x="310895" y="1183965"/>
            <a:ext cx="8503920" cy="914400"/>
          </a:xfrm>
        </p:spPr>
        <p:txBody>
          <a:bodyPr anchor="b" anchorCtr="0"/>
          <a:lstStyle>
            <a:lvl1pPr algn="ctr">
              <a:lnSpc>
                <a:spcPct val="90000"/>
              </a:lnSpc>
              <a:defRPr sz="3400" b="1" i="0">
                <a:solidFill>
                  <a:schemeClr val="bg2"/>
                </a:solidFill>
                <a:latin typeface="Arial"/>
                <a:cs typeface="Arial"/>
              </a:defRPr>
            </a:lvl1pPr>
          </a:lstStyle>
          <a:p>
            <a:r>
              <a:rPr lang="en-US"/>
              <a:t>Click to edit Master title style</a:t>
            </a:r>
            <a:endParaRPr lang="en-US" dirty="0"/>
          </a:p>
        </p:txBody>
      </p:sp>
      <p:sp>
        <p:nvSpPr>
          <p:cNvPr id="555017" name="Rectangle 9"/>
          <p:cNvSpPr>
            <a:spLocks noGrp="1" noChangeArrowheads="1"/>
          </p:cNvSpPr>
          <p:nvPr>
            <p:ph type="subTitle" sz="quarter" idx="1"/>
          </p:nvPr>
        </p:nvSpPr>
        <p:spPr>
          <a:xfrm>
            <a:off x="310896" y="2041215"/>
            <a:ext cx="8503920" cy="857250"/>
          </a:xfrm>
        </p:spPr>
        <p:txBody>
          <a:bodyPr anchor="t" anchorCtr="0"/>
          <a:lstStyle>
            <a:lvl1pPr marL="0" indent="0" algn="ctr">
              <a:lnSpc>
                <a:spcPct val="100000"/>
              </a:lnSpc>
              <a:spcBef>
                <a:spcPts val="400"/>
              </a:spcBef>
              <a:buFontTx/>
              <a:buNone/>
              <a:defRPr sz="2400" b="0">
                <a:solidFill>
                  <a:schemeClr val="tx1"/>
                </a:solidFill>
                <a:latin typeface="Arial"/>
                <a:cs typeface="Arial"/>
              </a:defRPr>
            </a:lvl1pPr>
          </a:lstStyle>
          <a:p>
            <a:r>
              <a:rPr lang="en-US"/>
              <a:t>Click to edit Master subtitle style</a:t>
            </a:r>
            <a:endParaRPr lang="en-US" dirty="0"/>
          </a:p>
        </p:txBody>
      </p:sp>
      <p:cxnSp>
        <p:nvCxnSpPr>
          <p:cNvPr id="11" name="Straight Connector 10"/>
          <p:cNvCxnSpPr/>
          <p:nvPr userDrawn="1"/>
        </p:nvCxnSpPr>
        <p:spPr bwMode="auto">
          <a:xfrm>
            <a:off x="0" y="800100"/>
            <a:ext cx="9144000" cy="1191"/>
          </a:xfrm>
          <a:prstGeom prst="line">
            <a:avLst/>
          </a:prstGeom>
          <a:solidFill>
            <a:schemeClr val="accent2"/>
          </a:solidFill>
          <a:ln w="57150" cap="sq" cmpd="sng" algn="ctr">
            <a:solidFill>
              <a:srgbClr val="004B98"/>
            </a:solidFill>
            <a:prstDash val="solid"/>
            <a:round/>
            <a:headEnd type="none" w="med" len="med"/>
            <a:tailEnd type="none" w="med" len="med"/>
          </a:ln>
          <a:effectLst/>
        </p:spPr>
      </p:cxnSp>
      <p:cxnSp>
        <p:nvCxnSpPr>
          <p:cNvPr id="14" name="Straight Connector 13"/>
          <p:cNvCxnSpPr/>
          <p:nvPr userDrawn="1"/>
        </p:nvCxnSpPr>
        <p:spPr bwMode="auto">
          <a:xfrm>
            <a:off x="1" y="3291357"/>
            <a:ext cx="9143999" cy="1191"/>
          </a:xfrm>
          <a:prstGeom prst="line">
            <a:avLst/>
          </a:prstGeom>
          <a:solidFill>
            <a:schemeClr val="accent2"/>
          </a:solidFill>
          <a:ln w="57150" cap="sq" cmpd="sng" algn="ctr">
            <a:solidFill>
              <a:schemeClr val="bg2"/>
            </a:solidFill>
            <a:prstDash val="solid"/>
            <a:round/>
            <a:headEnd type="none" w="med" len="med"/>
            <a:tailEnd type="none" w="med" len="med"/>
          </a:ln>
          <a:effectLst/>
        </p:spPr>
      </p:cxnSp>
    </p:spTree>
    <p:extLst>
      <p:ext uri="{BB962C8B-B14F-4D97-AF65-F5344CB8AC3E}">
        <p14:creationId xmlns:p14="http://schemas.microsoft.com/office/powerpoint/2010/main" val="89820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0896" y="1"/>
            <a:ext cx="8503920" cy="795869"/>
          </a:xfrm>
        </p:spPr>
        <p:txBody>
          <a:bodyPr/>
          <a:lstStyle>
            <a:lvl1pPr>
              <a:defRPr>
                <a:solidFill>
                  <a:srgbClr val="004B98"/>
                </a:solidFill>
              </a:defRPr>
            </a:lvl1pPr>
          </a:lstStyle>
          <a:p>
            <a:r>
              <a:rPr lang="en-US"/>
              <a:t>Click to edit Master title style</a:t>
            </a:r>
            <a:endParaRPr lang="en-US" dirty="0"/>
          </a:p>
        </p:txBody>
      </p:sp>
      <p:sp>
        <p:nvSpPr>
          <p:cNvPr id="3" name="Content Placeholder 2"/>
          <p:cNvSpPr>
            <a:spLocks noGrp="1"/>
          </p:cNvSpPr>
          <p:nvPr>
            <p:ph idx="1"/>
          </p:nvPr>
        </p:nvSpPr>
        <p:spPr>
          <a:xfrm>
            <a:off x="310896" y="1028700"/>
            <a:ext cx="8503920" cy="35204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124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310896" y="1"/>
            <a:ext cx="8503920" cy="795869"/>
          </a:xfrm>
        </p:spPr>
        <p:txBody>
          <a:bodyPr/>
          <a:lstStyle>
            <a:lvl1pPr>
              <a:defRPr>
                <a:solidFill>
                  <a:srgbClr val="004B98"/>
                </a:solidFill>
              </a:defRPr>
            </a:lvl1pPr>
          </a:lstStyle>
          <a:p>
            <a:r>
              <a:rPr lang="en-US"/>
              <a:t>Click to edit Master title style</a:t>
            </a:r>
            <a:endParaRPr lang="en-US" dirty="0"/>
          </a:p>
        </p:txBody>
      </p:sp>
      <p:sp>
        <p:nvSpPr>
          <p:cNvPr id="3" name="Content Placeholder 2"/>
          <p:cNvSpPr>
            <a:spLocks noGrp="1"/>
          </p:cNvSpPr>
          <p:nvPr>
            <p:ph idx="1"/>
          </p:nvPr>
        </p:nvSpPr>
        <p:spPr>
          <a:xfrm>
            <a:off x="310896" y="1428750"/>
            <a:ext cx="8503920" cy="3104765"/>
          </a:xfrm>
        </p:spPr>
        <p:txBody>
          <a:bodyPr/>
          <a:lstStyle>
            <a:lvl1pPr>
              <a:buClr>
                <a:schemeClr val="bg2"/>
              </a:buClr>
              <a:defRPr/>
            </a:lvl1pPr>
            <a:lvl2pPr>
              <a:buClr>
                <a:schemeClr val="bg2"/>
              </a:buClr>
              <a:defRPr/>
            </a:lvl2pPr>
            <a:lvl3pPr>
              <a:buClr>
                <a:schemeClr val="bg2"/>
              </a:buClr>
              <a:defRPr/>
            </a:lvl3pPr>
            <a:lvl4pPr>
              <a:buClr>
                <a:schemeClr val="bg2"/>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2"/>
          <p:cNvSpPr>
            <a:spLocks noGrp="1"/>
          </p:cNvSpPr>
          <p:nvPr>
            <p:ph type="body" idx="11"/>
          </p:nvPr>
        </p:nvSpPr>
        <p:spPr>
          <a:xfrm>
            <a:off x="310896" y="1028700"/>
            <a:ext cx="8503920" cy="371475"/>
          </a:xfrm>
        </p:spPr>
        <p:txBody>
          <a:bodyPr/>
          <a:lstStyle>
            <a:lvl1pPr marL="0" indent="0">
              <a:buNone/>
              <a:defRPr sz="24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77574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_Callout">
    <p:spTree>
      <p:nvGrpSpPr>
        <p:cNvPr id="1" name=""/>
        <p:cNvGrpSpPr/>
        <p:nvPr/>
      </p:nvGrpSpPr>
      <p:grpSpPr>
        <a:xfrm>
          <a:off x="0" y="0"/>
          <a:ext cx="0" cy="0"/>
          <a:chOff x="0" y="0"/>
          <a:chExt cx="0" cy="0"/>
        </a:xfrm>
      </p:grpSpPr>
      <p:sp>
        <p:nvSpPr>
          <p:cNvPr id="2" name="Title 1"/>
          <p:cNvSpPr>
            <a:spLocks noGrp="1"/>
          </p:cNvSpPr>
          <p:nvPr>
            <p:ph type="title"/>
          </p:nvPr>
        </p:nvSpPr>
        <p:spPr>
          <a:xfrm>
            <a:off x="310896" y="1"/>
            <a:ext cx="8503920" cy="795869"/>
          </a:xfrm>
        </p:spPr>
        <p:txBody>
          <a:bodyPr/>
          <a:lstStyle>
            <a:lvl1pPr>
              <a:defRPr>
                <a:solidFill>
                  <a:srgbClr val="004B98"/>
                </a:solidFill>
              </a:defRPr>
            </a:lvl1pPr>
          </a:lstStyle>
          <a:p>
            <a:r>
              <a:rPr lang="en-US"/>
              <a:t>Click to edit Master title style</a:t>
            </a:r>
            <a:endParaRPr lang="en-US" dirty="0"/>
          </a:p>
        </p:txBody>
      </p:sp>
      <p:sp>
        <p:nvSpPr>
          <p:cNvPr id="3" name="Content Placeholder 2"/>
          <p:cNvSpPr>
            <a:spLocks noGrp="1"/>
          </p:cNvSpPr>
          <p:nvPr>
            <p:ph idx="1"/>
          </p:nvPr>
        </p:nvSpPr>
        <p:spPr>
          <a:xfrm>
            <a:off x="310896" y="1028699"/>
            <a:ext cx="8503920" cy="26791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Straight Connector 22"/>
          <p:cNvCxnSpPr/>
          <p:nvPr userDrawn="1"/>
        </p:nvCxnSpPr>
        <p:spPr bwMode="auto">
          <a:xfrm>
            <a:off x="0" y="800100"/>
            <a:ext cx="9144000" cy="1191"/>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27" name="Rectangle 26"/>
          <p:cNvSpPr/>
          <p:nvPr userDrawn="1"/>
        </p:nvSpPr>
        <p:spPr bwMode="auto">
          <a:xfrm>
            <a:off x="0" y="3881295"/>
            <a:ext cx="9144000" cy="79728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rtlCol="0" anchor="ctr"/>
          <a:lstStyle/>
          <a:p>
            <a:pPr algn="ctr"/>
            <a:endParaRPr lang="en-US" b="1" dirty="0">
              <a:solidFill>
                <a:schemeClr val="bg1"/>
              </a:solidFill>
            </a:endParaRPr>
          </a:p>
        </p:txBody>
      </p:sp>
      <p:sp>
        <p:nvSpPr>
          <p:cNvPr id="28" name="Text Placeholder 5"/>
          <p:cNvSpPr>
            <a:spLocks noGrp="1"/>
          </p:cNvSpPr>
          <p:nvPr>
            <p:ph type="body" sz="quarter" idx="10"/>
          </p:nvPr>
        </p:nvSpPr>
        <p:spPr>
          <a:xfrm>
            <a:off x="310896" y="4053777"/>
            <a:ext cx="8503920" cy="381000"/>
          </a:xfrm>
        </p:spPr>
        <p:txBody>
          <a:bodyPr/>
          <a:lstStyle>
            <a:lvl1pPr marL="0" indent="0" algn="l">
              <a:buNone/>
              <a:defRPr sz="2400" b="1">
                <a:solidFill>
                  <a:schemeClr val="bg1"/>
                </a:solidFill>
              </a:defRPr>
            </a:lvl1pPr>
          </a:lstStyle>
          <a:p>
            <a:pPr lvl="0"/>
            <a:r>
              <a:rPr lang="en-US"/>
              <a:t>Click to edit Master text styles</a:t>
            </a:r>
          </a:p>
        </p:txBody>
      </p:sp>
      <p:cxnSp>
        <p:nvCxnSpPr>
          <p:cNvPr id="33" name="Straight Connector 32"/>
          <p:cNvCxnSpPr/>
          <p:nvPr userDrawn="1"/>
        </p:nvCxnSpPr>
        <p:spPr bwMode="auto">
          <a:xfrm>
            <a:off x="0" y="47116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9" name="Rectangle 8"/>
          <p:cNvSpPr/>
          <p:nvPr userDrawn="1"/>
        </p:nvSpPr>
        <p:spPr bwMode="auto">
          <a:xfrm>
            <a:off x="8517276" y="4710489"/>
            <a:ext cx="626724" cy="433011"/>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chemeClr val="tx2">
                    <a:lumMod val="75000"/>
                  </a:schemeClr>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chemeClr val="tx2">
                  <a:lumMod val="75000"/>
                </a:schemeClr>
              </a:solidFill>
              <a:effectLst/>
              <a:uLnTx/>
              <a:uFillTx/>
              <a:latin typeface="Arial"/>
              <a:cs typeface="Arial"/>
            </a:endParaRPr>
          </a:p>
        </p:txBody>
      </p:sp>
      <p:pic>
        <p:nvPicPr>
          <p:cNvPr id="10" name="Picture 11" descr="C:\Documents and Settings\ADMIN\Desktop\ECS\Department Related\College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19690"/>
            <a:ext cx="2547257" cy="42381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04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0896" y="1"/>
            <a:ext cx="8503920" cy="795869"/>
          </a:xfrm>
        </p:spPr>
        <p:txBody>
          <a:bodyPr/>
          <a:lstStyle/>
          <a:p>
            <a:r>
              <a:rPr lang="en-US"/>
              <a:t>Click to edit Master title style</a:t>
            </a:r>
            <a:endParaRPr lang="en-US" dirty="0"/>
          </a:p>
        </p:txBody>
      </p:sp>
      <p:sp>
        <p:nvSpPr>
          <p:cNvPr id="7" name="Content Placeholder 2"/>
          <p:cNvSpPr>
            <a:spLocks noGrp="1"/>
          </p:cNvSpPr>
          <p:nvPr>
            <p:ph sz="half" idx="1"/>
          </p:nvPr>
        </p:nvSpPr>
        <p:spPr>
          <a:xfrm>
            <a:off x="310898" y="1028700"/>
            <a:ext cx="4114799" cy="3520440"/>
          </a:xfrm>
        </p:spPr>
        <p:txBody>
          <a:bodyPr/>
          <a:lstStyle>
            <a:lvl1pPr>
              <a:spcBef>
                <a:spcPts val="1000"/>
              </a:spcBef>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a:xfrm>
            <a:off x="4700018" y="1028700"/>
            <a:ext cx="4114799" cy="3520440"/>
          </a:xfrm>
        </p:spPr>
        <p:txBody>
          <a:bodyPr/>
          <a:lstStyle>
            <a:lvl1pPr>
              <a:spcBef>
                <a:spcPts val="1000"/>
              </a:spcBef>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9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Two Content_Subheads">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79533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10896" y="1028700"/>
            <a:ext cx="4114800" cy="479822"/>
          </a:xfrm>
        </p:spPr>
        <p:txBody>
          <a:bodyPr anchor="b"/>
          <a:lstStyle>
            <a:lvl1pPr marL="0" indent="0">
              <a:buNone/>
              <a:defRPr sz="20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10896" y="1543050"/>
            <a:ext cx="4114800" cy="301752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00016" y="1028700"/>
            <a:ext cx="4114800" cy="479822"/>
          </a:xfrm>
        </p:spPr>
        <p:txBody>
          <a:bodyPr anchor="b"/>
          <a:lstStyle>
            <a:lvl1pPr marL="0" indent="0">
              <a:buNone/>
              <a:defRPr sz="20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0016" y="1543050"/>
            <a:ext cx="4114800" cy="301752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397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mage Righ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5719165" y="802386"/>
            <a:ext cx="3429000" cy="3904488"/>
          </a:xfrm>
        </p:spPr>
        <p:txBody>
          <a:bodyPr/>
          <a:lstStyle>
            <a:lvl1pPr marL="0" indent="0">
              <a:spcBef>
                <a:spcPts val="1000"/>
              </a:spcBef>
              <a:buFontTx/>
              <a:buNone/>
              <a:defRPr sz="2000">
                <a:latin typeface="Arial"/>
                <a:cs typeface="Arial"/>
              </a:defRPr>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a:t>Click to edit Master text styles</a:t>
            </a:r>
          </a:p>
        </p:txBody>
      </p:sp>
      <p:sp>
        <p:nvSpPr>
          <p:cNvPr id="2" name="Title 1"/>
          <p:cNvSpPr>
            <a:spLocks noGrp="1"/>
          </p:cNvSpPr>
          <p:nvPr>
            <p:ph type="title"/>
          </p:nvPr>
        </p:nvSpPr>
        <p:spPr>
          <a:xfrm>
            <a:off x="310896" y="1"/>
            <a:ext cx="8503920" cy="795869"/>
          </a:xfrm>
        </p:spPr>
        <p:txBody>
          <a:bodyPr/>
          <a:lstStyle>
            <a:lvl1pPr>
              <a:defRPr>
                <a:solidFill>
                  <a:schemeClr val="bg2"/>
                </a:solidFill>
                <a:latin typeface="Arial"/>
                <a:cs typeface="Arial"/>
              </a:defRPr>
            </a:lvl1pPr>
          </a:lstStyle>
          <a:p>
            <a:r>
              <a:rPr lang="en-US"/>
              <a:t>Click to edit Master title style</a:t>
            </a:r>
            <a:endParaRPr lang="en-US" dirty="0"/>
          </a:p>
        </p:txBody>
      </p:sp>
      <p:sp>
        <p:nvSpPr>
          <p:cNvPr id="7" name="Content Placeholder 2"/>
          <p:cNvSpPr>
            <a:spLocks noGrp="1"/>
          </p:cNvSpPr>
          <p:nvPr>
            <p:ph sz="half" idx="1"/>
          </p:nvPr>
        </p:nvSpPr>
        <p:spPr>
          <a:xfrm>
            <a:off x="310901" y="1028700"/>
            <a:ext cx="5121205" cy="3520440"/>
          </a:xfrm>
        </p:spPr>
        <p:txBody>
          <a:bodyPr/>
          <a:lstStyle>
            <a:lvl1pPr>
              <a:spcBef>
                <a:spcPts val="1000"/>
              </a:spcBef>
              <a:defRPr sz="2000">
                <a:latin typeface="Arial"/>
                <a:cs typeface="Arial"/>
              </a:defRPr>
            </a:lvl1pPr>
            <a:lvl2pPr>
              <a:spcBef>
                <a:spcPts val="500"/>
              </a:spcBef>
              <a:defRPr sz="1800">
                <a:latin typeface="Arial"/>
                <a:cs typeface="Arial"/>
              </a:defRPr>
            </a:lvl2pPr>
            <a:lvl3pPr>
              <a:spcBef>
                <a:spcPts val="500"/>
              </a:spcBef>
              <a:defRPr sz="1600">
                <a:latin typeface="Arial"/>
                <a:cs typeface="Arial"/>
              </a:defRPr>
            </a:lvl3pPr>
            <a:lvl4pPr>
              <a:spcBef>
                <a:spcPts val="500"/>
              </a:spcBef>
              <a:defRPr sz="1400">
                <a:latin typeface="Arial"/>
                <a:cs typeface="Arial"/>
              </a:defRPr>
            </a:lvl4pPr>
            <a:lvl5pPr>
              <a:spcBef>
                <a:spcPts val="500"/>
              </a:spcBef>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auto">
          <a:xfrm>
            <a:off x="0" y="800100"/>
            <a:ext cx="9144000" cy="1191"/>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14" name="Rectangle 13"/>
          <p:cNvSpPr/>
          <p:nvPr userDrawn="1"/>
        </p:nvSpPr>
        <p:spPr bwMode="auto">
          <a:xfrm>
            <a:off x="8517276" y="4710489"/>
            <a:ext cx="626724" cy="433011"/>
          </a:xfrm>
          <a:prstGeom prst="rect">
            <a:avLst/>
          </a:prstGeom>
          <a:solidFill>
            <a:schemeClr val="bg2"/>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5" name="Straight Connector 14"/>
          <p:cNvCxnSpPr/>
          <p:nvPr userDrawn="1"/>
        </p:nvCxnSpPr>
        <p:spPr bwMode="auto">
          <a:xfrm>
            <a:off x="0" y="47116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12190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Lef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0" y="802387"/>
            <a:ext cx="3429000" cy="4005071"/>
          </a:xfrm>
        </p:spPr>
        <p:txBody>
          <a:bodyPr/>
          <a:lstStyle>
            <a:lvl1pPr marL="0" indent="0">
              <a:spcBef>
                <a:spcPts val="1000"/>
              </a:spcBef>
              <a:buFontTx/>
              <a:buNone/>
              <a:defRPr sz="2000">
                <a:latin typeface="Arial"/>
                <a:cs typeface="Arial"/>
              </a:defRPr>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a:t>Click to edit Master text styles</a:t>
            </a:r>
          </a:p>
        </p:txBody>
      </p:sp>
      <p:sp>
        <p:nvSpPr>
          <p:cNvPr id="2" name="Title 1"/>
          <p:cNvSpPr>
            <a:spLocks noGrp="1"/>
          </p:cNvSpPr>
          <p:nvPr>
            <p:ph type="title"/>
          </p:nvPr>
        </p:nvSpPr>
        <p:spPr>
          <a:xfrm>
            <a:off x="310896" y="1"/>
            <a:ext cx="8503920" cy="795869"/>
          </a:xfrm>
        </p:spPr>
        <p:txBody>
          <a:bodyPr/>
          <a:lstStyle>
            <a:lvl1pPr>
              <a:defRPr>
                <a:solidFill>
                  <a:srgbClr val="004B98"/>
                </a:solidFill>
                <a:latin typeface="Arial"/>
                <a:cs typeface="Arial"/>
              </a:defRPr>
            </a:lvl1pPr>
          </a:lstStyle>
          <a:p>
            <a:r>
              <a:rPr lang="en-US"/>
              <a:t>Click to edit Master title style</a:t>
            </a:r>
            <a:endParaRPr lang="en-US" dirty="0"/>
          </a:p>
        </p:txBody>
      </p:sp>
      <p:sp>
        <p:nvSpPr>
          <p:cNvPr id="7" name="Content Placeholder 2"/>
          <p:cNvSpPr>
            <a:spLocks noGrp="1"/>
          </p:cNvSpPr>
          <p:nvPr>
            <p:ph sz="half" idx="1"/>
          </p:nvPr>
        </p:nvSpPr>
        <p:spPr>
          <a:xfrm>
            <a:off x="3739898" y="1028700"/>
            <a:ext cx="5074918" cy="3520440"/>
          </a:xfrm>
        </p:spPr>
        <p:txBody>
          <a:bodyPr/>
          <a:lstStyle>
            <a:lvl1pPr>
              <a:spcBef>
                <a:spcPts val="1000"/>
              </a:spcBef>
              <a:defRPr sz="2000">
                <a:latin typeface="Arial"/>
                <a:cs typeface="Arial"/>
              </a:defRPr>
            </a:lvl1pPr>
            <a:lvl2pPr>
              <a:spcBef>
                <a:spcPts val="500"/>
              </a:spcBef>
              <a:defRPr sz="1800">
                <a:latin typeface="Arial"/>
                <a:cs typeface="Arial"/>
              </a:defRPr>
            </a:lvl2pPr>
            <a:lvl3pPr>
              <a:spcBef>
                <a:spcPts val="500"/>
              </a:spcBef>
              <a:defRPr sz="1600">
                <a:latin typeface="Arial"/>
                <a:cs typeface="Arial"/>
              </a:defRPr>
            </a:lvl3pPr>
            <a:lvl4pPr>
              <a:spcBef>
                <a:spcPts val="500"/>
              </a:spcBef>
              <a:defRPr sz="1400">
                <a:latin typeface="Arial"/>
                <a:cs typeface="Arial"/>
              </a:defRPr>
            </a:lvl4pPr>
            <a:lvl5pPr>
              <a:spcBef>
                <a:spcPts val="500"/>
              </a:spcBef>
              <a:defRPr sz="14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auto">
          <a:xfrm>
            <a:off x="0" y="800100"/>
            <a:ext cx="9144000" cy="1191"/>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14" name="Rectangle 13"/>
          <p:cNvSpPr/>
          <p:nvPr userDrawn="1"/>
        </p:nvSpPr>
        <p:spPr bwMode="auto">
          <a:xfrm>
            <a:off x="8517276" y="4710489"/>
            <a:ext cx="626724" cy="433011"/>
          </a:xfrm>
          <a:prstGeom prst="rect">
            <a:avLst/>
          </a:prstGeom>
          <a:solidFill>
            <a:schemeClr val="bg2"/>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5" name="Straight Connector 14"/>
          <p:cNvCxnSpPr/>
          <p:nvPr userDrawn="1"/>
        </p:nvCxnSpPr>
        <p:spPr bwMode="auto">
          <a:xfrm>
            <a:off x="0" y="47116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224074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10896" y="0"/>
            <a:ext cx="8503920" cy="795338"/>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10896" y="1028700"/>
            <a:ext cx="8503920" cy="3514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bwMode="auto">
          <a:xfrm>
            <a:off x="0" y="800100"/>
            <a:ext cx="9144000" cy="1191"/>
          </a:xfrm>
          <a:prstGeom prst="line">
            <a:avLst/>
          </a:prstGeom>
          <a:solidFill>
            <a:schemeClr val="accent2"/>
          </a:solidFill>
          <a:ln w="19050" cap="sq" cmpd="sng" algn="ctr">
            <a:solidFill>
              <a:schemeClr val="bg2"/>
            </a:solidFill>
            <a:prstDash val="solid"/>
            <a:round/>
            <a:headEnd type="none" w="med" len="med"/>
            <a:tailEnd type="none" w="med" len="med"/>
          </a:ln>
          <a:effectLst/>
        </p:spPr>
      </p:cxnSp>
      <p:sp>
        <p:nvSpPr>
          <p:cNvPr id="12" name="Rectangle 11"/>
          <p:cNvSpPr/>
          <p:nvPr/>
        </p:nvSpPr>
        <p:spPr bwMode="auto">
          <a:xfrm>
            <a:off x="8517276" y="4710489"/>
            <a:ext cx="626724" cy="433011"/>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chemeClr val="tx2">
                    <a:lumMod val="75000"/>
                  </a:schemeClr>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chemeClr val="tx2">
                  <a:lumMod val="75000"/>
                </a:schemeClr>
              </a:solidFill>
              <a:effectLst/>
              <a:uLnTx/>
              <a:uFillTx/>
              <a:latin typeface="Arial"/>
              <a:cs typeface="Arial"/>
            </a:endParaRPr>
          </a:p>
        </p:txBody>
      </p:sp>
      <p:cxnSp>
        <p:nvCxnSpPr>
          <p:cNvPr id="13" name="Straight Connector 12"/>
          <p:cNvCxnSpPr/>
          <p:nvPr/>
        </p:nvCxnSpPr>
        <p:spPr bwMode="auto">
          <a:xfrm>
            <a:off x="0" y="47116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pic>
        <p:nvPicPr>
          <p:cNvPr id="10" name="Picture 11" descr="C:\Documents and Settings\ADMIN\Desktop\ECS\Department Related\College Logo.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4719690"/>
            <a:ext cx="2547257" cy="42381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544019"/>
      </p:ext>
    </p:extLst>
  </p:cSld>
  <p:clrMap bg1="lt1" tx1="dk1" bg2="lt2" tx2="dk2" accent1="accent1" accent2="accent2" accent3="accent3" accent4="accent4" accent5="accent5" accent6="accent6" hlink="hlink" folHlink="folHlink"/>
  <p:sldLayoutIdLst>
    <p:sldLayoutId id="2147483708" r:id="rId1"/>
    <p:sldLayoutId id="2147483710" r:id="rId2"/>
    <p:sldLayoutId id="2147483712" r:id="rId3"/>
    <p:sldLayoutId id="2147483713" r:id="rId4"/>
    <p:sldLayoutId id="2147483725" r:id="rId5"/>
    <p:sldLayoutId id="2147483726" r:id="rId6"/>
    <p:sldLayoutId id="2147483727" r:id="rId7"/>
    <p:sldLayoutId id="2147483728" r:id="rId8"/>
    <p:sldLayoutId id="2147483729" r:id="rId9"/>
    <p:sldLayoutId id="2147483718" r:id="rId10"/>
    <p:sldLayoutId id="2147483734" r:id="rId11"/>
    <p:sldLayoutId id="2147483732" r:id="rId12"/>
    <p:sldLayoutId id="2147483733" r:id="rId13"/>
  </p:sldLayoutIdLst>
  <p:txStyles>
    <p:titleStyle>
      <a:lvl1pPr algn="l" rtl="0" eaLnBrk="1" fontAlgn="base" hangingPunct="1">
        <a:lnSpc>
          <a:spcPct val="90000"/>
        </a:lnSpc>
        <a:spcBef>
          <a:spcPct val="0"/>
        </a:spcBef>
        <a:spcAft>
          <a:spcPct val="0"/>
        </a:spcAft>
        <a:defRPr sz="2800" b="1" i="0">
          <a:solidFill>
            <a:srgbClr val="004B98"/>
          </a:solidFill>
          <a:latin typeface="Arial"/>
          <a:ea typeface="+mj-ea"/>
          <a:cs typeface="Arial"/>
        </a:defRPr>
      </a:lvl1pPr>
      <a:lvl2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2pPr>
      <a:lvl3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3pPr>
      <a:lvl4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4pPr>
      <a:lvl5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p:titleStyle>
    <p:bodyStyle>
      <a:lvl1pPr marL="285750" indent="-285750" algn="l" rtl="0" eaLnBrk="1" fontAlgn="base" hangingPunct="1">
        <a:lnSpc>
          <a:spcPct val="95000"/>
        </a:lnSpc>
        <a:spcBef>
          <a:spcPts val="1200"/>
        </a:spcBef>
        <a:spcAft>
          <a:spcPct val="0"/>
        </a:spcAft>
        <a:buClr>
          <a:schemeClr val="bg2"/>
        </a:buClr>
        <a:buSzPct val="120000"/>
        <a:buFont typeface="Arial" charset="0"/>
        <a:buChar char="•"/>
        <a:defRPr sz="2400">
          <a:solidFill>
            <a:schemeClr val="tx1"/>
          </a:solidFill>
          <a:latin typeface="Arial"/>
          <a:ea typeface="+mn-ea"/>
          <a:cs typeface="Arial"/>
        </a:defRPr>
      </a:lvl1pPr>
      <a:lvl2pPr marL="685800" indent="-285750" algn="l" rtl="0" eaLnBrk="1" fontAlgn="base" hangingPunct="1">
        <a:lnSpc>
          <a:spcPct val="95000"/>
        </a:lnSpc>
        <a:spcBef>
          <a:spcPct val="25000"/>
        </a:spcBef>
        <a:spcAft>
          <a:spcPct val="0"/>
        </a:spcAft>
        <a:buClr>
          <a:schemeClr val="bg2"/>
        </a:buClr>
        <a:buFont typeface="Arial" charset="0"/>
        <a:buChar char="–"/>
        <a:defRPr sz="2000">
          <a:solidFill>
            <a:schemeClr val="tx1"/>
          </a:solidFill>
          <a:latin typeface="Arial"/>
          <a:cs typeface="Arial"/>
        </a:defRPr>
      </a:lvl2pPr>
      <a:lvl3pPr marL="1028700" indent="-228600" algn="l" rtl="0" eaLnBrk="1" fontAlgn="base" hangingPunct="1">
        <a:lnSpc>
          <a:spcPct val="95000"/>
        </a:lnSpc>
        <a:spcBef>
          <a:spcPct val="25000"/>
        </a:spcBef>
        <a:spcAft>
          <a:spcPct val="0"/>
        </a:spcAft>
        <a:buClr>
          <a:schemeClr val="bg2"/>
        </a:buClr>
        <a:buSzPct val="120000"/>
        <a:buFont typeface="Arial" charset="0"/>
        <a:buChar char="•"/>
        <a:defRPr>
          <a:solidFill>
            <a:schemeClr val="tx1"/>
          </a:solidFill>
          <a:latin typeface="Arial"/>
          <a:cs typeface="Arial"/>
        </a:defRPr>
      </a:lvl3pPr>
      <a:lvl4pPr marL="1428750" indent="-285750" algn="l" rtl="0" eaLnBrk="1" fontAlgn="base" hangingPunct="1">
        <a:lnSpc>
          <a:spcPct val="95000"/>
        </a:lnSpc>
        <a:spcBef>
          <a:spcPct val="25000"/>
        </a:spcBef>
        <a:spcAft>
          <a:spcPct val="0"/>
        </a:spcAft>
        <a:buClr>
          <a:schemeClr val="bg2"/>
        </a:buClr>
        <a:buFont typeface="Arial" charset="0"/>
        <a:buChar char="–"/>
        <a:defRPr sz="1600">
          <a:solidFill>
            <a:schemeClr val="tx1"/>
          </a:solidFill>
          <a:latin typeface="Arial"/>
          <a:cs typeface="Arial"/>
        </a:defRPr>
      </a:lvl4pPr>
      <a:lvl5pPr marL="1771650" indent="-228600" algn="l" rtl="0" eaLnBrk="1" fontAlgn="base" hangingPunct="1">
        <a:lnSpc>
          <a:spcPct val="95000"/>
        </a:lnSpc>
        <a:spcBef>
          <a:spcPct val="25000"/>
        </a:spcBef>
        <a:spcAft>
          <a:spcPct val="0"/>
        </a:spcAft>
        <a:buClr>
          <a:schemeClr val="bg2"/>
        </a:buClr>
        <a:buSzPct val="120000"/>
        <a:buFont typeface="Arial" charset="0"/>
        <a:buChar char="•"/>
        <a:defRPr sz="1600">
          <a:solidFill>
            <a:schemeClr val="tx1"/>
          </a:solidFill>
          <a:latin typeface="Arial"/>
          <a:cs typeface="Arial"/>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researchgate.net/publication/303842610_IoT_based_Smart_Parking_Syste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sz="quarter" idx="1"/>
          </p:nvPr>
        </p:nvSpPr>
        <p:spPr>
          <a:xfrm>
            <a:off x="397099" y="1615496"/>
            <a:ext cx="8503920" cy="342900"/>
          </a:xfrm>
        </p:spPr>
        <p:txBody>
          <a:bodyPr/>
          <a:lstStyle/>
          <a:p>
            <a:r>
              <a:rPr lang="en-IN" sz="4000" b="1" u="sng" dirty="0">
                <a:solidFill>
                  <a:schemeClr val="accent1">
                    <a:lumMod val="75000"/>
                  </a:schemeClr>
                </a:solidFill>
                <a:latin typeface="Times New Roman" panose="02020603050405020304" pitchFamily="18" charset="0"/>
                <a:cs typeface="Times New Roman" panose="02020603050405020304" pitchFamily="18" charset="0"/>
              </a:rPr>
              <a:t>IoT Based Smart Parking System</a:t>
            </a: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bwMode="auto">
          <a:xfrm>
            <a:off x="522227" y="3655984"/>
            <a:ext cx="8063508" cy="369332"/>
          </a:xfrm>
          <a:prstGeom prst="rect">
            <a:avLst/>
          </a:prstGeom>
          <a:noFill/>
          <a:ln w="12700" cap="sq" algn="ctr">
            <a:noFill/>
            <a:miter lim="800000"/>
            <a:headEnd/>
            <a:tailEnd/>
          </a:ln>
          <a:effectLst/>
        </p:spPr>
        <p:txBody>
          <a:bodyPr wrap="square" rtlCol="0">
            <a:spAutoFit/>
          </a:bodyPr>
          <a:lstStyle/>
          <a:p>
            <a:pPr algn="ctr" eaLnBrk="1" hangingPunct="1"/>
            <a:r>
              <a:rPr lang="en-US" altLang="en-US" sz="900" b="1" dirty="0">
                <a:latin typeface="Times New Roman" panose="02020603050405020304" pitchFamily="18" charset="0"/>
                <a:cs typeface="Times New Roman" panose="02020603050405020304" pitchFamily="18" charset="0"/>
              </a:rPr>
              <a:t>Submitted by:</a:t>
            </a:r>
          </a:p>
          <a:p>
            <a:pPr algn="ctr"/>
            <a:r>
              <a:rPr lang="en-IN" altLang="en-US" sz="900" b="1" smtClean="0">
                <a:latin typeface="Times New Roman" panose="02020603050405020304" pitchFamily="18" charset="0"/>
                <a:cs typeface="Times New Roman" panose="02020603050405020304" pitchFamily="18" charset="0"/>
              </a:rPr>
              <a:t>Aayush Tiwari</a:t>
            </a:r>
            <a:endParaRPr lang="en-IN" altLang="en-US" sz="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78104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795869"/>
          </a:xfrm>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References and Bibliography</a:t>
            </a:r>
          </a:p>
        </p:txBody>
      </p:sp>
      <p:sp>
        <p:nvSpPr>
          <p:cNvPr id="5" name="TextBox 4"/>
          <p:cNvSpPr txBox="1"/>
          <p:nvPr/>
        </p:nvSpPr>
        <p:spPr bwMode="auto">
          <a:xfrm>
            <a:off x="556544" y="1482582"/>
            <a:ext cx="8012623" cy="2862322"/>
          </a:xfrm>
          <a:prstGeom prst="rect">
            <a:avLst/>
          </a:prstGeom>
          <a:noFill/>
          <a:ln w="12700" cap="sq" algn="ctr">
            <a:noFill/>
            <a:miter lim="800000"/>
            <a:headEnd/>
            <a:tailEnd/>
          </a:ln>
          <a:effectLst/>
        </p:spPr>
        <p:txBody>
          <a:bodyPr wrap="square" rtlCol="0">
            <a:spAutoFit/>
          </a:bodyPr>
          <a:lstStyle/>
          <a:p>
            <a:pPr algn="just"/>
            <a:r>
              <a:rPr lang="en-US" sz="1200" dirty="0">
                <a:latin typeface="Times New Roman" panose="02020603050405020304" pitchFamily="18" charset="0"/>
                <a:cs typeface="Times New Roman" panose="02020603050405020304" pitchFamily="18" charset="0"/>
                <a:hlinkClick r:id="rId2"/>
              </a:rPr>
              <a:t>https://www.researchgate.net/publication/303842610_IoT_based_Smart_Parking_System</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[1] Rico, J., Sancho, J., </a:t>
            </a:r>
            <a:r>
              <a:rPr lang="en-US" sz="1200" dirty="0" err="1">
                <a:latin typeface="Times New Roman" panose="02020603050405020304" pitchFamily="18" charset="0"/>
                <a:cs typeface="Times New Roman" panose="02020603050405020304" pitchFamily="18" charset="0"/>
              </a:rPr>
              <a:t>Cendon</a:t>
            </a:r>
            <a:r>
              <a:rPr lang="en-US" sz="1200" dirty="0">
                <a:latin typeface="Times New Roman" panose="02020603050405020304" pitchFamily="18" charset="0"/>
                <a:cs typeface="Times New Roman" panose="02020603050405020304" pitchFamily="18" charset="0"/>
              </a:rPr>
              <a:t>, B., &amp; Camus, M. (2013, March). Parking easier by using context information of a smart city: Enabling fast search and management of parking resources. In Advanced Information Networking and Applications Workshops (WAINA), 2013 27</a:t>
            </a:r>
            <a:r>
              <a:rPr lang="en-US" sz="1200" baseline="30000" dirty="0">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International Conference on (pp. 1380-1385). IEEE.</a:t>
            </a:r>
          </a:p>
          <a:p>
            <a:pPr algn="just"/>
            <a:endParaRPr lang="nn-NO" sz="1200" dirty="0">
              <a:latin typeface="Times New Roman" panose="02020603050405020304" pitchFamily="18" charset="0"/>
              <a:cs typeface="Times New Roman" panose="02020603050405020304" pitchFamily="18" charset="0"/>
            </a:endParaRPr>
          </a:p>
          <a:p>
            <a:pPr algn="just"/>
            <a:r>
              <a:rPr lang="nn-NO" sz="1200" dirty="0">
                <a:latin typeface="Times New Roman" panose="02020603050405020304" pitchFamily="18" charset="0"/>
                <a:cs typeface="Times New Roman" panose="02020603050405020304" pitchFamily="18" charset="0"/>
              </a:rPr>
              <a:t>[2] Zheng, Y., Rajasegarar, S., &amp; Leckie, C. (2015, April). Parking </a:t>
            </a:r>
            <a:r>
              <a:rPr lang="en-US" sz="1200" dirty="0">
                <a:latin typeface="Times New Roman" panose="02020603050405020304" pitchFamily="18" charset="0"/>
                <a:cs typeface="Times New Roman" panose="02020603050405020304" pitchFamily="18" charset="0"/>
              </a:rPr>
              <a:t>availability prediction for sensor-enabled car parks in smart cities. In Intelligent Sensors, Sensor Networks and Information Processing (ISSNIP), 2015 IEEE Tenth International Conference on (pp. 1-6). </a:t>
            </a:r>
            <a:r>
              <a:rPr lang="en-IN" sz="1200" dirty="0">
                <a:latin typeface="Times New Roman" panose="02020603050405020304" pitchFamily="18" charset="0"/>
                <a:cs typeface="Times New Roman" panose="02020603050405020304" pitchFamily="18" charset="0"/>
              </a:rPr>
              <a:t>IEEE.</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[3] Zhou, F., &amp; Li, Q. (2014, November). Parking Guidance System Based</a:t>
            </a:r>
          </a:p>
          <a:p>
            <a:pPr algn="just"/>
            <a:r>
              <a:rPr lang="en-US" sz="1200" dirty="0">
                <a:latin typeface="Times New Roman" panose="02020603050405020304" pitchFamily="18" charset="0"/>
                <a:cs typeface="Times New Roman" panose="02020603050405020304" pitchFamily="18" charset="0"/>
              </a:rPr>
              <a:t>on ZigBee and Geomagnetic Sensor Technology. In Distributed</a:t>
            </a:r>
          </a:p>
          <a:p>
            <a:pPr algn="just"/>
            <a:r>
              <a:rPr lang="en-US" sz="1200" dirty="0">
                <a:latin typeface="Times New Roman" panose="02020603050405020304" pitchFamily="18" charset="0"/>
                <a:cs typeface="Times New Roman" panose="02020603050405020304" pitchFamily="18" charset="0"/>
              </a:rPr>
              <a:t>Computing and Applications to Business, Engineering and Science</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40462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ickel Lane: &lt;strong&gt;Thank you&lt;/strong&gt;, &lt;strong&gt;thank you&lt;/strong&g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8316" y="955758"/>
            <a:ext cx="4985886" cy="2801445"/>
          </a:xfrm>
          <a:prstGeom prst="rect">
            <a:avLst/>
          </a:prstGeom>
        </p:spPr>
      </p:pic>
    </p:spTree>
    <p:extLst>
      <p:ext uri="{BB962C8B-B14F-4D97-AF65-F5344CB8AC3E}">
        <p14:creationId xmlns:p14="http://schemas.microsoft.com/office/powerpoint/2010/main" val="201214154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1">
                    <a:lumMod val="75000"/>
                  </a:schemeClr>
                </a:solidFill>
                <a:latin typeface="Times New Roman" panose="02020603050405020304" pitchFamily="18" charset="0"/>
                <a:cs typeface="Times New Roman" panose="02020603050405020304" pitchFamily="18" charset="0"/>
              </a:rPr>
              <a:t>Problems Faced</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bwMode="auto">
          <a:xfrm>
            <a:off x="496182" y="1241659"/>
            <a:ext cx="8133347" cy="2585323"/>
          </a:xfrm>
          <a:prstGeom prst="rect">
            <a:avLst/>
          </a:prstGeom>
          <a:noFill/>
          <a:ln w="12700" cap="sq" algn="ctr">
            <a:noFill/>
            <a:miter lim="800000"/>
            <a:headEnd/>
            <a:tailEnd/>
          </a:ln>
          <a:effectLst/>
        </p:spPr>
        <p:txBody>
          <a:bodyPr wrap="square" rtlCol="0">
            <a:spAutoFit/>
          </a:bodyPr>
          <a:lstStyle/>
          <a:p>
            <a:pPr marL="285750" indent="-285750" algn="just">
              <a:lnSpc>
                <a:spcPct val="95000"/>
              </a:lnSpc>
              <a:spcBef>
                <a:spcPts val="600"/>
              </a:spcBef>
              <a:spcAft>
                <a:spcPts val="0"/>
              </a:spcAft>
              <a:buClr>
                <a:schemeClr val="accent1">
                  <a:lumMod val="75000"/>
                </a:schemeClr>
              </a:buCl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One of the key issues that smart cities relate to are car parking facilities and traffic management systems. In present day cities finding an available parking spot is always difficult for drivers, and it tends to become harder with ever increasing number of private car users. </a:t>
            </a:r>
          </a:p>
          <a:p>
            <a:pPr marL="285750" indent="-285750" algn="just">
              <a:lnSpc>
                <a:spcPct val="95000"/>
              </a:lnSpc>
              <a:spcBef>
                <a:spcPts val="600"/>
              </a:spcBef>
              <a:spcAft>
                <a:spcPts val="0"/>
              </a:spcAft>
              <a:buClr>
                <a:schemeClr val="accent1">
                  <a:lumMod val="75000"/>
                </a:schemeClr>
              </a:buCl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situation can be seen as an opportunity for smart cities to undertake actions in order enhance the efficiency their parking resources thus leading to reduction in searching times, traffic congestion and road accidents. </a:t>
            </a:r>
          </a:p>
          <a:p>
            <a:pPr marL="285750" indent="-285750" algn="just">
              <a:lnSpc>
                <a:spcPct val="95000"/>
              </a:lnSpc>
              <a:spcBef>
                <a:spcPts val="600"/>
              </a:spcBef>
              <a:spcAft>
                <a:spcPts val="0"/>
              </a:spcAft>
              <a:buClr>
                <a:schemeClr val="accent1">
                  <a:lumMod val="75000"/>
                </a:schemeClr>
              </a:buCl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Problems pertaining to parking and traffic congestion can be solved if the drivers can be informed in advance about the availability of parking spaces at and around their intended destination. </a:t>
            </a:r>
          </a:p>
        </p:txBody>
      </p:sp>
    </p:spTree>
    <p:extLst>
      <p:ext uri="{BB962C8B-B14F-4D97-AF65-F5344CB8AC3E}">
        <p14:creationId xmlns:p14="http://schemas.microsoft.com/office/powerpoint/2010/main" val="357169128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1">
                    <a:lumMod val="75000"/>
                  </a:schemeClr>
                </a:solidFill>
                <a:latin typeface="Times New Roman" panose="02020603050405020304" pitchFamily="18" charset="0"/>
                <a:cs typeface="Times New Roman" panose="02020603050405020304" pitchFamily="18" charset="0"/>
              </a:rPr>
              <a:t>Our Solution</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bwMode="auto">
          <a:xfrm>
            <a:off x="310896" y="1318662"/>
            <a:ext cx="8503920" cy="2526846"/>
          </a:xfrm>
          <a:prstGeom prst="rect">
            <a:avLst/>
          </a:prstGeom>
          <a:noFill/>
          <a:ln w="12700" cap="sq" algn="ctr">
            <a:noFill/>
            <a:miter lim="800000"/>
            <a:headEnd/>
            <a:tailEnd/>
          </a:ln>
          <a:effectLst/>
        </p:spPr>
        <p:txBody>
          <a:bodyPr wrap="square" rtlCol="0">
            <a:spAutoFit/>
          </a:bodyPr>
          <a:lstStyle/>
          <a:p>
            <a:pPr marL="285750" indent="-285750" algn="just">
              <a:spcBef>
                <a:spcPts val="600"/>
              </a:spcBef>
              <a:buClr>
                <a:schemeClr val="accent1">
                  <a:lumMod val="75000"/>
                </a:schemeClr>
              </a:buCl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At present there are certain parking systems that claim to citizens of delivering real time information about available parking spaces. </a:t>
            </a:r>
          </a:p>
          <a:p>
            <a:pPr marL="285750" indent="-285750" algn="just">
              <a:spcBef>
                <a:spcPts val="600"/>
              </a:spcBef>
              <a:buClr>
                <a:schemeClr val="accent1">
                  <a:lumMod val="75000"/>
                </a:schemeClr>
              </a:buCl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Such systems require efficient sensors to be deployed in the parking areas for monitoring the occupancy as well as quick data processing units in order to gain practical insights from data collected over various sources. </a:t>
            </a:r>
          </a:p>
          <a:p>
            <a:pPr marL="285750" indent="-285750" algn="just">
              <a:spcBef>
                <a:spcPts val="600"/>
              </a:spcBef>
              <a:buClr>
                <a:schemeClr val="accent1">
                  <a:lumMod val="75000"/>
                </a:schemeClr>
              </a:buCl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smart parking system that we propose is implemented using a mobile application that is connected to the cloud. The system helps a user know the availability of parking spaces on a real time basis.</a:t>
            </a:r>
          </a:p>
          <a:p>
            <a:pPr marL="285750" indent="-285750">
              <a:lnSpc>
                <a:spcPct val="95000"/>
              </a:lnSpc>
              <a:spcBef>
                <a:spcPts val="600"/>
              </a:spcBef>
              <a:buClr>
                <a:schemeClr val="accent1">
                  <a:lumMod val="75000"/>
                </a:schemeClr>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7878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auto">
          <a:xfrm>
            <a:off x="310896" y="1200132"/>
            <a:ext cx="8503920" cy="2923877"/>
          </a:xfrm>
          <a:prstGeom prst="rect">
            <a:avLst/>
          </a:prstGeom>
          <a:noFill/>
          <a:ln w="12700" cap="sq" algn="ctr">
            <a:noFill/>
            <a:miter lim="800000"/>
            <a:headEnd/>
            <a:tailEnd/>
          </a:ln>
          <a:effectLst/>
        </p:spPr>
        <p:txBody>
          <a:bodyPr wrap="square" rtlCol="0">
            <a:spAutoFit/>
          </a:bodyPr>
          <a:lstStyle/>
          <a:p>
            <a:pPr marL="285750" indent="-285750" algn="just">
              <a:spcBef>
                <a:spcPts val="600"/>
              </a:spcBef>
              <a:spcAft>
                <a:spcPts val="0"/>
              </a:spcAft>
              <a:buClr>
                <a:schemeClr val="accent1">
                  <a:lumMod val="75000"/>
                </a:schemeClr>
              </a:buCl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With the aim of overcoming the disadvantages of the parking systems mentioned above and some relevant works, we introduce new SPS architecture based on IoT and build a mathematical model of the system operation. </a:t>
            </a:r>
          </a:p>
          <a:p>
            <a:pPr marL="285750" indent="-285750" algn="just">
              <a:spcBef>
                <a:spcPts val="600"/>
              </a:spcBef>
              <a:spcAft>
                <a:spcPts val="0"/>
              </a:spcAft>
              <a:buClr>
                <a:schemeClr val="accent1">
                  <a:lumMod val="75000"/>
                </a:schemeClr>
              </a:buCl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First, our algorithm adopts a mechanism to search car parks at the least cost. Second, we adopt a mechanism for forwarding the vehicles to another car park if the current car park is full. </a:t>
            </a:r>
          </a:p>
          <a:p>
            <a:pPr marL="285750" indent="-285750" algn="just">
              <a:spcBef>
                <a:spcPts val="600"/>
              </a:spcBef>
              <a:spcAft>
                <a:spcPts val="0"/>
              </a:spcAft>
              <a:buClr>
                <a:schemeClr val="accent1">
                  <a:lumMod val="75000"/>
                </a:schemeClr>
              </a:buCl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propose a network of car parks such that each park is a node in a network. Each node obtains the information from the neighbouring node, thus ensuring smooth movement of vehicles at low cost and increasing the probability of finding a free parking space.</a:t>
            </a:r>
          </a:p>
          <a:p>
            <a:pPr algn="just">
              <a:spcAft>
                <a:spcPts val="1200"/>
              </a:spcAft>
            </a:pPr>
            <a:endParaRPr lang="en-IN" dirty="0">
              <a:latin typeface="Times New Roman" panose="02020603050405020304" pitchFamily="18" charset="0"/>
              <a:cs typeface="Times New Roman" panose="02020603050405020304" pitchFamily="18" charset="0"/>
            </a:endParaRPr>
          </a:p>
          <a:p>
            <a:pPr algn="just">
              <a:spcAft>
                <a:spcPts val="1200"/>
              </a:spcAft>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96895557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Block Diagram</a:t>
            </a:r>
          </a:p>
        </p:txBody>
      </p:sp>
      <p:pic>
        <p:nvPicPr>
          <p:cNvPr id="4" name="Content Placeholder 3" descr="C:\Users\Techmantra\Desktop\Intelligent prepaid parking system.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18230" y="1028700"/>
            <a:ext cx="5108212" cy="3235292"/>
          </a:xfrm>
          <a:prstGeom prst="rect">
            <a:avLst/>
          </a:prstGeom>
          <a:noFill/>
          <a:ln>
            <a:noFill/>
          </a:ln>
        </p:spPr>
      </p:pic>
      <p:sp>
        <p:nvSpPr>
          <p:cNvPr id="5" name="Rectangle 4">
            <a:extLst>
              <a:ext uri="{FF2B5EF4-FFF2-40B4-BE49-F238E27FC236}">
                <a16:creationId xmlns:a16="http://schemas.microsoft.com/office/drawing/2014/main" xmlns="" id="{89E8AA06-CC18-432A-8AF1-D4334E9679A8}"/>
              </a:ext>
            </a:extLst>
          </p:cNvPr>
          <p:cNvSpPr/>
          <p:nvPr/>
        </p:nvSpPr>
        <p:spPr bwMode="auto">
          <a:xfrm>
            <a:off x="4055165" y="3604591"/>
            <a:ext cx="1113183" cy="404192"/>
          </a:xfrm>
          <a:prstGeom prst="rect">
            <a:avLst/>
          </a:prstGeom>
          <a:solidFill>
            <a:schemeClr val="bg1"/>
          </a:solidFill>
          <a:ln>
            <a:noFill/>
            <a:headEnd/>
            <a:tailEnd/>
          </a:ln>
          <a:effectLst/>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IN" dirty="0">
              <a:solidFill>
                <a:srgbClr val="FFFFFF"/>
              </a:solidFill>
            </a:endParaRPr>
          </a:p>
        </p:txBody>
      </p:sp>
    </p:spTree>
    <p:extLst>
      <p:ext uri="{BB962C8B-B14F-4D97-AF65-F5344CB8AC3E}">
        <p14:creationId xmlns:p14="http://schemas.microsoft.com/office/powerpoint/2010/main" val="116711784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Smart Parking System Demonstration</a:t>
            </a:r>
          </a:p>
        </p:txBody>
      </p:sp>
      <p:pic>
        <p:nvPicPr>
          <p:cNvPr id="4" name="Content Placeholder 3"/>
          <p:cNvPicPr>
            <a:picLocks noGrp="1" noChangeAspect="1"/>
          </p:cNvPicPr>
          <p:nvPr>
            <p:ph idx="1"/>
          </p:nvPr>
        </p:nvPicPr>
        <p:blipFill>
          <a:blip r:embed="rId2"/>
          <a:stretch>
            <a:fillRect/>
          </a:stretch>
        </p:blipFill>
        <p:spPr>
          <a:xfrm>
            <a:off x="2095008" y="1028701"/>
            <a:ext cx="4479047" cy="3194772"/>
          </a:xfrm>
          <a:prstGeom prst="rect">
            <a:avLst/>
          </a:prstGeom>
        </p:spPr>
      </p:pic>
    </p:spTree>
    <p:extLst>
      <p:ext uri="{BB962C8B-B14F-4D97-AF65-F5344CB8AC3E}">
        <p14:creationId xmlns:p14="http://schemas.microsoft.com/office/powerpoint/2010/main" val="125138907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Flow Chart</a:t>
            </a:r>
          </a:p>
        </p:txBody>
      </p:sp>
      <p:pic>
        <p:nvPicPr>
          <p:cNvPr id="4" name="Content Placeholder 3"/>
          <p:cNvPicPr>
            <a:picLocks noGrp="1" noChangeAspect="1"/>
          </p:cNvPicPr>
          <p:nvPr>
            <p:ph idx="1"/>
          </p:nvPr>
        </p:nvPicPr>
        <p:blipFill>
          <a:blip r:embed="rId2"/>
          <a:stretch>
            <a:fillRect/>
          </a:stretch>
        </p:blipFill>
        <p:spPr>
          <a:xfrm>
            <a:off x="1657696" y="1028701"/>
            <a:ext cx="5436123" cy="3293842"/>
          </a:xfrm>
          <a:prstGeom prst="rect">
            <a:avLst/>
          </a:prstGeom>
        </p:spPr>
      </p:pic>
    </p:spTree>
    <p:extLst>
      <p:ext uri="{BB962C8B-B14F-4D97-AF65-F5344CB8AC3E}">
        <p14:creationId xmlns:p14="http://schemas.microsoft.com/office/powerpoint/2010/main" val="379595766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Development Idea</a:t>
            </a:r>
          </a:p>
        </p:txBody>
      </p:sp>
      <p:sp>
        <p:nvSpPr>
          <p:cNvPr id="3" name="Content Placeholder 2"/>
          <p:cNvSpPr>
            <a:spLocks noGrp="1"/>
          </p:cNvSpPr>
          <p:nvPr>
            <p:ph idx="1"/>
          </p:nvPr>
        </p:nvSpPr>
        <p:spPr/>
        <p:txBody>
          <a:bodyPr/>
          <a:lstStyle/>
          <a:p>
            <a:pPr marL="0" indent="0">
              <a:spcBef>
                <a:spcPts val="0"/>
              </a:spcBef>
              <a:buNone/>
            </a:pPr>
            <a:r>
              <a:rPr lang="en-US" sz="1600" u="sng" dirty="0">
                <a:latin typeface="Times New Roman" panose="02020603050405020304" pitchFamily="18" charset="0"/>
                <a:cs typeface="Times New Roman" panose="02020603050405020304" pitchFamily="18" charset="0"/>
              </a:rPr>
              <a:t>Power supply section</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DC adapter /9-12 volt DC battery </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Voltage regulator </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u="sng" dirty="0">
                <a:latin typeface="Times New Roman" panose="02020603050405020304" pitchFamily="18" charset="0"/>
                <a:cs typeface="Times New Roman" panose="02020603050405020304" pitchFamily="18" charset="0"/>
              </a:rPr>
              <a:t>Input Section</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IR Sensor (INFRARED SENSOR)</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u="sng" dirty="0">
                <a:latin typeface="Times New Roman" panose="02020603050405020304" pitchFamily="18" charset="0"/>
                <a:cs typeface="Times New Roman" panose="02020603050405020304" pitchFamily="18" charset="0"/>
              </a:rPr>
              <a:t>Controlling section</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Arduino Uno</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u="sng" dirty="0">
                <a:latin typeface="Times New Roman" panose="02020603050405020304" pitchFamily="18" charset="0"/>
                <a:cs typeface="Times New Roman" panose="02020603050405020304" pitchFamily="18" charset="0"/>
              </a:rPr>
              <a:t>Output section </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LEDs: Red, Green and Yellow </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Buzzer </a:t>
            </a: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WiFi</a:t>
            </a:r>
            <a:r>
              <a:rPr lang="en-US" sz="1600" dirty="0">
                <a:latin typeface="Times New Roman" panose="02020603050405020304" pitchFamily="18" charset="0"/>
                <a:cs typeface="Times New Roman" panose="02020603050405020304" pitchFamily="18" charset="0"/>
              </a:rPr>
              <a:t> Module ESP8600</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70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1">
                    <a:lumMod val="75000"/>
                  </a:schemeClr>
                </a:solidFill>
                <a:latin typeface="Times New Roman" panose="02020603050405020304" pitchFamily="18" charset="0"/>
                <a:cs typeface="Times New Roman" panose="02020603050405020304" pitchFamily="18" charset="0"/>
              </a:rPr>
              <a:t>Future Scope/Conclusion</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bwMode="auto">
          <a:xfrm>
            <a:off x="628734" y="1155322"/>
            <a:ext cx="7868244" cy="2585323"/>
          </a:xfrm>
          <a:prstGeom prst="rect">
            <a:avLst/>
          </a:prstGeom>
          <a:noFill/>
          <a:ln w="12700" cap="sq" algn="ctr">
            <a:noFill/>
            <a:miter lim="800000"/>
            <a:headEnd/>
            <a:tailEnd/>
          </a:ln>
          <a:effectLst/>
        </p:spPr>
        <p:txBody>
          <a:bodyPr wrap="square" rtlCol="0">
            <a:spAutoFit/>
          </a:bodyPr>
          <a:lstStyle/>
          <a:p>
            <a:pPr algn="just">
              <a:spcAft>
                <a:spcPts val="1200"/>
              </a:spcAft>
            </a:pPr>
            <a:r>
              <a:rPr lang="en-IN" dirty="0">
                <a:latin typeface="Times New Roman" panose="02020603050405020304" pitchFamily="18" charset="0"/>
                <a:cs typeface="Times New Roman" panose="02020603050405020304" pitchFamily="18" charset="0"/>
              </a:rPr>
              <a:t>The growth of </a:t>
            </a:r>
            <a:r>
              <a:rPr lang="en-US" dirty="0">
                <a:latin typeface="Times New Roman" panose="02020603050405020304" pitchFamily="18" charset="0"/>
                <a:cs typeface="Times New Roman" panose="02020603050405020304" pitchFamily="18" charset="0"/>
              </a:rPr>
              <a:t>Internet of Things and Cloud technologies have give rise to new possibilities in terms of smart cities. Smart parking facilities and traffic management systems can now be at the core of constructing smart cities. In this paper, we addressed the issue of parking and presented an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based Cloud integrated smart parking system. The system that we proposed provides real time information regarding availability of parking slots in a parking area. Users from remote locations can book a parking slot for them by the use of our mobile application. The efforts made in this paper are indented to improve the parking facilities of a city and thereby aiming to enhance the quality of </a:t>
            </a:r>
            <a:r>
              <a:rPr lang="en-IN" dirty="0">
                <a:latin typeface="Times New Roman" panose="02020603050405020304" pitchFamily="18" charset="0"/>
                <a:cs typeface="Times New Roman" panose="02020603050405020304" pitchFamily="18" charset="0"/>
              </a:rPr>
              <a:t>life of its people.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955572"/>
      </p:ext>
    </p:extLst>
  </p:cSld>
  <p:clrMapOvr>
    <a:masterClrMapping/>
  </p:clrMapOvr>
  <p:transition spd="slow">
    <p:push dir="u"/>
  </p:transition>
</p:sld>
</file>

<file path=ppt/theme/theme1.xml><?xml version="1.0" encoding="utf-8"?>
<a:theme xmlns:a="http://schemas.openxmlformats.org/drawingml/2006/main" name="Unisys_Internal_16x9">
  <a:themeElements>
    <a:clrScheme name="Custom 77">
      <a:dk1>
        <a:srgbClr val="25282A"/>
      </a:dk1>
      <a:lt1>
        <a:srgbClr val="FFFFFF"/>
      </a:lt1>
      <a:dk2>
        <a:srgbClr val="D31145"/>
      </a:dk2>
      <a:lt2>
        <a:srgbClr val="004B98"/>
      </a:lt2>
      <a:accent1>
        <a:srgbClr val="0070C2"/>
      </a:accent1>
      <a:accent2>
        <a:srgbClr val="40860C"/>
      </a:accent2>
      <a:accent3>
        <a:srgbClr val="622D8C"/>
      </a:accent3>
      <a:accent4>
        <a:srgbClr val="FFC82E"/>
      </a:accent4>
      <a:accent5>
        <a:srgbClr val="901A29"/>
      </a:accent5>
      <a:accent6>
        <a:srgbClr val="666666"/>
      </a:accent6>
      <a:hlink>
        <a:srgbClr val="004B98"/>
      </a:hlink>
      <a:folHlink>
        <a:srgbClr val="0070C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4B98"/>
        </a:solidFill>
        <a:ln>
          <a:noFill/>
          <a:headEnd/>
          <a:tailEnd/>
        </a:ln>
        <a:effectLst/>
      </a:spPr>
      <a:bodyPr wrap="none" rtlCol="0" anchor="ctr"/>
      <a:lstStyle>
        <a:defPPr algn="ctr">
          <a:defRPr dirty="0">
            <a:solidFill>
              <a:srgbClr val="FFFFFF"/>
            </a:solidFill>
          </a:defRPr>
        </a:defPPr>
      </a:lstStyle>
      <a:style>
        <a:lnRef idx="1">
          <a:schemeClr val="accent5"/>
        </a:lnRef>
        <a:fillRef idx="3">
          <a:schemeClr val="accent5"/>
        </a:fillRef>
        <a:effectRef idx="2">
          <a:schemeClr val="accent5"/>
        </a:effectRef>
        <a:fontRef idx="minor">
          <a:schemeClr val="lt1"/>
        </a:fontRef>
      </a:style>
    </a:spDef>
    <a:lnDef>
      <a:spPr bwMode="auto">
        <a:solidFill>
          <a:schemeClr val="accent2"/>
        </a:solidFill>
        <a:ln w="12700" cap="sq" cmpd="sng" algn="ctr">
          <a:solidFill>
            <a:schemeClr val="tx1"/>
          </a:solidFill>
          <a:prstDash val="solid"/>
          <a:round/>
          <a:headEnd type="none" w="med" len="med"/>
          <a:tailEnd type="none" w="med" len="med"/>
        </a:ln>
        <a:effectLst/>
      </a:spPr>
      <a:bodyPr/>
      <a:lstStyle/>
    </a:lnDef>
    <a:txDef>
      <a:spPr bwMode="auto">
        <a:noFill/>
        <a:ln w="12700" cap="sq" algn="ctr">
          <a:noFill/>
          <a:miter lim="800000"/>
          <a:headEnd/>
          <a:tailEnd/>
        </a:ln>
        <a:effectLst/>
      </a:spPr>
      <a:bodyPr wrap="square" rtlCol="0">
        <a:spAutoFit/>
      </a:bodyPr>
      <a:lstStyle>
        <a:defPPr>
          <a:lnSpc>
            <a:spcPct val="95000"/>
          </a:lnSpc>
          <a:spcBef>
            <a:spcPts val="1200"/>
          </a:spcBef>
          <a:defRPr dirty="0" smtClean="0">
            <a:latin typeface="Arial"/>
            <a:cs typeface="Arial"/>
          </a:defRPr>
        </a:defPPr>
      </a:lstStyle>
    </a:txDef>
  </a:objectDefaults>
  <a:extraClrSchemeLst/>
  <a:extLst>
    <a:ext uri="{05A4C25C-085E-4340-85A3-A5531E510DB2}">
      <thm15:themeFamily xmlns:thm15="http://schemas.microsoft.com/office/thememl/2012/main" name="Unisys_Internal_16x9.potx [Read-Only]" id="{EF423E9C-411A-4AD2-8ED1-DBE3F002C5DD}" vid="{18D8C899-E85A-4D78-8468-0373D1B411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95A2FE3F7C9C46B03DF06B5733CA1D" ma:contentTypeVersion="8" ma:contentTypeDescription="Create a new document." ma:contentTypeScope="" ma:versionID="aace644e208ac5879b09ede0f8728c94">
  <xsd:schema xmlns:xsd="http://www.w3.org/2001/XMLSchema" xmlns:xs="http://www.w3.org/2001/XMLSchema" xmlns:p="http://schemas.microsoft.com/office/2006/metadata/properties" xmlns:ns2="4699c8e9-025a-4603-9ac7-01723bb06256" targetNamespace="http://schemas.microsoft.com/office/2006/metadata/properties" ma:root="true" ma:fieldsID="90d9be246275e9ac7ba78fe2b4e868d4" ns2:_="">
    <xsd:import namespace="4699c8e9-025a-4603-9ac7-01723bb06256"/>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99c8e9-025a-4603-9ac7-01723bb0625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78DD2F-7B84-44A9-B90A-F46F5E62BA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99c8e9-025a-4603-9ac7-01723bb062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CD0B23-825D-4745-8C8F-8D4913ADCFAD}">
  <ds:schemaRefs>
    <ds:schemaRef ds:uri="4699c8e9-025a-4603-9ac7-01723bb06256"/>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B1DCDF0-AA34-4C61-8029-E6DF1EF348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Unisys_Internal_16x9</Template>
  <TotalTime>218</TotalTime>
  <Words>658</Words>
  <Application>Microsoft Office PowerPoint</Application>
  <PresentationFormat>On-screen Show (16:9)</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Tahoma</vt:lpstr>
      <vt:lpstr>Times New Roman</vt:lpstr>
      <vt:lpstr>Unisys_Internal_16x9</vt:lpstr>
      <vt:lpstr>PowerPoint Presentation</vt:lpstr>
      <vt:lpstr>Problems Faced</vt:lpstr>
      <vt:lpstr>Our Solution</vt:lpstr>
      <vt:lpstr>PowerPoint Presentation</vt:lpstr>
      <vt:lpstr>Block Diagram</vt:lpstr>
      <vt:lpstr>Smart Parking System Demonstration</vt:lpstr>
      <vt:lpstr>Flow Chart</vt:lpstr>
      <vt:lpstr>Development Idea</vt:lpstr>
      <vt:lpstr>Future Scope/Conclusion</vt:lpstr>
      <vt:lpstr>References and Bibliography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Unisys Cloud 20/20™ Y8 Pre- Final Demonstrations</dc:title>
  <dc:creator>HODIT</dc:creator>
  <cp:lastModifiedBy>Aayush Tiwari</cp:lastModifiedBy>
  <cp:revision>37</cp:revision>
  <cp:lastPrinted>2013-07-23T17:52:43Z</cp:lastPrinted>
  <dcterms:created xsi:type="dcterms:W3CDTF">2017-03-20T04:34:01Z</dcterms:created>
  <dcterms:modified xsi:type="dcterms:W3CDTF">2019-01-10T16:38:29Z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0x010100DE95A2FE3F7C9C46B03DF06B5733CA1D</vt:lpwstr>
  </property>
</Properties>
</file>