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8C20-1302-C906-42AF-6AA7C28FA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0BFDA-FD6D-BB22-DAA7-1B98D17F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CC99-6350-AEFF-D82C-B3E75895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D379-7EC6-9251-0037-DB4BEFD1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0B82-9AE7-6ADF-1A75-1812B399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9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AC01-0B48-0932-D0F6-0142C807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15A7C-96C8-943A-4EDB-29F4988D8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616B-FA65-C7AB-8C5C-8C2B78F7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E7E1-7CFD-3713-B409-EB2E8A8B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C0AB-08EE-0FB8-2B0A-C02950B9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04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F1902-1070-BE67-E4E1-27DECFFA0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683FA-DCBB-1EC7-DDC2-DBB7F6A5F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BB1A-FABA-5483-F849-089C34E8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50030-D90E-F3BC-0DA0-7F9E3E65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357D-125C-E467-35B7-2B3A3781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8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9BB1-5088-A708-7A55-BB0E21DE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7F38-8AE2-DE1B-857C-B40A16EA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640C-5390-96CA-AC7D-527553FB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AE20-6DF6-D5A3-0FC6-E1AA0A1B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ADD5-6DC0-1488-2008-4ED76AF6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3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ABB4-5D62-3BAA-45AC-422C78B1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31A35-2148-AF90-B8B6-3EF4C869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5590-987B-6FAE-4ADA-896CDC16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2099-D840-7C3B-31C4-87557E1B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1D50-397D-DA5A-0127-EAD9B44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8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A08B-8BD4-AA7D-CB67-328E476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9866-39CC-688E-EE6E-4AFD8AFC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731E7-9DEB-1A5F-9EF3-0A763ED9D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89024-0D6D-B361-AF56-282A491F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EB164-C0AC-23D2-6EC7-900831D7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7D10-0A2F-B3F4-ECBF-18041B6D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E0A8-A5A6-FB34-3C5E-211D4D2E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F7991-1281-4655-ADFE-99A30B492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8FBC6-E7D0-A0FA-DD32-F6D8379A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E66C1-A6DE-33F3-EA23-34C089F41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F86E8-42E8-9753-1E01-9AD63E17D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A1031-DD31-6AAF-ADC0-349B29A9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2FEDB-CD3A-4FF1-5A03-C7B1748C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F90A4-26E9-4820-6790-2265D959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D0B5-24FA-D122-6968-A0DBF965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EBFE9-EC21-2E7C-C3B6-BB2DA897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9F730-BDE9-F8E6-62C1-74A2B7FC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EE85B-CC52-143D-705B-7676DF5F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8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6D543-FE9B-E6BE-3418-34EBD070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C5036-95C9-2C2E-75E0-9DEC1A6B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93D9F-CD30-27B5-C095-4A11D305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8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B9EC-AC86-B326-801A-5B5EAD29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EFCD-FA91-F110-28BF-C0B4D0AB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B1194-CD17-DF39-CD1F-DD56B77B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6E298-E802-612A-C3E1-75A5E52A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F4814-0CD5-7EB3-D749-177FFD09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C02F4-A1EB-6D64-3835-4016348C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2411-EA25-719F-DA2F-75F14937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4A7E0-13A6-DF3C-760D-42D9F8C7D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47F1B-B67B-E2A1-5875-B87170596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B8461-2BB6-59A9-11E8-ED172CA3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EC854-E45A-9B07-3C57-EEDF7B11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2F3CB-8583-6E04-9EC1-2F4A3CF5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6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53472-2F99-530F-11F3-115FE041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D8433-9874-B86B-75AD-2007F341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DAB6-698F-D11D-7EC3-92AA0AFBB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F4C18-3E2F-4045-993C-11676BB0700A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A1D0-6DAB-A175-2D6E-FD4F59E84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5154-997B-1DDF-E6BD-752FA2BE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ED28-CF3E-48F3-AB4D-C0DE5E8A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D41-5459-80C1-2664-91B5B39C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E98F-B899-2EE7-B6A3-1EA86A7AC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99F5-9330-6299-33A0-DE50450A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D41-5459-80C1-2664-91B5B39C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E98F-B899-2EE7-B6A3-1EA86A7AC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99F5-9330-6299-33A0-DE50450A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C4184-E04F-147E-F824-4C8A47B73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D41-5459-80C1-2664-91B5B39C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E98F-B899-2EE7-B6A3-1EA86A7AC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99F5-9330-6299-33A0-DE50450A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BFB59-3152-D0A6-05FE-9918EA72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D41-5459-80C1-2664-91B5B39C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E98F-B899-2EE7-B6A3-1EA86A7AC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99F5-9330-6299-33A0-DE50450A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CD5E6-1CB5-0EAC-BFD7-89462B01F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D41-5459-80C1-2664-91B5B39C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E98F-B899-2EE7-B6A3-1EA86A7AC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99F5-9330-6299-33A0-DE50450A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70F61-8B73-6D00-51DF-6EE1043F1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1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D41-5459-80C1-2664-91B5B39C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E98F-B899-2EE7-B6A3-1EA86A7AC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99F5-9330-6299-33A0-DE50450A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A43AB-1FA7-1964-11C2-3DE047A7E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471FD-8D3C-3F2D-4C17-8539BA493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D41-5459-80C1-2664-91B5B39C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E98F-B899-2EE7-B6A3-1EA86A7AC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99F5-9330-6299-33A0-DE50450A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90263-3B5E-39B3-D8AC-99D8AA1C8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0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UJJWAL</dc:creator>
  <cp:lastModifiedBy>AAYUSH UJJWAL</cp:lastModifiedBy>
  <cp:revision>2</cp:revision>
  <dcterms:created xsi:type="dcterms:W3CDTF">2023-09-05T20:06:33Z</dcterms:created>
  <dcterms:modified xsi:type="dcterms:W3CDTF">2023-09-05T20:29:05Z</dcterms:modified>
</cp:coreProperties>
</file>