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6E9BB43-60D9-45D1-8B95-3EE77ECABB92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02E259C-824E-4D05-ADD8-52077B596ED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72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B43-60D9-45D1-8B95-3EE77ECABB92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59C-824E-4D05-ADD8-52077B596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B43-60D9-45D1-8B95-3EE77ECABB92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59C-824E-4D05-ADD8-52077B596ED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90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B43-60D9-45D1-8B95-3EE77ECABB92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59C-824E-4D05-ADD8-52077B596ED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19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B43-60D9-45D1-8B95-3EE77ECABB92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59C-824E-4D05-ADD8-52077B596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020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B43-60D9-45D1-8B95-3EE77ECABB92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59C-824E-4D05-ADD8-52077B596ED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741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B43-60D9-45D1-8B95-3EE77ECABB92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59C-824E-4D05-ADD8-52077B596ED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844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B43-60D9-45D1-8B95-3EE77ECABB92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59C-824E-4D05-ADD8-52077B596ED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67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B43-60D9-45D1-8B95-3EE77ECABB92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59C-824E-4D05-ADD8-52077B596ED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23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B43-60D9-45D1-8B95-3EE77ECABB92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59C-824E-4D05-ADD8-52077B596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52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B43-60D9-45D1-8B95-3EE77ECABB92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59C-824E-4D05-ADD8-52077B596ED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33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B43-60D9-45D1-8B95-3EE77ECABB92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59C-824E-4D05-ADD8-52077B596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22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B43-60D9-45D1-8B95-3EE77ECABB92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59C-824E-4D05-ADD8-52077B596EDF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7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B43-60D9-45D1-8B95-3EE77ECABB92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59C-824E-4D05-ADD8-52077B596ED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29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B43-60D9-45D1-8B95-3EE77ECABB92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59C-824E-4D05-ADD8-52077B596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73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B43-60D9-45D1-8B95-3EE77ECABB92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59C-824E-4D05-ADD8-52077B596ED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15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B43-60D9-45D1-8B95-3EE77ECABB92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259C-824E-4D05-ADD8-52077B596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71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E9BB43-60D9-45D1-8B95-3EE77ECABB92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2E259C-824E-4D05-ADD8-52077B596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98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8F16-81C0-455A-BF69-B58C72993F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Sparks Foundation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B1173-D943-4454-9417-7840813257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 Development and Designing Internship(GRIP JULY 21)</a:t>
            </a:r>
          </a:p>
          <a:p>
            <a:r>
              <a:rPr lang="en-US" dirty="0"/>
              <a:t>Task 01:Basic Banking System</a:t>
            </a:r>
          </a:p>
          <a:p>
            <a:r>
              <a:rPr lang="en-US" dirty="0"/>
              <a:t>Done By: Aayush Wadhwani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327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A8B966-DED1-414C-AB5F-461DEBB5A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1" y="609600"/>
            <a:ext cx="9507277" cy="562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98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</TotalTime>
  <Words>24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Organic</vt:lpstr>
      <vt:lpstr>The Sparks Foundation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Sparks Foundation</dc:title>
  <dc:creator>Wadhwani Aayush</dc:creator>
  <cp:lastModifiedBy>Wadhwani Aayush</cp:lastModifiedBy>
  <cp:revision>1</cp:revision>
  <dcterms:created xsi:type="dcterms:W3CDTF">2021-07-21T07:15:16Z</dcterms:created>
  <dcterms:modified xsi:type="dcterms:W3CDTF">2021-07-21T07:52:43Z</dcterms:modified>
</cp:coreProperties>
</file>